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8" r:id="rId3"/>
    <p:sldId id="257" r:id="rId4"/>
    <p:sldId id="266" r:id="rId5"/>
    <p:sldId id="267" r:id="rId6"/>
    <p:sldId id="259" r:id="rId7"/>
    <p:sldId id="260" r:id="rId8"/>
    <p:sldId id="263" r:id="rId9"/>
    <p:sldId id="264" r:id="rId10"/>
    <p:sldId id="265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6279" autoAdjust="0"/>
  </p:normalViewPr>
  <p:slideViewPr>
    <p:cSldViewPr>
      <p:cViewPr varScale="1">
        <p:scale>
          <a:sx n="47" d="100"/>
          <a:sy n="47" d="100"/>
        </p:scale>
        <p:origin x="-117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EC95F8-C042-AE49-A639-854AEF42060A}" type="datetimeFigureOut">
              <a:rPr lang="en-US" smtClean="0"/>
              <a:t>3/3/2015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2908B0-FA36-5147-9890-1A5BCE2910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744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2908B0-FA36-5147-9890-1A5BCE29109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8162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Unsatisfied by job and been studying psychology p-t degree</a:t>
            </a:r>
          </a:p>
          <a:p>
            <a:r>
              <a:rPr lang="en-GB" dirty="0" smtClean="0"/>
              <a:t>Visited friends at </a:t>
            </a:r>
            <a:r>
              <a:rPr lang="en-GB" dirty="0" err="1" smtClean="0"/>
              <a:t>Uni</a:t>
            </a:r>
            <a:r>
              <a:rPr lang="en-GB" dirty="0" smtClean="0"/>
              <a:t> and loved what I saw</a:t>
            </a:r>
          </a:p>
          <a:p>
            <a:r>
              <a:rPr lang="en-GB" dirty="0" smtClean="0"/>
              <a:t>Applied – not typical A-Level qualifications</a:t>
            </a:r>
          </a:p>
          <a:p>
            <a:r>
              <a:rPr lang="en-GB" dirty="0" smtClean="0"/>
              <a:t>Parents valued education, wary of </a:t>
            </a:r>
            <a:r>
              <a:rPr lang="en-GB" dirty="0" err="1" smtClean="0"/>
              <a:t>Uni</a:t>
            </a:r>
            <a:r>
              <a:rPr lang="en-GB" dirty="0" smtClean="0"/>
              <a:t> life, cost of tuition fees, accommodation and travel, first to go to </a:t>
            </a:r>
            <a:r>
              <a:rPr lang="en-GB" dirty="0" err="1" smtClean="0"/>
              <a:t>Uni</a:t>
            </a:r>
            <a:r>
              <a:rPr lang="en-GB" dirty="0" smtClean="0"/>
              <a:t> in family</a:t>
            </a:r>
          </a:p>
          <a:p>
            <a:r>
              <a:rPr lang="en-GB" dirty="0" smtClean="0"/>
              <a:t>Visited Canterbury campus – never looked back!</a:t>
            </a:r>
          </a:p>
          <a:p>
            <a:r>
              <a:rPr lang="en-GB" dirty="0" smtClean="0"/>
              <a:t>Went late to </a:t>
            </a:r>
            <a:r>
              <a:rPr lang="en-GB" dirty="0" err="1" smtClean="0"/>
              <a:t>Uni</a:t>
            </a:r>
            <a:r>
              <a:rPr lang="en-GB" dirty="0" smtClean="0"/>
              <a:t> / classed as a mature student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2908B0-FA36-5147-9890-1A5BCE29109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0307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GB" dirty="0" smtClean="0"/>
          </a:p>
          <a:p>
            <a:pPr lvl="1"/>
            <a:endParaRPr lang="en-GB" dirty="0" smtClean="0"/>
          </a:p>
          <a:p>
            <a:pPr lvl="1"/>
            <a:endParaRPr lang="en-GB" dirty="0" smtClean="0"/>
          </a:p>
          <a:p>
            <a:pPr lvl="1"/>
            <a:endParaRPr lang="en-GB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2908B0-FA36-5147-9890-1A5BCE29109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9689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GB" dirty="0" smtClean="0"/>
              <a:t>(of UKC, of people engaging with and seeing their development) </a:t>
            </a:r>
          </a:p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(new people, travel, new opportunities)</a:t>
            </a:r>
          </a:p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(made for life, diversity of people)</a:t>
            </a:r>
          </a:p>
          <a:p>
            <a:pPr lvl="1"/>
            <a:endParaRPr lang="en-GB" dirty="0" smtClean="0"/>
          </a:p>
          <a:p>
            <a:pPr lvl="1"/>
            <a:endParaRPr lang="en-GB" dirty="0" smtClean="0"/>
          </a:p>
          <a:p>
            <a:pPr lvl="1"/>
            <a:endParaRPr lang="en-GB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2908B0-FA36-5147-9890-1A5BCE29109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9689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Write down a list of all the contacts you know and then all the contacts that your friends / family / acquaintances know – ask your friends / family /acquaintances to make contact with them, and if they’re interested send a brief cv with a brief letter of interest</a:t>
            </a:r>
          </a:p>
          <a:p>
            <a:endParaRPr lang="en-GB" dirty="0" smtClean="0"/>
          </a:p>
          <a:p>
            <a:r>
              <a:rPr lang="en-GB" dirty="0" smtClean="0"/>
              <a:t>don’t expect the reader to do the hard work for you or make the links as to how you can contribute to their industry</a:t>
            </a:r>
          </a:p>
          <a:p>
            <a:endParaRPr lang="en-GB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Conferences – read delegate list, work out who you want to speak to, and find them during breaks – plan what you want to ask them / talk to them about / have your card / cv / advert ready to hand out</a:t>
            </a:r>
          </a:p>
          <a:p>
            <a:endParaRPr lang="en-GB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err="1" smtClean="0"/>
              <a:t>Linkedin</a:t>
            </a:r>
            <a:r>
              <a:rPr lang="en-GB" dirty="0" smtClean="0"/>
              <a:t> / websites – genuine contacts, send out invitations after attending an event or meeting the person the following day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(jobs no longer for life, hear of new </a:t>
            </a:r>
            <a:r>
              <a:rPr lang="en-GB" dirty="0" err="1" smtClean="0"/>
              <a:t>opps</a:t>
            </a:r>
            <a:r>
              <a:rPr lang="en-GB" dirty="0" smtClean="0"/>
              <a:t> and different careers)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 smtClean="0"/>
          </a:p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2908B0-FA36-5147-9890-1A5BCE29109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0011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2908B0-FA36-5147-9890-1A5BCE29109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103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DDEF6-2FDA-4780-A6FA-6D1F4131122A}" type="datetimeFigureOut">
              <a:rPr lang="en-GB" smtClean="0"/>
              <a:pPr/>
              <a:t>03/03/2015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DE0AF-AD86-4953-A0FA-A5A0C9CDBD1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DDEF6-2FDA-4780-A6FA-6D1F4131122A}" type="datetimeFigureOut">
              <a:rPr lang="en-GB" smtClean="0"/>
              <a:pPr/>
              <a:t>03/03/2015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DE0AF-AD86-4953-A0FA-A5A0C9CDBD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DDEF6-2FDA-4780-A6FA-6D1F4131122A}" type="datetimeFigureOut">
              <a:rPr lang="en-GB" smtClean="0"/>
              <a:pPr/>
              <a:t>03/03/2015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DE0AF-AD86-4953-A0FA-A5A0C9CDBD1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DDEF6-2FDA-4780-A6FA-6D1F4131122A}" type="datetimeFigureOut">
              <a:rPr lang="en-GB" smtClean="0"/>
              <a:pPr/>
              <a:t>03/03/2015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DE0AF-AD86-4953-A0FA-A5A0C9CDBD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DDEF6-2FDA-4780-A6FA-6D1F4131122A}" type="datetimeFigureOut">
              <a:rPr lang="en-GB" smtClean="0"/>
              <a:pPr/>
              <a:t>03/03/2015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DE0AF-AD86-4953-A0FA-A5A0C9CDBD1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DDEF6-2FDA-4780-A6FA-6D1F4131122A}" type="datetimeFigureOut">
              <a:rPr lang="en-GB" smtClean="0"/>
              <a:pPr/>
              <a:t>03/03/2015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DE0AF-AD86-4953-A0FA-A5A0C9CDBD1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DDEF6-2FDA-4780-A6FA-6D1F4131122A}" type="datetimeFigureOut">
              <a:rPr lang="en-GB" smtClean="0"/>
              <a:pPr/>
              <a:t>03/03/2015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DE0AF-AD86-4953-A0FA-A5A0C9CDBD1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DDEF6-2FDA-4780-A6FA-6D1F4131122A}" type="datetimeFigureOut">
              <a:rPr lang="en-GB" smtClean="0"/>
              <a:pPr/>
              <a:t>03/03/2015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DE0AF-AD86-4953-A0FA-A5A0C9CDBD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DDEF6-2FDA-4780-A6FA-6D1F4131122A}" type="datetimeFigureOut">
              <a:rPr lang="en-GB" smtClean="0"/>
              <a:pPr/>
              <a:t>03/03/2015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DE0AF-AD86-4953-A0FA-A5A0C9CDBD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DDEF6-2FDA-4780-A6FA-6D1F4131122A}" type="datetimeFigureOut">
              <a:rPr lang="en-GB" smtClean="0"/>
              <a:pPr/>
              <a:t>03/03/2015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DE0AF-AD86-4953-A0FA-A5A0C9CDBD1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DDEF6-2FDA-4780-A6FA-6D1F4131122A}" type="datetimeFigureOut">
              <a:rPr lang="en-GB" smtClean="0"/>
              <a:pPr/>
              <a:t>03/03/2015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DE0AF-AD86-4953-A0FA-A5A0C9CDBD11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A17DDEF6-2FDA-4780-A6FA-6D1F4131122A}" type="datetimeFigureOut">
              <a:rPr lang="en-GB" smtClean="0"/>
              <a:pPr/>
              <a:t>03/03/2015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DA9DE0AF-AD86-4953-A0FA-A5A0C9CDBD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412776"/>
            <a:ext cx="7772400" cy="1802631"/>
          </a:xfrm>
        </p:spPr>
        <p:txBody>
          <a:bodyPr>
            <a:normAutofit/>
          </a:bodyPr>
          <a:lstStyle/>
          <a:p>
            <a:r>
              <a:rPr lang="en-GB" dirty="0" smtClean="0"/>
              <a:t>University of </a:t>
            </a:r>
            <a:r>
              <a:rPr lang="en-GB" dirty="0" smtClean="0"/>
              <a:t>Kent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The Journey Starts </a:t>
            </a:r>
            <a:r>
              <a:rPr lang="en-GB" dirty="0"/>
              <a:t>H</a:t>
            </a:r>
            <a:r>
              <a:rPr lang="en-GB" dirty="0" smtClean="0"/>
              <a:t>ere…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1640" y="4509120"/>
            <a:ext cx="6400800" cy="985664"/>
          </a:xfrm>
        </p:spPr>
        <p:txBody>
          <a:bodyPr>
            <a:normAutofit/>
          </a:bodyPr>
          <a:lstStyle/>
          <a:p>
            <a:r>
              <a:rPr lang="en-GB" dirty="0" smtClean="0"/>
              <a:t>Dr Laura Machin</a:t>
            </a:r>
          </a:p>
          <a:p>
            <a:r>
              <a:rPr lang="en-GB" dirty="0" smtClean="0"/>
              <a:t>Lancaster University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358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Combined working with studying</a:t>
            </a:r>
            <a:endParaRPr lang="en-GB" dirty="0"/>
          </a:p>
          <a:p>
            <a:r>
              <a:rPr lang="en-GB" dirty="0" smtClean="0"/>
              <a:t>Wanted University experience</a:t>
            </a:r>
          </a:p>
          <a:p>
            <a:r>
              <a:rPr lang="en-GB" dirty="0" smtClean="0"/>
              <a:t>Restrictions</a:t>
            </a:r>
          </a:p>
          <a:p>
            <a:pPr lvl="1"/>
            <a:r>
              <a:rPr lang="en-GB" dirty="0" smtClean="0"/>
              <a:t>Qualifications</a:t>
            </a:r>
          </a:p>
          <a:p>
            <a:pPr lvl="1"/>
            <a:r>
              <a:rPr lang="en-GB" dirty="0" smtClean="0"/>
              <a:t>Wary of University-life</a:t>
            </a:r>
          </a:p>
          <a:p>
            <a:r>
              <a:rPr lang="en-GB" dirty="0" smtClean="0"/>
              <a:t>Visited </a:t>
            </a:r>
            <a:r>
              <a:rPr lang="en-GB" dirty="0"/>
              <a:t>Canterbury campus – never looked back</a:t>
            </a:r>
            <a:r>
              <a:rPr lang="en-GB" dirty="0" smtClean="0"/>
              <a:t>!</a:t>
            </a:r>
            <a:endParaRPr lang="en-GB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University? Why </a:t>
            </a:r>
            <a:r>
              <a:rPr lang="en-US" dirty="0" smtClean="0"/>
              <a:t>Kent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02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2067" y="2636912"/>
            <a:ext cx="7408333" cy="3600400"/>
          </a:xfrm>
        </p:spPr>
        <p:txBody>
          <a:bodyPr>
            <a:normAutofit/>
          </a:bodyPr>
          <a:lstStyle/>
          <a:p>
            <a:r>
              <a:rPr lang="en-GB" dirty="0" smtClean="0"/>
              <a:t>Why I wanted to be an Ambassador</a:t>
            </a:r>
          </a:p>
          <a:p>
            <a:pPr lvl="1"/>
            <a:r>
              <a:rPr lang="en-GB" dirty="0" smtClean="0"/>
              <a:t>Presentation skills</a:t>
            </a:r>
          </a:p>
          <a:p>
            <a:pPr lvl="1"/>
            <a:r>
              <a:rPr lang="en-GB" dirty="0" smtClean="0"/>
              <a:t>Confidence</a:t>
            </a:r>
          </a:p>
          <a:p>
            <a:pPr lvl="1"/>
            <a:r>
              <a:rPr lang="en-GB" dirty="0" smtClean="0"/>
              <a:t>Work experience </a:t>
            </a:r>
          </a:p>
          <a:p>
            <a:pPr lvl="1"/>
            <a:r>
              <a:rPr lang="en-GB" dirty="0" smtClean="0"/>
              <a:t>Try out possible career avenues</a:t>
            </a:r>
          </a:p>
          <a:p>
            <a:pPr lvl="1"/>
            <a:r>
              <a:rPr lang="en-GB" dirty="0" smtClean="0"/>
              <a:t>Let everyone know how wonderful </a:t>
            </a:r>
            <a:r>
              <a:rPr lang="en-GB" dirty="0" err="1" smtClean="0"/>
              <a:t>Uni</a:t>
            </a:r>
            <a:r>
              <a:rPr lang="en-GB" dirty="0" smtClean="0"/>
              <a:t> life was</a:t>
            </a:r>
          </a:p>
          <a:p>
            <a:pPr marL="301943" lvl="1" indent="0">
              <a:buNone/>
            </a:pPr>
            <a:endParaRPr lang="en-GB" dirty="0" smtClean="0"/>
          </a:p>
          <a:p>
            <a:pPr lvl="1"/>
            <a:endParaRPr lang="en-GB" dirty="0" smtClean="0"/>
          </a:p>
          <a:p>
            <a:pPr lvl="1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My Time as a </a:t>
            </a:r>
            <a:r>
              <a:rPr lang="en-GB" dirty="0" smtClean="0"/>
              <a:t>Kent</a:t>
            </a:r>
            <a:r>
              <a:rPr lang="en-GB" dirty="0" smtClean="0"/>
              <a:t> </a:t>
            </a:r>
            <a:r>
              <a:rPr lang="en-GB" dirty="0" smtClean="0"/>
              <a:t>Ambassador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4917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2067" y="2636912"/>
            <a:ext cx="7408333" cy="3600400"/>
          </a:xfrm>
        </p:spPr>
        <p:txBody>
          <a:bodyPr>
            <a:normAutofit/>
          </a:bodyPr>
          <a:lstStyle/>
          <a:p>
            <a:r>
              <a:rPr lang="en-GB" dirty="0" smtClean="0"/>
              <a:t>What I did as an Ambassador</a:t>
            </a:r>
          </a:p>
          <a:p>
            <a:pPr lvl="1"/>
            <a:r>
              <a:rPr lang="en-GB" dirty="0" smtClean="0"/>
              <a:t>Attended recruitment events around the country</a:t>
            </a:r>
          </a:p>
          <a:p>
            <a:pPr lvl="1"/>
            <a:r>
              <a:rPr lang="en-GB" dirty="0" smtClean="0"/>
              <a:t>Spoke at schools about my experiences of </a:t>
            </a:r>
            <a:r>
              <a:rPr lang="en-GB" dirty="0" err="1" smtClean="0"/>
              <a:t>Uni</a:t>
            </a:r>
            <a:r>
              <a:rPr lang="en-GB" dirty="0" smtClean="0"/>
              <a:t> life</a:t>
            </a:r>
          </a:p>
          <a:p>
            <a:pPr lvl="1"/>
            <a:r>
              <a:rPr lang="en-GB" dirty="0" smtClean="0"/>
              <a:t>Widening participation summer schools</a:t>
            </a:r>
          </a:p>
          <a:p>
            <a:pPr lvl="1"/>
            <a:r>
              <a:rPr lang="en-GB" dirty="0" smtClean="0"/>
              <a:t>Campus tours</a:t>
            </a:r>
          </a:p>
          <a:p>
            <a:pPr lvl="1"/>
            <a:r>
              <a:rPr lang="en-GB" dirty="0" smtClean="0"/>
              <a:t>UCAS clearing hotline</a:t>
            </a:r>
          </a:p>
          <a:p>
            <a:pPr lvl="1"/>
            <a:r>
              <a:rPr lang="en-GB" dirty="0" smtClean="0"/>
              <a:t>Mentor to school students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My Time as a </a:t>
            </a:r>
            <a:r>
              <a:rPr lang="en-GB" dirty="0" smtClean="0"/>
              <a:t>Kent</a:t>
            </a:r>
            <a:r>
              <a:rPr lang="en-GB" dirty="0" smtClean="0"/>
              <a:t> </a:t>
            </a:r>
            <a:r>
              <a:rPr lang="en-GB" dirty="0" smtClean="0"/>
              <a:t>Ambassador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0148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2067" y="2636912"/>
            <a:ext cx="7408333" cy="3600400"/>
          </a:xfrm>
        </p:spPr>
        <p:txBody>
          <a:bodyPr>
            <a:normAutofit/>
          </a:bodyPr>
          <a:lstStyle/>
          <a:p>
            <a:r>
              <a:rPr lang="en-GB" dirty="0"/>
              <a:t>What it was like to be the </a:t>
            </a:r>
            <a:r>
              <a:rPr lang="en-GB" dirty="0" smtClean="0"/>
              <a:t>first </a:t>
            </a:r>
            <a:r>
              <a:rPr lang="en-GB" dirty="0" smtClean="0"/>
              <a:t>Kent</a:t>
            </a:r>
            <a:r>
              <a:rPr lang="en-GB" dirty="0" smtClean="0"/>
              <a:t> </a:t>
            </a:r>
            <a:r>
              <a:rPr lang="en-GB" dirty="0"/>
              <a:t>Ambassador</a:t>
            </a:r>
          </a:p>
          <a:p>
            <a:pPr lvl="1"/>
            <a:r>
              <a:rPr lang="en-GB" dirty="0" smtClean="0"/>
              <a:t>Pride</a:t>
            </a:r>
            <a:endParaRPr lang="en-GB" dirty="0"/>
          </a:p>
          <a:p>
            <a:pPr lvl="1"/>
            <a:r>
              <a:rPr lang="en-GB" dirty="0" smtClean="0"/>
              <a:t>Excitement</a:t>
            </a:r>
          </a:p>
          <a:p>
            <a:pPr lvl="1"/>
            <a:r>
              <a:rPr lang="en-GB" dirty="0" smtClean="0"/>
              <a:t>Friendships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My Time as a </a:t>
            </a:r>
            <a:r>
              <a:rPr lang="en-GB" dirty="0" smtClean="0"/>
              <a:t>Kent</a:t>
            </a:r>
            <a:r>
              <a:rPr lang="en-GB" dirty="0" smtClean="0"/>
              <a:t> </a:t>
            </a:r>
            <a:r>
              <a:rPr lang="en-GB" dirty="0" smtClean="0"/>
              <a:t>Ambassador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4894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Travel to new unis = moved institutions with each degree I have taken</a:t>
            </a:r>
          </a:p>
          <a:p>
            <a:r>
              <a:rPr lang="en-GB" dirty="0" smtClean="0"/>
              <a:t>Engaging with new people, initiating relationships = post doc researcher</a:t>
            </a:r>
          </a:p>
          <a:p>
            <a:r>
              <a:rPr lang="en-GB" dirty="0" smtClean="0"/>
              <a:t>My passion for widening participation = Medical School with a strong widening participation agenda, heavily involved in the admissions process </a:t>
            </a:r>
          </a:p>
          <a:p>
            <a:r>
              <a:rPr lang="en-GB" dirty="0" smtClean="0"/>
              <a:t>Confidence and presentation skills = lecturing 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What I’ve taken from being a </a:t>
            </a:r>
            <a:r>
              <a:rPr lang="en-GB" dirty="0" smtClean="0"/>
              <a:t>Kent</a:t>
            </a:r>
            <a:r>
              <a:rPr lang="en-GB" dirty="0" smtClean="0"/>
              <a:t> </a:t>
            </a:r>
            <a:r>
              <a:rPr lang="en-GB" dirty="0" smtClean="0"/>
              <a:t>Ambassador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8262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Make use of your known contacts</a:t>
            </a:r>
          </a:p>
          <a:p>
            <a:r>
              <a:rPr lang="en-GB" dirty="0" smtClean="0"/>
              <a:t>Tailor your cv to job, person, industry </a:t>
            </a:r>
            <a:r>
              <a:rPr lang="en-GB" dirty="0" err="1" smtClean="0"/>
              <a:t>etc</a:t>
            </a:r>
            <a:endParaRPr lang="en-GB" dirty="0" smtClean="0"/>
          </a:p>
          <a:p>
            <a:r>
              <a:rPr lang="en-GB" dirty="0" smtClean="0"/>
              <a:t>Seek out opportunities or create your own</a:t>
            </a:r>
          </a:p>
          <a:p>
            <a:r>
              <a:rPr lang="en-GB" dirty="0" smtClean="0"/>
              <a:t>Make a professional profile and keep it up to date</a:t>
            </a:r>
          </a:p>
          <a:p>
            <a:r>
              <a:rPr lang="en-GB" dirty="0" smtClean="0"/>
              <a:t>Be </a:t>
            </a:r>
            <a:r>
              <a:rPr lang="en-GB" dirty="0"/>
              <a:t>‘job application’ ready</a:t>
            </a:r>
          </a:p>
          <a:p>
            <a:r>
              <a:rPr lang="en-GB" dirty="0"/>
              <a:t>Networking is a lifelong </a:t>
            </a:r>
            <a:r>
              <a:rPr lang="en-GB" dirty="0" smtClean="0"/>
              <a:t>activity!</a:t>
            </a:r>
          </a:p>
          <a:p>
            <a:endParaRPr lang="en-GB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Networking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649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7664" y="2675467"/>
            <a:ext cx="5832648" cy="3450696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Don’t </a:t>
            </a:r>
            <a:r>
              <a:rPr lang="en-GB" dirty="0"/>
              <a:t>underestimate yourself – there are enough people in this world to put you down and you don’t need another enemy to stand in your </a:t>
            </a:r>
            <a:r>
              <a:rPr lang="en-GB" dirty="0" smtClean="0"/>
              <a:t>way</a:t>
            </a:r>
          </a:p>
          <a:p>
            <a:r>
              <a:rPr lang="en-GB" dirty="0" smtClean="0"/>
              <a:t>Value what you bring to the table </a:t>
            </a:r>
          </a:p>
          <a:p>
            <a:r>
              <a:rPr lang="en-GB" dirty="0" smtClean="0"/>
              <a:t>Know your strengths</a:t>
            </a:r>
          </a:p>
          <a:p>
            <a:r>
              <a:rPr lang="en-GB" dirty="0" smtClean="0"/>
              <a:t>Get regular updates on job opportunities…</a:t>
            </a:r>
            <a:r>
              <a:rPr lang="en-GB" i="1" dirty="0" smtClean="0"/>
              <a:t>what would you do if you knew you couldn’t fail?</a:t>
            </a:r>
            <a:endParaRPr lang="en-GB" i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i="1" dirty="0"/>
              <a:t>“Shoot for the moon. Even if you miss, you’ll land among the stars</a:t>
            </a:r>
            <a:r>
              <a:rPr lang="en-GB" i="1" dirty="0" smtClean="0"/>
              <a:t>”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6413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Work out what you love and hate about your current role/position, then think about alternative careers that might incorporate those </a:t>
            </a:r>
            <a:r>
              <a:rPr lang="en-GB" dirty="0" smtClean="0"/>
              <a:t>strengths and passions</a:t>
            </a:r>
          </a:p>
          <a:p>
            <a:r>
              <a:rPr lang="en-GB" dirty="0" smtClean="0"/>
              <a:t>Be </a:t>
            </a:r>
            <a:r>
              <a:rPr lang="en-GB" dirty="0"/>
              <a:t>strategic – have an idea what you want e.g. </a:t>
            </a:r>
            <a:r>
              <a:rPr lang="en-GB" dirty="0" smtClean="0"/>
              <a:t>researching, permanent </a:t>
            </a:r>
            <a:r>
              <a:rPr lang="en-GB" dirty="0"/>
              <a:t>contract, living together, </a:t>
            </a:r>
            <a:r>
              <a:rPr lang="en-GB" dirty="0" smtClean="0"/>
              <a:t>location </a:t>
            </a:r>
            <a:endParaRPr lang="en-GB" dirty="0"/>
          </a:p>
          <a:p>
            <a:r>
              <a:rPr lang="en-GB" dirty="0" smtClean="0"/>
              <a:t>Be </a:t>
            </a:r>
            <a:r>
              <a:rPr lang="en-GB" dirty="0"/>
              <a:t>open to new opportunities…say ‘yes’</a:t>
            </a:r>
          </a:p>
          <a:p>
            <a:r>
              <a:rPr lang="en-GB" dirty="0"/>
              <a:t>Be prepared to be selfish…say ‘no</a:t>
            </a:r>
            <a:r>
              <a:rPr lang="en-GB" dirty="0" smtClean="0"/>
              <a:t>’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400" i="1" dirty="0">
                <a:solidFill>
                  <a:schemeClr val="bg1"/>
                </a:solidFill>
              </a:rPr>
              <a:t>“Choice comes in two flavours: You can decide what you want to do and then go out and find it, or you can notice what you are already doing, and choose that</a:t>
            </a:r>
            <a:r>
              <a:rPr lang="en-GB" sz="2400" i="1" dirty="0" smtClean="0">
                <a:solidFill>
                  <a:schemeClr val="bg1"/>
                </a:solidFill>
              </a:rPr>
              <a:t>”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64135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2492896"/>
            <a:ext cx="8352928" cy="4032448"/>
          </a:xfrm>
        </p:spPr>
        <p:txBody>
          <a:bodyPr>
            <a:normAutofit fontScale="85000" lnSpcReduction="10000"/>
          </a:bodyPr>
          <a:lstStyle/>
          <a:p>
            <a:r>
              <a:rPr lang="en-GB" dirty="0"/>
              <a:t>Avoid viewing a role as the end-goal, see it as the entry ticket to the next step/goal</a:t>
            </a:r>
          </a:p>
          <a:p>
            <a:r>
              <a:rPr lang="en-GB" dirty="0"/>
              <a:t>Do the jobs that no one else wants to do and turn them into a speciality</a:t>
            </a:r>
          </a:p>
          <a:p>
            <a:r>
              <a:rPr lang="en-GB" dirty="0"/>
              <a:t>Make what you do </a:t>
            </a:r>
            <a:r>
              <a:rPr lang="en-GB" dirty="0" smtClean="0"/>
              <a:t>count</a:t>
            </a:r>
          </a:p>
          <a:p>
            <a:r>
              <a:rPr lang="en-GB" dirty="0"/>
              <a:t>Be prepared to step up and take on additional responsibility without being </a:t>
            </a:r>
            <a:r>
              <a:rPr lang="en-GB" dirty="0" smtClean="0"/>
              <a:t>asked</a:t>
            </a:r>
          </a:p>
          <a:p>
            <a:r>
              <a:rPr lang="en-GB" dirty="0"/>
              <a:t>Try to establish an identity – think about what you want to be known </a:t>
            </a:r>
            <a:r>
              <a:rPr lang="en-GB" dirty="0" smtClean="0"/>
              <a:t>for</a:t>
            </a:r>
          </a:p>
          <a:p>
            <a:r>
              <a:rPr lang="en-GB" dirty="0"/>
              <a:t>Get a </a:t>
            </a:r>
            <a:r>
              <a:rPr lang="en-GB" dirty="0" smtClean="0"/>
              <a:t>mentor</a:t>
            </a:r>
          </a:p>
          <a:p>
            <a:r>
              <a:rPr lang="en-GB" dirty="0" smtClean="0"/>
              <a:t>Surround yourself by good people (listen, watch and learn)</a:t>
            </a:r>
          </a:p>
          <a:p>
            <a:r>
              <a:rPr lang="en-GB" dirty="0" smtClean="0"/>
              <a:t>Use extra-curricular activities as a way to demonstrate, practice and gain new skills and abilities </a:t>
            </a:r>
          </a:p>
          <a:p>
            <a:r>
              <a:rPr lang="en-GB" dirty="0" smtClean="0"/>
              <a:t>Seek out training opportunities</a:t>
            </a:r>
          </a:p>
          <a:p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endParaRPr lang="en-GB" i="1" dirty="0"/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i="1" dirty="0">
                <a:solidFill>
                  <a:schemeClr val="bg1"/>
                </a:solidFill>
              </a:rPr>
              <a:t>“First say to yourself what you would be; and then do what you have to do</a:t>
            </a:r>
            <a:r>
              <a:rPr lang="en-GB" i="1" dirty="0" smtClean="0">
                <a:solidFill>
                  <a:schemeClr val="bg1"/>
                </a:solidFill>
              </a:rPr>
              <a:t>”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842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99592" y="1628800"/>
            <a:ext cx="7200800" cy="48965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200" i="1" dirty="0" smtClean="0"/>
              <a:t>“Nothing in the world can take the place of perseverance. Talent will not; nothing is more common than unsuccessful individuals with talent. Genius will not; unrewarded genius is almost a proverb. Education will not; the world is full of educated derelicts. </a:t>
            </a:r>
            <a:r>
              <a:rPr lang="en-GB" sz="3200" i="1" dirty="0" smtClean="0">
                <a:solidFill>
                  <a:srgbClr val="FF0000"/>
                </a:solidFill>
              </a:rPr>
              <a:t>Perseverance and determination alone are omnipotent</a:t>
            </a:r>
            <a:r>
              <a:rPr lang="en-GB" sz="3200" i="1" dirty="0" smtClean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94630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471</TotalTime>
  <Words>832</Words>
  <Application>Microsoft Office PowerPoint</Application>
  <PresentationFormat>On-screen Show (4:3)</PresentationFormat>
  <Paragraphs>95</Paragraphs>
  <Slides>11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Waveform</vt:lpstr>
      <vt:lpstr>University of Kent  The Journey Starts Here…</vt:lpstr>
      <vt:lpstr>Why University? Why Kent?</vt:lpstr>
      <vt:lpstr>My Time as a Kent Ambassador</vt:lpstr>
      <vt:lpstr>My Time as a Kent Ambassador</vt:lpstr>
      <vt:lpstr>My Time as a Kent Ambassador</vt:lpstr>
      <vt:lpstr>What I’ve taken from being a Kent Ambassador</vt:lpstr>
      <vt:lpstr>Networking</vt:lpstr>
      <vt:lpstr>“Shoot for the moon. Even if you miss, you’ll land among the stars”</vt:lpstr>
      <vt:lpstr>“Choice comes in two flavours: You can decide what you want to do and then go out and find it, or you can notice what you are already doing, and choose that”</vt:lpstr>
      <vt:lpstr>“First say to yourself what you would be; and then do what you have to do”</vt:lpstr>
      <vt:lpstr>PowerPoint Presentation</vt:lpstr>
    </vt:vector>
  </TitlesOfParts>
  <Company>Lancaster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University of Kent at Canterbury  The Journey starts here…</dc:title>
  <dc:creator>machinl</dc:creator>
  <cp:lastModifiedBy>Tom Lawrence</cp:lastModifiedBy>
  <cp:revision>24</cp:revision>
  <dcterms:created xsi:type="dcterms:W3CDTF">2015-02-26T15:45:25Z</dcterms:created>
  <dcterms:modified xsi:type="dcterms:W3CDTF">2015-03-03T17:49:22Z</dcterms:modified>
</cp:coreProperties>
</file>