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6" r:id="rId3"/>
    <p:sldId id="260" r:id="rId4"/>
    <p:sldId id="267" r:id="rId5"/>
    <p:sldId id="262" r:id="rId6"/>
    <p:sldId id="268" r:id="rId7"/>
    <p:sldId id="263" r:id="rId8"/>
    <p:sldId id="269" r:id="rId9"/>
    <p:sldId id="264" r:id="rId10"/>
    <p:sldId id="270" r:id="rId11"/>
    <p:sldId id="265" r:id="rId12"/>
    <p:sldId id="271" r:id="rId13"/>
    <p:sldId id="272" r:id="rId14"/>
    <p:sldId id="273" r:id="rId15"/>
    <p:sldId id="275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D8CD47-E45D-4C3D-9CEE-ACBCAF84F0F7}" v="115" dt="2021-06-20T16:30:19.7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56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mutairi, Hatim (Student)" userId="99d77a4c-b38e-4d6d-82c2-53f62a846255" providerId="ADAL" clId="{43D8CD47-E45D-4C3D-9CEE-ACBCAF84F0F7}"/>
    <pc:docChg chg="undo custSel addSld modSld">
      <pc:chgData name="Almutairi, Hatim (Student)" userId="99d77a4c-b38e-4d6d-82c2-53f62a846255" providerId="ADAL" clId="{43D8CD47-E45D-4C3D-9CEE-ACBCAF84F0F7}" dt="2021-06-20T16:30:19.782" v="401"/>
      <pc:docMkLst>
        <pc:docMk/>
      </pc:docMkLst>
      <pc:sldChg chg="addSp modSp mod">
        <pc:chgData name="Almutairi, Hatim (Student)" userId="99d77a4c-b38e-4d6d-82c2-53f62a846255" providerId="ADAL" clId="{43D8CD47-E45D-4C3D-9CEE-ACBCAF84F0F7}" dt="2021-06-20T16:20:33.235" v="371" actId="164"/>
        <pc:sldMkLst>
          <pc:docMk/>
          <pc:sldMk cId="1697265055" sldId="258"/>
        </pc:sldMkLst>
        <pc:spChg chg="mod">
          <ac:chgData name="Almutairi, Hatim (Student)" userId="99d77a4c-b38e-4d6d-82c2-53f62a846255" providerId="ADAL" clId="{43D8CD47-E45D-4C3D-9CEE-ACBCAF84F0F7}" dt="2021-06-20T16:20:33.235" v="371" actId="164"/>
          <ac:spMkLst>
            <pc:docMk/>
            <pc:sldMk cId="1697265055" sldId="258"/>
            <ac:spMk id="31" creationId="{C7B32D2F-8D18-48DC-BE9F-ECACBAA3A38C}"/>
          </ac:spMkLst>
        </pc:spChg>
        <pc:spChg chg="mod">
          <ac:chgData name="Almutairi, Hatim (Student)" userId="99d77a4c-b38e-4d6d-82c2-53f62a846255" providerId="ADAL" clId="{43D8CD47-E45D-4C3D-9CEE-ACBCAF84F0F7}" dt="2021-06-20T16:20:33.235" v="371" actId="164"/>
          <ac:spMkLst>
            <pc:docMk/>
            <pc:sldMk cId="1697265055" sldId="258"/>
            <ac:spMk id="43" creationId="{FFD12F1A-7136-4AB5-ACD2-FDD359C3BC5D}"/>
          </ac:spMkLst>
        </pc:spChg>
        <pc:grpChg chg="add mod">
          <ac:chgData name="Almutairi, Hatim (Student)" userId="99d77a4c-b38e-4d6d-82c2-53f62a846255" providerId="ADAL" clId="{43D8CD47-E45D-4C3D-9CEE-ACBCAF84F0F7}" dt="2021-06-20T16:20:33.235" v="371" actId="164"/>
          <ac:grpSpMkLst>
            <pc:docMk/>
            <pc:sldMk cId="1697265055" sldId="258"/>
            <ac:grpSpMk id="2" creationId="{C05D1A83-FBA0-45CD-8D1E-B39FE940A57E}"/>
          </ac:grpSpMkLst>
        </pc:grpChg>
        <pc:grpChg chg="mod">
          <ac:chgData name="Almutairi, Hatim (Student)" userId="99d77a4c-b38e-4d6d-82c2-53f62a846255" providerId="ADAL" clId="{43D8CD47-E45D-4C3D-9CEE-ACBCAF84F0F7}" dt="2021-06-20T16:20:33.235" v="371" actId="164"/>
          <ac:grpSpMkLst>
            <pc:docMk/>
            <pc:sldMk cId="1697265055" sldId="258"/>
            <ac:grpSpMk id="18" creationId="{465FEAD6-6939-4A50-9F56-439D3446762C}"/>
          </ac:grpSpMkLst>
        </pc:grpChg>
        <pc:picChg chg="mod">
          <ac:chgData name="Almutairi, Hatim (Student)" userId="99d77a4c-b38e-4d6d-82c2-53f62a846255" providerId="ADAL" clId="{43D8CD47-E45D-4C3D-9CEE-ACBCAF84F0F7}" dt="2021-06-20T16:20:33.235" v="371" actId="164"/>
          <ac:picMkLst>
            <pc:docMk/>
            <pc:sldMk cId="1697265055" sldId="258"/>
            <ac:picMk id="3" creationId="{2413C628-8ED5-45AA-BAD7-516D3CAD48D7}"/>
          </ac:picMkLst>
        </pc:picChg>
      </pc:sldChg>
      <pc:sldChg chg="addSp modSp">
        <pc:chgData name="Almutairi, Hatim (Student)" userId="99d77a4c-b38e-4d6d-82c2-53f62a846255" providerId="ADAL" clId="{43D8CD47-E45D-4C3D-9CEE-ACBCAF84F0F7}" dt="2021-06-20T16:20:42.401" v="373" actId="164"/>
        <pc:sldMkLst>
          <pc:docMk/>
          <pc:sldMk cId="3135768441" sldId="260"/>
        </pc:sldMkLst>
        <pc:spChg chg="mod">
          <ac:chgData name="Almutairi, Hatim (Student)" userId="99d77a4c-b38e-4d6d-82c2-53f62a846255" providerId="ADAL" clId="{43D8CD47-E45D-4C3D-9CEE-ACBCAF84F0F7}" dt="2021-06-20T16:20:42.401" v="373" actId="164"/>
          <ac:spMkLst>
            <pc:docMk/>
            <pc:sldMk cId="3135768441" sldId="260"/>
            <ac:spMk id="5" creationId="{7260AF10-5FC5-498D-A649-7C2C286B1445}"/>
          </ac:spMkLst>
        </pc:spChg>
        <pc:spChg chg="mod">
          <ac:chgData name="Almutairi, Hatim (Student)" userId="99d77a4c-b38e-4d6d-82c2-53f62a846255" providerId="ADAL" clId="{43D8CD47-E45D-4C3D-9CEE-ACBCAF84F0F7}" dt="2021-06-20T16:20:42.401" v="373" actId="164"/>
          <ac:spMkLst>
            <pc:docMk/>
            <pc:sldMk cId="3135768441" sldId="260"/>
            <ac:spMk id="6" creationId="{B9DAB536-BD58-4B2F-AECD-F413CD1EC88F}"/>
          </ac:spMkLst>
        </pc:spChg>
        <pc:grpChg chg="add mod">
          <ac:chgData name="Almutairi, Hatim (Student)" userId="99d77a4c-b38e-4d6d-82c2-53f62a846255" providerId="ADAL" clId="{43D8CD47-E45D-4C3D-9CEE-ACBCAF84F0F7}" dt="2021-06-20T16:20:42.401" v="373" actId="164"/>
          <ac:grpSpMkLst>
            <pc:docMk/>
            <pc:sldMk cId="3135768441" sldId="260"/>
            <ac:grpSpMk id="2" creationId="{29D0C6F0-BFCC-4528-9E92-AA236F02B805}"/>
          </ac:grpSpMkLst>
        </pc:grpChg>
        <pc:grpChg chg="mod">
          <ac:chgData name="Almutairi, Hatim (Student)" userId="99d77a4c-b38e-4d6d-82c2-53f62a846255" providerId="ADAL" clId="{43D8CD47-E45D-4C3D-9CEE-ACBCAF84F0F7}" dt="2021-06-20T16:20:42.401" v="373" actId="164"/>
          <ac:grpSpMkLst>
            <pc:docMk/>
            <pc:sldMk cId="3135768441" sldId="260"/>
            <ac:grpSpMk id="8" creationId="{745DEAAA-3B5B-4788-8390-C25AE7633825}"/>
          </ac:grpSpMkLst>
        </pc:grpChg>
        <pc:picChg chg="mod">
          <ac:chgData name="Almutairi, Hatim (Student)" userId="99d77a4c-b38e-4d6d-82c2-53f62a846255" providerId="ADAL" clId="{43D8CD47-E45D-4C3D-9CEE-ACBCAF84F0F7}" dt="2021-06-20T16:20:42.401" v="373" actId="164"/>
          <ac:picMkLst>
            <pc:docMk/>
            <pc:sldMk cId="3135768441" sldId="260"/>
            <ac:picMk id="7" creationId="{C9C3E279-61DD-4BF1-B91A-1EDDE729B69F}"/>
          </ac:picMkLst>
        </pc:picChg>
      </pc:sldChg>
      <pc:sldChg chg="addSp modSp">
        <pc:chgData name="Almutairi, Hatim (Student)" userId="99d77a4c-b38e-4d6d-82c2-53f62a846255" providerId="ADAL" clId="{43D8CD47-E45D-4C3D-9CEE-ACBCAF84F0F7}" dt="2021-06-20T16:20:52.243" v="375" actId="164"/>
        <pc:sldMkLst>
          <pc:docMk/>
          <pc:sldMk cId="1141702698" sldId="262"/>
        </pc:sldMkLst>
        <pc:spChg chg="mod">
          <ac:chgData name="Almutairi, Hatim (Student)" userId="99d77a4c-b38e-4d6d-82c2-53f62a846255" providerId="ADAL" clId="{43D8CD47-E45D-4C3D-9CEE-ACBCAF84F0F7}" dt="2021-06-20T16:20:52.243" v="375" actId="164"/>
          <ac:spMkLst>
            <pc:docMk/>
            <pc:sldMk cId="1141702698" sldId="262"/>
            <ac:spMk id="2" creationId="{BBC8BA7E-A6A5-41FE-9F64-16BC687A1FD4}"/>
          </ac:spMkLst>
        </pc:spChg>
        <pc:spChg chg="mod">
          <ac:chgData name="Almutairi, Hatim (Student)" userId="99d77a4c-b38e-4d6d-82c2-53f62a846255" providerId="ADAL" clId="{43D8CD47-E45D-4C3D-9CEE-ACBCAF84F0F7}" dt="2021-06-20T16:20:52.243" v="375" actId="164"/>
          <ac:spMkLst>
            <pc:docMk/>
            <pc:sldMk cId="1141702698" sldId="262"/>
            <ac:spMk id="3" creationId="{02BD2208-AF3F-42E7-9DB8-E7DA3681D53E}"/>
          </ac:spMkLst>
        </pc:spChg>
        <pc:grpChg chg="mod">
          <ac:chgData name="Almutairi, Hatim (Student)" userId="99d77a4c-b38e-4d6d-82c2-53f62a846255" providerId="ADAL" clId="{43D8CD47-E45D-4C3D-9CEE-ACBCAF84F0F7}" dt="2021-06-20T16:20:52.243" v="375" actId="164"/>
          <ac:grpSpMkLst>
            <pc:docMk/>
            <pc:sldMk cId="1141702698" sldId="262"/>
            <ac:grpSpMk id="4" creationId="{DE7EDAB6-3D53-4B29-9239-1679248163FE}"/>
          </ac:grpSpMkLst>
        </pc:grpChg>
        <pc:grpChg chg="add mod">
          <ac:chgData name="Almutairi, Hatim (Student)" userId="99d77a4c-b38e-4d6d-82c2-53f62a846255" providerId="ADAL" clId="{43D8CD47-E45D-4C3D-9CEE-ACBCAF84F0F7}" dt="2021-06-20T16:20:52.243" v="375" actId="164"/>
          <ac:grpSpMkLst>
            <pc:docMk/>
            <pc:sldMk cId="1141702698" sldId="262"/>
            <ac:grpSpMk id="17" creationId="{9847FA79-9D57-4076-A631-0A8DAC16A8CD}"/>
          </ac:grpSpMkLst>
        </pc:grpChg>
        <pc:picChg chg="mod">
          <ac:chgData name="Almutairi, Hatim (Student)" userId="99d77a4c-b38e-4d6d-82c2-53f62a846255" providerId="ADAL" clId="{43D8CD47-E45D-4C3D-9CEE-ACBCAF84F0F7}" dt="2021-06-20T16:20:52.243" v="375" actId="164"/>
          <ac:picMkLst>
            <pc:docMk/>
            <pc:sldMk cId="1141702698" sldId="262"/>
            <ac:picMk id="20" creationId="{0D5BB9C0-56BA-4C9E-9705-81BFD6A50EFC}"/>
          </ac:picMkLst>
        </pc:picChg>
      </pc:sldChg>
      <pc:sldChg chg="addSp modSp">
        <pc:chgData name="Almutairi, Hatim (Student)" userId="99d77a4c-b38e-4d6d-82c2-53f62a846255" providerId="ADAL" clId="{43D8CD47-E45D-4C3D-9CEE-ACBCAF84F0F7}" dt="2021-06-20T16:21:00.447" v="377" actId="164"/>
        <pc:sldMkLst>
          <pc:docMk/>
          <pc:sldMk cId="4215675257" sldId="263"/>
        </pc:sldMkLst>
        <pc:spChg chg="mod">
          <ac:chgData name="Almutairi, Hatim (Student)" userId="99d77a4c-b38e-4d6d-82c2-53f62a846255" providerId="ADAL" clId="{43D8CD47-E45D-4C3D-9CEE-ACBCAF84F0F7}" dt="2021-06-20T16:21:00.447" v="377" actId="164"/>
          <ac:spMkLst>
            <pc:docMk/>
            <pc:sldMk cId="4215675257" sldId="263"/>
            <ac:spMk id="2" creationId="{BBC8BA7E-A6A5-41FE-9F64-16BC687A1FD4}"/>
          </ac:spMkLst>
        </pc:spChg>
        <pc:spChg chg="mod">
          <ac:chgData name="Almutairi, Hatim (Student)" userId="99d77a4c-b38e-4d6d-82c2-53f62a846255" providerId="ADAL" clId="{43D8CD47-E45D-4C3D-9CEE-ACBCAF84F0F7}" dt="2021-06-20T16:21:00.447" v="377" actId="164"/>
          <ac:spMkLst>
            <pc:docMk/>
            <pc:sldMk cId="4215675257" sldId="263"/>
            <ac:spMk id="3" creationId="{02BD2208-AF3F-42E7-9DB8-E7DA3681D53E}"/>
          </ac:spMkLst>
        </pc:spChg>
        <pc:grpChg chg="mod">
          <ac:chgData name="Almutairi, Hatim (Student)" userId="99d77a4c-b38e-4d6d-82c2-53f62a846255" providerId="ADAL" clId="{43D8CD47-E45D-4C3D-9CEE-ACBCAF84F0F7}" dt="2021-06-20T16:21:00.447" v="377" actId="164"/>
          <ac:grpSpMkLst>
            <pc:docMk/>
            <pc:sldMk cId="4215675257" sldId="263"/>
            <ac:grpSpMk id="4" creationId="{DE7EDAB6-3D53-4B29-9239-1679248163FE}"/>
          </ac:grpSpMkLst>
        </pc:grpChg>
        <pc:grpChg chg="add mod">
          <ac:chgData name="Almutairi, Hatim (Student)" userId="99d77a4c-b38e-4d6d-82c2-53f62a846255" providerId="ADAL" clId="{43D8CD47-E45D-4C3D-9CEE-ACBCAF84F0F7}" dt="2021-06-20T16:21:00.447" v="377" actId="164"/>
          <ac:grpSpMkLst>
            <pc:docMk/>
            <pc:sldMk cId="4215675257" sldId="263"/>
            <ac:grpSpMk id="17" creationId="{32A45B4E-D10D-431E-AF3B-628437456FB7}"/>
          </ac:grpSpMkLst>
        </pc:grpChg>
        <pc:picChg chg="mod">
          <ac:chgData name="Almutairi, Hatim (Student)" userId="99d77a4c-b38e-4d6d-82c2-53f62a846255" providerId="ADAL" clId="{43D8CD47-E45D-4C3D-9CEE-ACBCAF84F0F7}" dt="2021-06-20T16:21:00.447" v="377" actId="164"/>
          <ac:picMkLst>
            <pc:docMk/>
            <pc:sldMk cId="4215675257" sldId="263"/>
            <ac:picMk id="18" creationId="{52CE6D80-6570-46C4-A479-8033EC912D99}"/>
          </ac:picMkLst>
        </pc:picChg>
      </pc:sldChg>
      <pc:sldChg chg="addSp modSp">
        <pc:chgData name="Almutairi, Hatim (Student)" userId="99d77a4c-b38e-4d6d-82c2-53f62a846255" providerId="ADAL" clId="{43D8CD47-E45D-4C3D-9CEE-ACBCAF84F0F7}" dt="2021-06-20T16:21:07.792" v="379" actId="164"/>
        <pc:sldMkLst>
          <pc:docMk/>
          <pc:sldMk cId="2991007188" sldId="264"/>
        </pc:sldMkLst>
        <pc:spChg chg="mod">
          <ac:chgData name="Almutairi, Hatim (Student)" userId="99d77a4c-b38e-4d6d-82c2-53f62a846255" providerId="ADAL" clId="{43D8CD47-E45D-4C3D-9CEE-ACBCAF84F0F7}" dt="2021-06-20T16:21:07.792" v="379" actId="164"/>
          <ac:spMkLst>
            <pc:docMk/>
            <pc:sldMk cId="2991007188" sldId="264"/>
            <ac:spMk id="2" creationId="{BBC8BA7E-A6A5-41FE-9F64-16BC687A1FD4}"/>
          </ac:spMkLst>
        </pc:spChg>
        <pc:spChg chg="mod">
          <ac:chgData name="Almutairi, Hatim (Student)" userId="99d77a4c-b38e-4d6d-82c2-53f62a846255" providerId="ADAL" clId="{43D8CD47-E45D-4C3D-9CEE-ACBCAF84F0F7}" dt="2021-06-20T16:21:07.792" v="379" actId="164"/>
          <ac:spMkLst>
            <pc:docMk/>
            <pc:sldMk cId="2991007188" sldId="264"/>
            <ac:spMk id="3" creationId="{02BD2208-AF3F-42E7-9DB8-E7DA3681D53E}"/>
          </ac:spMkLst>
        </pc:spChg>
        <pc:grpChg chg="mod">
          <ac:chgData name="Almutairi, Hatim (Student)" userId="99d77a4c-b38e-4d6d-82c2-53f62a846255" providerId="ADAL" clId="{43D8CD47-E45D-4C3D-9CEE-ACBCAF84F0F7}" dt="2021-06-20T16:21:07.792" v="379" actId="164"/>
          <ac:grpSpMkLst>
            <pc:docMk/>
            <pc:sldMk cId="2991007188" sldId="264"/>
            <ac:grpSpMk id="4" creationId="{DE7EDAB6-3D53-4B29-9239-1679248163FE}"/>
          </ac:grpSpMkLst>
        </pc:grpChg>
        <pc:grpChg chg="add mod">
          <ac:chgData name="Almutairi, Hatim (Student)" userId="99d77a4c-b38e-4d6d-82c2-53f62a846255" providerId="ADAL" clId="{43D8CD47-E45D-4C3D-9CEE-ACBCAF84F0F7}" dt="2021-06-20T16:21:07.792" v="379" actId="164"/>
          <ac:grpSpMkLst>
            <pc:docMk/>
            <pc:sldMk cId="2991007188" sldId="264"/>
            <ac:grpSpMk id="17" creationId="{C139276B-84CB-4C0C-AA7D-62222C1180C1}"/>
          </ac:grpSpMkLst>
        </pc:grpChg>
        <pc:picChg chg="mod">
          <ac:chgData name="Almutairi, Hatim (Student)" userId="99d77a4c-b38e-4d6d-82c2-53f62a846255" providerId="ADAL" clId="{43D8CD47-E45D-4C3D-9CEE-ACBCAF84F0F7}" dt="2021-06-20T16:21:07.792" v="379" actId="164"/>
          <ac:picMkLst>
            <pc:docMk/>
            <pc:sldMk cId="2991007188" sldId="264"/>
            <ac:picMk id="19" creationId="{62BA966F-FB62-4205-9AD3-D99FBC266C18}"/>
          </ac:picMkLst>
        </pc:picChg>
      </pc:sldChg>
      <pc:sldChg chg="addSp modSp">
        <pc:chgData name="Almutairi, Hatim (Student)" userId="99d77a4c-b38e-4d6d-82c2-53f62a846255" providerId="ADAL" clId="{43D8CD47-E45D-4C3D-9CEE-ACBCAF84F0F7}" dt="2021-06-20T16:21:22.542" v="381" actId="164"/>
        <pc:sldMkLst>
          <pc:docMk/>
          <pc:sldMk cId="4094431227" sldId="265"/>
        </pc:sldMkLst>
        <pc:spChg chg="mod">
          <ac:chgData name="Almutairi, Hatim (Student)" userId="99d77a4c-b38e-4d6d-82c2-53f62a846255" providerId="ADAL" clId="{43D8CD47-E45D-4C3D-9CEE-ACBCAF84F0F7}" dt="2021-06-20T16:21:22.542" v="381" actId="164"/>
          <ac:spMkLst>
            <pc:docMk/>
            <pc:sldMk cId="4094431227" sldId="265"/>
            <ac:spMk id="2" creationId="{BBC8BA7E-A6A5-41FE-9F64-16BC687A1FD4}"/>
          </ac:spMkLst>
        </pc:spChg>
        <pc:spChg chg="mod">
          <ac:chgData name="Almutairi, Hatim (Student)" userId="99d77a4c-b38e-4d6d-82c2-53f62a846255" providerId="ADAL" clId="{43D8CD47-E45D-4C3D-9CEE-ACBCAF84F0F7}" dt="2021-06-20T16:21:22.542" v="381" actId="164"/>
          <ac:spMkLst>
            <pc:docMk/>
            <pc:sldMk cId="4094431227" sldId="265"/>
            <ac:spMk id="3" creationId="{02BD2208-AF3F-42E7-9DB8-E7DA3681D53E}"/>
          </ac:spMkLst>
        </pc:spChg>
        <pc:grpChg chg="mod">
          <ac:chgData name="Almutairi, Hatim (Student)" userId="99d77a4c-b38e-4d6d-82c2-53f62a846255" providerId="ADAL" clId="{43D8CD47-E45D-4C3D-9CEE-ACBCAF84F0F7}" dt="2021-06-20T16:21:22.542" v="381" actId="164"/>
          <ac:grpSpMkLst>
            <pc:docMk/>
            <pc:sldMk cId="4094431227" sldId="265"/>
            <ac:grpSpMk id="4" creationId="{DE7EDAB6-3D53-4B29-9239-1679248163FE}"/>
          </ac:grpSpMkLst>
        </pc:grpChg>
        <pc:grpChg chg="add mod">
          <ac:chgData name="Almutairi, Hatim (Student)" userId="99d77a4c-b38e-4d6d-82c2-53f62a846255" providerId="ADAL" clId="{43D8CD47-E45D-4C3D-9CEE-ACBCAF84F0F7}" dt="2021-06-20T16:21:22.542" v="381" actId="164"/>
          <ac:grpSpMkLst>
            <pc:docMk/>
            <pc:sldMk cId="4094431227" sldId="265"/>
            <ac:grpSpMk id="17" creationId="{8346F0E6-64F5-4068-B322-9AFB253557AA}"/>
          </ac:grpSpMkLst>
        </pc:grpChg>
        <pc:picChg chg="mod">
          <ac:chgData name="Almutairi, Hatim (Student)" userId="99d77a4c-b38e-4d6d-82c2-53f62a846255" providerId="ADAL" clId="{43D8CD47-E45D-4C3D-9CEE-ACBCAF84F0F7}" dt="2021-06-20T16:21:22.542" v="381" actId="164"/>
          <ac:picMkLst>
            <pc:docMk/>
            <pc:sldMk cId="4094431227" sldId="265"/>
            <ac:picMk id="18" creationId="{8CAF2526-3793-4457-BE8D-EAE44F9603B7}"/>
          </ac:picMkLst>
        </pc:picChg>
      </pc:sldChg>
      <pc:sldChg chg="addSp delSp modSp new mod">
        <pc:chgData name="Almutairi, Hatim (Student)" userId="99d77a4c-b38e-4d6d-82c2-53f62a846255" providerId="ADAL" clId="{43D8CD47-E45D-4C3D-9CEE-ACBCAF84F0F7}" dt="2021-06-20T16:20:39.021" v="372" actId="164"/>
        <pc:sldMkLst>
          <pc:docMk/>
          <pc:sldMk cId="2966693514" sldId="266"/>
        </pc:sldMkLst>
        <pc:spChg chg="del mod topLvl">
          <ac:chgData name="Almutairi, Hatim (Student)" userId="99d77a4c-b38e-4d6d-82c2-53f62a846255" providerId="ADAL" clId="{43D8CD47-E45D-4C3D-9CEE-ACBCAF84F0F7}" dt="2021-06-20T15:26:19.976" v="93" actId="478"/>
          <ac:spMkLst>
            <pc:docMk/>
            <pc:sldMk cId="2966693514" sldId="266"/>
            <ac:spMk id="5" creationId="{3A01CB58-4395-4058-BD3C-7A3750C4B98A}"/>
          </ac:spMkLst>
        </pc:spChg>
        <pc:spChg chg="del mod topLvl">
          <ac:chgData name="Almutairi, Hatim (Student)" userId="99d77a4c-b38e-4d6d-82c2-53f62a846255" providerId="ADAL" clId="{43D8CD47-E45D-4C3D-9CEE-ACBCAF84F0F7}" dt="2021-06-20T12:49:11.978" v="19" actId="478"/>
          <ac:spMkLst>
            <pc:docMk/>
            <pc:sldMk cId="2966693514" sldId="266"/>
            <ac:spMk id="5" creationId="{D1B7789C-7B30-49C4-97EF-A212FA39CC19}"/>
          </ac:spMkLst>
        </pc:spChg>
        <pc:spChg chg="del mod topLvl">
          <ac:chgData name="Almutairi, Hatim (Student)" userId="99d77a4c-b38e-4d6d-82c2-53f62a846255" providerId="ADAL" clId="{43D8CD47-E45D-4C3D-9CEE-ACBCAF84F0F7}" dt="2021-06-20T15:49:08.583" v="132" actId="478"/>
          <ac:spMkLst>
            <pc:docMk/>
            <pc:sldMk cId="2966693514" sldId="266"/>
            <ac:spMk id="5" creationId="{E4670F75-F806-4794-8E30-91B947F1DC50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6" creationId="{69CDA093-6CED-4558-A8E1-575AD4011D92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6" creationId="{6EC0DAB6-F91E-49F3-AAB0-D11168EA3980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7" creationId="{D5C4119B-0B14-4DD2-9777-232BDAD4F26E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7" creationId="{D836151D-DECC-4231-8E5D-4B41CF75D40A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8" creationId="{753232CB-17A6-4220-8444-CA7920408C2E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8" creationId="{B6A57659-F9D7-4B47-BC4B-79A3633DBF70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9" creationId="{41D7875C-27F8-4407-8287-55138D393E74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9" creationId="{EF50B91F-C3A6-486B-B089-19A6DDD76062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10" creationId="{005D330E-1F3A-4A1C-AFEE-4F17044CD95E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10" creationId="{DA9BFC9C-1551-4F9D-AC29-EE5EC1EF4DB4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11" creationId="{023CDE6E-A9AF-41FE-899F-5A17F5057D87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11" creationId="{3AC26389-D108-4EF3-919E-0C81D0CE037A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12" creationId="{0D7549F6-9AC2-48CD-87DF-2E2C7FCCFCFF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12" creationId="{B2DADC39-9A09-419B-A369-A8098CF1DBBB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13" creationId="{652CC0D9-030C-49B2-897A-DDA07D66FFC1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13" creationId="{6BAF9A96-D003-4001-BD2D-DFA350A575E9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14" creationId="{1841819E-27CC-4AE2-914D-A3F431E6BF37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14" creationId="{C8350D31-25FB-4A24-9104-BA5A20C514F8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15" creationId="{01579AA1-125E-4826-85B5-3BB75FCB5472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15" creationId="{979B4FAD-2578-45BF-9680-19DFEC920E43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16" creationId="{EE6CACD4-8DBF-4877-B57A-69353BF2BC3F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16" creationId="{F9FF4446-CB34-4F51-A3CF-2343ABF9AEB6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17" creationId="{A4001E2D-3899-411D-B501-FD484215B7DA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17" creationId="{A4A803F6-87BD-4693-84EE-5DA1998CCBB9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18" creationId="{4E582123-4D08-4DBF-B3BD-D7BB2C4087A4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18" creationId="{9733349A-F272-4BE2-83BC-2245564AE981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19" creationId="{DC7501BE-DA90-4ED7-90B6-C77DCC926FEF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19" creationId="{F2C70715-3C60-40A6-BE0E-D25A3B154669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20" creationId="{1DAC30F8-E053-4E7B-A48E-EE17B6A1DA6F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20" creationId="{91F3504B-5636-47C3-8888-5180B66C188F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21" creationId="{505DD3FF-6840-4750-885F-894D3DB43FB1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21" creationId="{70112922-6524-4455-8D40-CAA50DC6A74C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22" creationId="{4345F3FD-1F1D-4A46-ADDB-03FEB993C827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22" creationId="{595C597D-E46B-4B67-A90C-353872A56EB2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23" creationId="{57E99E87-2724-43D0-AE16-668F315D013D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23" creationId="{CD1BB2E8-CADE-493E-B83E-21E77251EDD4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24" creationId="{4CBE752E-B849-4FBD-AFF4-9BF0A1C8C069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24" creationId="{CBF951AB-AA19-43F4-B280-EC03482D6632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25" creationId="{1E0A3A61-B089-4193-8C79-232F056D1BA7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25" creationId="{5F0EB9F7-3614-4A37-B161-86A8061FAC85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26" creationId="{F06FB844-98C3-40F8-B3F5-1158D525F048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26" creationId="{F128F094-8C3C-4B6E-B00C-227627D5C681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27" creationId="{0D907564-B3BA-4A57-BFE3-CB881DF09730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27" creationId="{F72A11B5-C302-4426-9543-912DFD46F96D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28" creationId="{1BEEB226-15A5-49E6-A238-89F036635014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28" creationId="{47094C6F-F3F1-43AC-9E11-2436B73EBD0A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29" creationId="{788B49FC-38D1-45CE-8CC2-1FCF091ADDA7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29" creationId="{A551FB19-7A12-4F5D-9366-32CAF288D5FA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30" creationId="{42233F5A-EA6E-4D5C-9A73-9037D62E2700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30" creationId="{6198791D-5007-42B7-B491-40C65F9B29C0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31" creationId="{1CF4B297-E711-4141-B307-92F2C28C7503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31" creationId="{B0CDC410-D53D-4D51-BDC5-121098D399DF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32" creationId="{53FFE264-E734-4EC2-928E-15A674AD692B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32" creationId="{D4CB898D-CB54-47E7-BC64-1A8BF34FEA70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33" creationId="{754234AB-8933-4DE7-B49C-37EC4B20B41A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33" creationId="{75D41F30-F3A1-4FD8-A86F-7325F8EB8183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34" creationId="{23E0A2A1-11E0-4785-9CDA-AE5A354D74B2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34" creationId="{8AD5DF63-FD23-4569-81B5-E4E87AE1DF96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35" creationId="{0CB7729E-2D67-421F-8697-532F83341ED3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35" creationId="{463858C1-098E-4DB5-8D2C-6E3D686F6656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36" creationId="{217D165B-C2F8-46CC-AC12-BE576C0BC5AB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36" creationId="{54B72741-1765-4A6C-9305-900C4DBAC5CC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37" creationId="{7DC63FDD-67E4-4E04-B1CC-AAF7C81E5F11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37" creationId="{A9BF9DFC-0364-42A4-B7D8-642B1B125D64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38" creationId="{5BD20D5F-19B7-4345-9C53-5E0205B67650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38" creationId="{9842323E-51BD-407B-B99D-89306DF2C61D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39" creationId="{A8CEE73E-37C6-4015-AAB3-0B13809146AE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39" creationId="{DC987E99-A92E-4777-9DA7-239A877B847C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40" creationId="{45F7E978-2D52-4D62-9CEB-BE6EFEA1652A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40" creationId="{90B11663-7697-4E87-843A-644DEF6E8ED3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41" creationId="{33F428C6-A437-4825-B627-47CA6B4B517C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41" creationId="{8DB6D70A-CF34-4D06-8B81-EDCCC25F57DE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42" creationId="{07EF895B-4214-401C-8005-21C971F126C5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42" creationId="{5F1207AC-9997-4B31-997E-691BD00AB235}"/>
          </ac:spMkLst>
        </pc:spChg>
        <pc:spChg chg="del mod topLvl">
          <ac:chgData name="Almutairi, Hatim (Student)" userId="99d77a4c-b38e-4d6d-82c2-53f62a846255" providerId="ADAL" clId="{43D8CD47-E45D-4C3D-9CEE-ACBCAF84F0F7}" dt="2021-06-20T15:24:58.247" v="77" actId="478"/>
          <ac:spMkLst>
            <pc:docMk/>
            <pc:sldMk cId="2966693514" sldId="266"/>
            <ac:spMk id="43" creationId="{1F5A2FFF-919D-4449-87BD-CF1DF7FD7236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43" creationId="{3E901AA4-8007-4ECE-BB24-61D61CE738C7}"/>
          </ac:spMkLst>
        </pc:spChg>
        <pc:spChg chg="del mod topLvl">
          <ac:chgData name="Almutairi, Hatim (Student)" userId="99d77a4c-b38e-4d6d-82c2-53f62a846255" providerId="ADAL" clId="{43D8CD47-E45D-4C3D-9CEE-ACBCAF84F0F7}" dt="2021-06-20T12:48:39.709" v="5" actId="478"/>
          <ac:spMkLst>
            <pc:docMk/>
            <pc:sldMk cId="2966693514" sldId="266"/>
            <ac:spMk id="44" creationId="{39EEB4E4-0670-4B5C-85CE-0B624BB7AFA4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44" creationId="{87D48FC8-3C38-4166-A034-6CF6B0E250E3}"/>
          </ac:spMkLst>
        </pc:spChg>
        <pc:spChg chg="add mod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45" creationId="{AC63EAA1-5C75-48E7-9976-6DA7B87B5B96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46" creationId="{7D240677-D515-482D-8F62-CB8311B5550F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47" creationId="{F0713843-6142-4A47-A746-B31F4C68D92E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48" creationId="{982C36D3-B9AC-4E32-A537-A3C8FC0E18F0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49" creationId="{FC1EB087-255C-4B85-B7C3-22AA4A6137D1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50" creationId="{BFBA6096-867B-4780-9D0A-E6386D548549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51" creationId="{99789415-DD16-421E-B99B-E396CD965EF2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52" creationId="{BFC3CCA7-1FF3-4CBF-9D6A-FDB18578369E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53" creationId="{89EC1317-A508-4846-B5CF-C18466CE8067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54" creationId="{47CEAE1D-7528-40E1-9AB0-C2C30AB5334B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55" creationId="{962A69CC-93C6-48AF-A470-7BADB08D11B1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56" creationId="{9125B5A6-8EB6-4F7F-ACC2-BE2B605733E3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57" creationId="{9E9A9AD8-411D-42D9-B5DA-1C5CEA97E4A6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58" creationId="{E205F32B-3582-421C-9DCF-88B3B6170942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59" creationId="{19FB1CD1-057F-4477-92C9-D3E79DCE54BC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60" creationId="{94BCAE87-F9C4-432F-A32B-64A8B1E7360E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61" creationId="{DE37686E-5A90-4004-83B8-D7060B0D2076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62" creationId="{BC3BA378-2CAF-441D-80EB-38732989B4C2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63" creationId="{239E5331-EC28-4683-93D9-6F3DAD43DC9F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64" creationId="{3992CB98-0719-4820-97E5-A6FD08C70999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65" creationId="{64ACE8B7-4299-43DF-807D-873303CA67CF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66" creationId="{44E919D4-6178-4527-B9C4-D115255F994A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67" creationId="{9170FDD9-F730-4720-99CB-34E6CF4D1C04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68" creationId="{133B9FA0-B740-412F-8B29-74E1E76DD985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69" creationId="{802E562C-1600-4BAD-9217-0A29D697A120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70" creationId="{5DBD6014-3F20-41BE-AD52-79CC7A050682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71" creationId="{1C62B2F0-3C9D-4017-91CB-8D9CC3E533BA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72" creationId="{3FED2FAE-C3C7-49AE-8EE5-1E4CE9786B9A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73" creationId="{7A7FEE34-CB28-4163-AE05-91583900CB50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74" creationId="{F19BF4B1-8645-4781-9E2B-9C3F922F80DB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75" creationId="{D45FD048-0CDB-4387-874D-AC717ED7499B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76" creationId="{09758631-B343-4781-9A98-997EFC1006CC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77" creationId="{4D41F410-0E4A-4FC6-B118-7C47A3C9924E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78" creationId="{2228E555-7E93-4177-929D-014D53EF3566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79" creationId="{50CB1862-F2EB-4A33-B0FC-37EB24651450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80" creationId="{1475F50A-A824-4802-B07A-F9E766AD4A95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81" creationId="{31F444D6-8022-446A-8535-084983492AC4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82" creationId="{00E0E36A-1956-453E-9658-957C1216D485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83" creationId="{9D3AD063-A4BE-445B-BCB5-98154FB59648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84" creationId="{A3F30A9D-5B17-474E-95E0-D981AD9042E6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85" creationId="{7CE89BF8-0696-491D-ABDD-E0C6C702E2F9}"/>
          </ac:spMkLst>
        </pc:spChg>
        <pc:spChg chg="del mod topLvl">
          <ac:chgData name="Almutairi, Hatim (Student)" userId="99d77a4c-b38e-4d6d-82c2-53f62a846255" providerId="ADAL" clId="{43D8CD47-E45D-4C3D-9CEE-ACBCAF84F0F7}" dt="2021-06-20T15:48:28.694" v="128" actId="478"/>
          <ac:spMkLst>
            <pc:docMk/>
            <pc:sldMk cId="2966693514" sldId="266"/>
            <ac:spMk id="86" creationId="{4F77E3E1-4646-4E12-BFF3-AB39DB38D2DB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87" creationId="{5AE35FFA-B624-426D-B5D4-94FDE8EB55AA}"/>
          </ac:spMkLst>
        </pc:spChg>
        <pc:spChg chg="del mod topLvl">
          <ac:chgData name="Almutairi, Hatim (Student)" userId="99d77a4c-b38e-4d6d-82c2-53f62a846255" providerId="ADAL" clId="{43D8CD47-E45D-4C3D-9CEE-ACBCAF84F0F7}" dt="2021-06-20T15:26:21.010" v="94" actId="478"/>
          <ac:spMkLst>
            <pc:docMk/>
            <pc:sldMk cId="2966693514" sldId="266"/>
            <ac:spMk id="87" creationId="{7AD8E371-0A82-4541-AFB5-5D8872CBF12C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88" creationId="{17914A09-6F81-4A63-8E5C-030276307FC4}"/>
          </ac:spMkLst>
        </pc:spChg>
        <pc:spChg chg="mod topLvl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89" creationId="{777EF04D-ABA2-4745-AE36-67E96B92C382}"/>
          </ac:spMkLst>
        </pc:spChg>
        <pc:spChg chg="del mod topLvl">
          <ac:chgData name="Almutairi, Hatim (Student)" userId="99d77a4c-b38e-4d6d-82c2-53f62a846255" providerId="ADAL" clId="{43D8CD47-E45D-4C3D-9CEE-ACBCAF84F0F7}" dt="2021-06-20T15:53:23.610" v="219" actId="478"/>
          <ac:spMkLst>
            <pc:docMk/>
            <pc:sldMk cId="2966693514" sldId="266"/>
            <ac:spMk id="90" creationId="{F91988CF-6EDD-4A33-8E72-77ABCB35982A}"/>
          </ac:spMkLst>
        </pc:spChg>
        <pc:spChg chg="del mod topLvl">
          <ac:chgData name="Almutairi, Hatim (Student)" userId="99d77a4c-b38e-4d6d-82c2-53f62a846255" providerId="ADAL" clId="{43D8CD47-E45D-4C3D-9CEE-ACBCAF84F0F7}" dt="2021-06-20T15:49:09.603" v="133" actId="478"/>
          <ac:spMkLst>
            <pc:docMk/>
            <pc:sldMk cId="2966693514" sldId="266"/>
            <ac:spMk id="91" creationId="{D7F1DDAA-A001-48A8-B27D-32FA9B286775}"/>
          </ac:spMkLst>
        </pc:spChg>
        <pc:spChg chg="add mod">
          <ac:chgData name="Almutairi, Hatim (Student)" userId="99d77a4c-b38e-4d6d-82c2-53f62a846255" providerId="ADAL" clId="{43D8CD47-E45D-4C3D-9CEE-ACBCAF84F0F7}" dt="2021-06-20T16:20:39.021" v="372" actId="164"/>
          <ac:spMkLst>
            <pc:docMk/>
            <pc:sldMk cId="2966693514" sldId="266"/>
            <ac:spMk id="92" creationId="{F0363AA5-6E22-4116-BC30-AF23FBA8AF55}"/>
          </ac:spMkLst>
        </pc:spChg>
        <pc:grpChg chg="del mod">
          <ac:chgData name="Almutairi, Hatim (Student)" userId="99d77a4c-b38e-4d6d-82c2-53f62a846255" providerId="ADAL" clId="{43D8CD47-E45D-4C3D-9CEE-ACBCAF84F0F7}" dt="2021-06-20T15:26:17.648" v="92" actId="165"/>
          <ac:grpSpMkLst>
            <pc:docMk/>
            <pc:sldMk cId="2966693514" sldId="266"/>
            <ac:grpSpMk id="4" creationId="{8B76DAB5-4FC8-44FC-8150-093C0587042B}"/>
          </ac:grpSpMkLst>
        </pc:grpChg>
        <pc:grpChg chg="del mod">
          <ac:chgData name="Almutairi, Hatim (Student)" userId="99d77a4c-b38e-4d6d-82c2-53f62a846255" providerId="ADAL" clId="{43D8CD47-E45D-4C3D-9CEE-ACBCAF84F0F7}" dt="2021-06-20T15:49:06.614" v="131" actId="165"/>
          <ac:grpSpMkLst>
            <pc:docMk/>
            <pc:sldMk cId="2966693514" sldId="266"/>
            <ac:grpSpMk id="4" creationId="{E5F803F1-91F1-4843-92E9-B1F4408ABE22}"/>
          </ac:grpSpMkLst>
        </pc:grpChg>
        <pc:grpChg chg="del mod">
          <ac:chgData name="Almutairi, Hatim (Student)" userId="99d77a4c-b38e-4d6d-82c2-53f62a846255" providerId="ADAL" clId="{43D8CD47-E45D-4C3D-9CEE-ACBCAF84F0F7}" dt="2021-06-20T12:48:37.948" v="4" actId="165"/>
          <ac:grpSpMkLst>
            <pc:docMk/>
            <pc:sldMk cId="2966693514" sldId="266"/>
            <ac:grpSpMk id="4" creationId="{F721F32A-76B7-471C-B27C-8051C6AE1026}"/>
          </ac:grpSpMkLst>
        </pc:grpChg>
        <pc:grpChg chg="add mod">
          <ac:chgData name="Almutairi, Hatim (Student)" userId="99d77a4c-b38e-4d6d-82c2-53f62a846255" providerId="ADAL" clId="{43D8CD47-E45D-4C3D-9CEE-ACBCAF84F0F7}" dt="2021-06-20T16:20:39.021" v="372" actId="164"/>
          <ac:grpSpMkLst>
            <pc:docMk/>
            <pc:sldMk cId="2966693514" sldId="266"/>
            <ac:grpSpMk id="93" creationId="{763FD78F-DBE8-40D8-B298-AED0A434D0EA}"/>
          </ac:grpSpMkLst>
        </pc:grpChg>
        <pc:picChg chg="add del mod">
          <ac:chgData name="Almutairi, Hatim (Student)" userId="99d77a4c-b38e-4d6d-82c2-53f62a846255" providerId="ADAL" clId="{43D8CD47-E45D-4C3D-9CEE-ACBCAF84F0F7}" dt="2021-06-20T15:26:15.070" v="91" actId="27803"/>
          <ac:picMkLst>
            <pc:docMk/>
            <pc:sldMk cId="2966693514" sldId="266"/>
            <ac:picMk id="3" creationId="{8B76DAB5-4FC8-44FC-8150-093C0587042B}"/>
          </ac:picMkLst>
        </pc:picChg>
        <pc:picChg chg="add del mod">
          <ac:chgData name="Almutairi, Hatim (Student)" userId="99d77a4c-b38e-4d6d-82c2-53f62a846255" providerId="ADAL" clId="{43D8CD47-E45D-4C3D-9CEE-ACBCAF84F0F7}" dt="2021-06-20T15:49:03.878" v="130" actId="27803"/>
          <ac:picMkLst>
            <pc:docMk/>
            <pc:sldMk cId="2966693514" sldId="266"/>
            <ac:picMk id="3" creationId="{E5F803F1-91F1-4843-92E9-B1F4408ABE22}"/>
          </ac:picMkLst>
        </pc:picChg>
        <pc:picChg chg="add del mod">
          <ac:chgData name="Almutairi, Hatim (Student)" userId="99d77a4c-b38e-4d6d-82c2-53f62a846255" providerId="ADAL" clId="{43D8CD47-E45D-4C3D-9CEE-ACBCAF84F0F7}" dt="2021-06-20T12:48:35.738" v="3" actId="27803"/>
          <ac:picMkLst>
            <pc:docMk/>
            <pc:sldMk cId="2966693514" sldId="266"/>
            <ac:picMk id="3" creationId="{F721F32A-76B7-471C-B27C-8051C6AE1026}"/>
          </ac:picMkLst>
        </pc:picChg>
      </pc:sldChg>
      <pc:sldChg chg="addSp delSp modSp new mod">
        <pc:chgData name="Almutairi, Hatim (Student)" userId="99d77a4c-b38e-4d6d-82c2-53f62a846255" providerId="ADAL" clId="{43D8CD47-E45D-4C3D-9CEE-ACBCAF84F0F7}" dt="2021-06-20T16:20:46.229" v="374" actId="164"/>
        <pc:sldMkLst>
          <pc:docMk/>
          <pc:sldMk cId="3865344932" sldId="267"/>
        </pc:sldMkLst>
        <pc:spChg chg="add mod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2" creationId="{C0A555CC-E4A7-4FAE-A271-E246B7B49992}"/>
          </ac:spMkLst>
        </pc:spChg>
        <pc:spChg chg="del mod topLvl">
          <ac:chgData name="Almutairi, Hatim (Student)" userId="99d77a4c-b38e-4d6d-82c2-53f62a846255" providerId="ADAL" clId="{43D8CD47-E45D-4C3D-9CEE-ACBCAF84F0F7}" dt="2021-06-20T15:48:03.943" v="126" actId="478"/>
          <ac:spMkLst>
            <pc:docMk/>
            <pc:sldMk cId="3865344932" sldId="267"/>
            <ac:spMk id="6" creationId="{02A76A4B-ADE1-4C30-B6CE-C038525022D0}"/>
          </ac:spMkLst>
        </pc:spChg>
        <pc:spChg chg="del mod topLvl">
          <ac:chgData name="Almutairi, Hatim (Student)" userId="99d77a4c-b38e-4d6d-82c2-53f62a846255" providerId="ADAL" clId="{43D8CD47-E45D-4C3D-9CEE-ACBCAF84F0F7}" dt="2021-06-20T15:20:05.405" v="27" actId="478"/>
          <ac:spMkLst>
            <pc:docMk/>
            <pc:sldMk cId="3865344932" sldId="267"/>
            <ac:spMk id="6" creationId="{6F9D9C3A-372A-4CF1-8C82-ED7469DAE767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7" creationId="{F5519D5E-591E-44E3-9701-DF51F3087C2D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7" creationId="{FC812CF5-19E0-405C-BDAA-D0561387782F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8" creationId="{9B5C4AD8-69A0-4FD1-B77E-82EA5471D9C2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8" creationId="{BDB0D4AC-FE22-4E6F-AA6B-93547476B4E0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9" creationId="{6CDF80FA-7625-4E80-BEF2-42B77B6F5A01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9" creationId="{B77E5D47-1436-4D23-8A36-B3F79063DA32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10" creationId="{54CDB5ED-344A-4A9F-979E-99B73FA3090C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10" creationId="{8AF53523-CE27-43BC-A1C0-13B3AD6BB1A4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11" creationId="{27CA0FDE-07E3-4D83-B7E9-21CF7C8D641D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11" creationId="{5835CC03-FBB4-429D-8456-FCF99164CD5E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12" creationId="{C280A625-1ED7-43CF-B246-F657EC08AC32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12" creationId="{C87B0BF6-B4F5-47BA-B8B5-9FEBCE2EB3EE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13" creationId="{5F33E804-6B7B-4A03-8135-C235F352A157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13" creationId="{7F01778B-1624-4D46-881A-C251B9970053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14" creationId="{028123EE-039C-42DF-BB88-BF5344900488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14" creationId="{DEEDC664-771E-4DCC-97E6-0871FD4F1D14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15" creationId="{74D836E6-DF38-41B6-AC0F-2CE2683E57D1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15" creationId="{FC4F7C4B-0221-46C8-8FAE-F71CF9374C4D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16" creationId="{A8596D37-5F9E-4359-845A-DFF10B0054FC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16" creationId="{E26E7497-78AD-4737-A2D3-4F5AF0BE5DAA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17" creationId="{11EFD9CA-83CD-41AF-8B47-8B843F26468F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17" creationId="{F0FB6D43-EEA7-4DFD-9733-16A8D3947C2C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18" creationId="{3AB063E5-A492-4B69-8639-028B7BCEA22B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18" creationId="{9FEDA80F-B868-4F56-BE7D-75B32710963C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19" creationId="{76DC209C-B669-4595-9187-99DDA09E3CEA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19" creationId="{9FF96FA6-8AE4-4276-B1E7-9A22532653F9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20" creationId="{21D6BEE3-F27B-4E6C-B916-266CD5D5EE49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20" creationId="{A0026DCD-B3E5-4936-885F-9E07911023F9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21" creationId="{2F3EA609-51B3-4C28-8FAF-C6BECC6EA4AF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21" creationId="{5B608E3E-4273-4205-B949-AA063CE1B57D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22" creationId="{6988EE28-AD13-4A37-B3DC-57A28DC44824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22" creationId="{CF17AAEE-5DB1-4D34-8AD7-BF982DDF2BD3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23" creationId="{2D0E4F63-7462-4730-837D-36FC8BE8961F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23" creationId="{9BA2C95C-284A-4B54-8A6B-D654A461892B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24" creationId="{29A8B0A7-C085-4866-B332-946619C6BA1C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24" creationId="{C6FC3B87-A25F-48A9-BAB6-485635130AA6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25" creationId="{D2AC0D56-24D8-4EBE-8A0F-676C383FDF1B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25" creationId="{FDA7B02F-08ED-4DE1-AAB2-CD5A6E6A82F8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26" creationId="{38D97F14-8B39-45D4-B6C1-D7E43E14F18E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26" creationId="{FA26EA99-8BBE-452F-A4BF-1D0E31D8EB12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27" creationId="{C96E0141-5037-4772-94E1-0384FD9D020D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27" creationId="{D36CF813-6A22-455D-A0FC-9BA0AF2A934F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28" creationId="{20B01A5C-578C-4696-9BAA-10987BE13A38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28" creationId="{69865B01-A134-489B-B384-D0D6BB55C75C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29" creationId="{1EF3B44D-9DB3-4206-9450-C20081D9C941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29" creationId="{278DC20E-AC15-4555-9382-4E9BEFB9DB11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30" creationId="{003946B2-A52F-4C38-B23D-3967C447CD18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30" creationId="{01AC851A-34AB-4214-890D-192792E8EFE0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31" creationId="{676B7766-A6B1-4607-939E-E3C512687B66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31" creationId="{9880ADF2-E333-4E88-9140-83C372F6CADC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32" creationId="{1C2586D0-0483-49FD-A55F-B4280379315A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32" creationId="{98EE249E-D4D6-419B-89B1-5CC73A312DC0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33" creationId="{AED9BB38-9B95-490A-B8D3-599B6C2F481A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33" creationId="{DFE32549-E73C-49E0-92C4-AC3D3C1CFB9A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34" creationId="{1A5B88A5-55B8-4EEF-BDC6-0A5E60009FF5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34" creationId="{F25E4532-D806-4CC5-8579-D3132156A1CA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35" creationId="{88D2263A-B2F3-4571-B96C-FBD5AE4DCFBD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35" creationId="{A913F1DE-3ED8-4A53-84B0-B1A571EBCCAE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36" creationId="{42C7FF4E-5D84-4CD6-891C-BF8D8215FADD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36" creationId="{DC364A56-51B2-41DF-AE99-8B66CF285991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37" creationId="{B43E1A8A-92BA-444D-876B-458533FC71CC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37" creationId="{BFDFEA6A-F2F2-4F47-9BEC-591F2FF25A96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38" creationId="{590AD42C-E319-47CB-A401-073393B20696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38" creationId="{F77E9B8D-DCD8-4D16-8A76-F6FEB9264850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39" creationId="{1E29D7BC-FB45-4DF9-BC87-772EABD0E318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39" creationId="{4F4F2E9D-1E19-42E6-BC27-E0F1F497CA50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40" creationId="{26E0DD67-7CA2-4DE9-BD86-9FCF17019664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40" creationId="{F7DE9464-EDEC-46EC-8C30-B6F195C71D0E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41" creationId="{8D3F43BF-7AB3-4694-8B7A-9FBD1A486564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41" creationId="{DC047748-3C27-43CA-AE3A-BCB6DF69049F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42" creationId="{06633EF1-D4A4-45D4-8D03-39A607B10B39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42" creationId="{1CEDA9FB-2481-4E83-84C6-5AE211387423}"/>
          </ac:spMkLst>
        </pc:spChg>
        <pc:spChg chg="del mod topLvl">
          <ac:chgData name="Almutairi, Hatim (Student)" userId="99d77a4c-b38e-4d6d-82c2-53f62a846255" providerId="ADAL" clId="{43D8CD47-E45D-4C3D-9CEE-ACBCAF84F0F7}" dt="2021-06-20T15:24:49.585" v="76" actId="478"/>
          <ac:spMkLst>
            <pc:docMk/>
            <pc:sldMk cId="3865344932" sldId="267"/>
            <ac:spMk id="43" creationId="{0251029A-9B8C-41C4-8569-CCF5C2F68CDB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43" creationId="{3F87A73F-D73C-41F9-9171-442725829092}"/>
          </ac:spMkLst>
        </pc:spChg>
        <pc:spChg chg="del mod topLvl">
          <ac:chgData name="Almutairi, Hatim (Student)" userId="99d77a4c-b38e-4d6d-82c2-53f62a846255" providerId="ADAL" clId="{43D8CD47-E45D-4C3D-9CEE-ACBCAF84F0F7}" dt="2021-06-20T15:24:46.584" v="75" actId="478"/>
          <ac:spMkLst>
            <pc:docMk/>
            <pc:sldMk cId="3865344932" sldId="267"/>
            <ac:spMk id="44" creationId="{05568A79-7A05-4E6E-BA79-F9AD06A13C2D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44" creationId="{D9EDE002-62A5-451D-BF1A-E521AB95E776}"/>
          </ac:spMkLst>
        </pc:spChg>
        <pc:spChg chg="del mod topLvl">
          <ac:chgData name="Almutairi, Hatim (Student)" userId="99d77a4c-b38e-4d6d-82c2-53f62a846255" providerId="ADAL" clId="{43D8CD47-E45D-4C3D-9CEE-ACBCAF84F0F7}" dt="2021-06-20T15:20:06.382" v="28" actId="478"/>
          <ac:spMkLst>
            <pc:docMk/>
            <pc:sldMk cId="3865344932" sldId="267"/>
            <ac:spMk id="45" creationId="{2733489F-268E-4BAE-B36A-B2304447A650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45" creationId="{ED64975F-2BA2-4FFD-9E3B-233FB3F8A3F6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46" creationId="{D4D1FD66-403D-4C88-866A-108AC7E3B07A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47" creationId="{67DE1DDC-8F3C-4EE6-A10E-04D3FD75FFEF}"/>
          </ac:spMkLst>
        </pc:spChg>
        <pc:spChg chg="del mod topLvl">
          <ac:chgData name="Almutairi, Hatim (Student)" userId="99d77a4c-b38e-4d6d-82c2-53f62a846255" providerId="ADAL" clId="{43D8CD47-E45D-4C3D-9CEE-ACBCAF84F0F7}" dt="2021-06-20T15:50:58.673" v="134" actId="478"/>
          <ac:spMkLst>
            <pc:docMk/>
            <pc:sldMk cId="3865344932" sldId="267"/>
            <ac:spMk id="48" creationId="{6F260AF1-64D0-44CB-9267-5D45171287B5}"/>
          </ac:spMkLst>
        </pc:spChg>
        <pc:spChg chg="del mod topLvl">
          <ac:chgData name="Almutairi, Hatim (Student)" userId="99d77a4c-b38e-4d6d-82c2-53f62a846255" providerId="ADAL" clId="{43D8CD47-E45D-4C3D-9CEE-ACBCAF84F0F7}" dt="2021-06-20T15:48:05.125" v="127" actId="478"/>
          <ac:spMkLst>
            <pc:docMk/>
            <pc:sldMk cId="3865344932" sldId="267"/>
            <ac:spMk id="49" creationId="{8F5B855E-4555-47E7-A082-E61D5BC534D1}"/>
          </ac:spMkLst>
        </pc:spChg>
        <pc:spChg chg="del mod topLvl">
          <ac:chgData name="Almutairi, Hatim (Student)" userId="99d77a4c-b38e-4d6d-82c2-53f62a846255" providerId="ADAL" clId="{43D8CD47-E45D-4C3D-9CEE-ACBCAF84F0F7}" dt="2021-06-20T15:51:16.370" v="138" actId="478"/>
          <ac:spMkLst>
            <pc:docMk/>
            <pc:sldMk cId="3865344932" sldId="267"/>
            <ac:spMk id="53" creationId="{CF450A0D-F582-4C2D-B895-33A098068286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54" creationId="{4796A0D3-13D2-433C-9F03-833F7A0A5BBA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55" creationId="{746F0624-DD79-4348-A001-E14075290DD5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56" creationId="{21157558-BDDB-481A-B811-E1D02F8B309B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57" creationId="{F39D7398-5EA3-4CC4-9952-98A38DB16EFD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58" creationId="{3203D61D-672F-4136-B001-407955D3B132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59" creationId="{C6A1CBBC-83E6-48E2-A465-09618818A628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60" creationId="{9F5329D7-651B-4DC4-B8BE-B78D3EE5A463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61" creationId="{E3CD6BF8-2D59-4638-8984-95894B65E265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62" creationId="{AFF14ACD-A415-4E78-A89B-BFEF2867EDBA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63" creationId="{0A334E36-3449-4048-825A-890E323E046C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64" creationId="{587A4319-CC61-460B-B325-022E99895DEE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65" creationId="{27FBCB90-92A3-489B-8627-97327A74B4F6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66" creationId="{86501D3D-A5B5-4490-BFBB-CB362C52F12B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67" creationId="{A3590FE1-F92C-4F26-93C0-D0AE162F383E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68" creationId="{54211702-495E-43E2-9A2A-99A43509B5C6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69" creationId="{1AACB25C-B103-40D6-8A43-68F6E0B914A1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70" creationId="{75F2B31F-305C-418D-914F-014E6C43AF9C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71" creationId="{B89AAF08-7956-45E0-B06D-23F59EFD7741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72" creationId="{4620BECD-6A46-4F7A-A4C6-55B4C97EFBDD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73" creationId="{A64D8B07-77F4-4515-80A9-1F63968E054B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74" creationId="{C0E3F38C-9840-4070-A5E0-5DDF70B59C39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75" creationId="{6045CF99-DBEC-4B95-96CB-CA3111E2F3A1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76" creationId="{50667866-1C13-4FEF-8F08-8153A19DFFFE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77" creationId="{CC6E1104-38CC-4D6C-8243-E708C67685FC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78" creationId="{CD136614-3D61-4EF8-A6A5-210473750CA0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79" creationId="{8713C9E7-27CC-4B07-8202-0D34191B212A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80" creationId="{C293AEA9-4E15-47EC-906A-140B5824A0BA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81" creationId="{905FE7D6-F23D-4EFE-B277-7596EC272C06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82" creationId="{CEA35047-4884-4C19-BA3C-03D8166DB06A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83" creationId="{E7F89350-E1F0-49C9-ABA9-BDDA27D044A7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84" creationId="{C9E76B26-B053-4542-A1CD-56CE6CFF4E1D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85" creationId="{9256840B-A82A-4C26-BC1A-A974153EADCA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86" creationId="{7CDFAB2C-FF80-421D-945E-DB26F3716872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87" creationId="{F9AA2E9D-B7F7-44CD-A246-66A73BDDB1BA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88" creationId="{46961916-8634-42CE-861D-99D198F371A9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89" creationId="{F5835FD3-C2E8-4494-ACA5-F2D223BD02D2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90" creationId="{B0F8DCDB-6F49-47CA-9A70-81C213745647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91" creationId="{D52EBBC4-5752-40CE-B30D-F1E213FE6E05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92" creationId="{DD48CC17-5AC1-420D-9A96-53359B99FCD9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93" creationId="{F5130BB3-E3E1-409D-9FCC-BAE56ECA0886}"/>
          </ac:spMkLst>
        </pc:spChg>
        <pc:spChg chg="mod topLvl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94" creationId="{262840E7-9CCA-4526-83D4-98BBD14710A9}"/>
          </ac:spMkLst>
        </pc:spChg>
        <pc:spChg chg="del mod topLvl">
          <ac:chgData name="Almutairi, Hatim (Student)" userId="99d77a4c-b38e-4d6d-82c2-53f62a846255" providerId="ADAL" clId="{43D8CD47-E45D-4C3D-9CEE-ACBCAF84F0F7}" dt="2021-06-20T15:52:42.422" v="149" actId="478"/>
          <ac:spMkLst>
            <pc:docMk/>
            <pc:sldMk cId="3865344932" sldId="267"/>
            <ac:spMk id="95" creationId="{0D2E176D-5C86-4469-BD90-EA699BEAAEB8}"/>
          </ac:spMkLst>
        </pc:spChg>
        <pc:spChg chg="del mod topLvl">
          <ac:chgData name="Almutairi, Hatim (Student)" userId="99d77a4c-b38e-4d6d-82c2-53f62a846255" providerId="ADAL" clId="{43D8CD47-E45D-4C3D-9CEE-ACBCAF84F0F7}" dt="2021-06-20T15:51:17.460" v="139" actId="478"/>
          <ac:spMkLst>
            <pc:docMk/>
            <pc:sldMk cId="3865344932" sldId="267"/>
            <ac:spMk id="96" creationId="{51CA907D-E5F6-48A6-A813-467440D14230}"/>
          </ac:spMkLst>
        </pc:spChg>
        <pc:spChg chg="add mod">
          <ac:chgData name="Almutairi, Hatim (Student)" userId="99d77a4c-b38e-4d6d-82c2-53f62a846255" providerId="ADAL" clId="{43D8CD47-E45D-4C3D-9CEE-ACBCAF84F0F7}" dt="2021-06-20T16:20:46.229" v="374" actId="164"/>
          <ac:spMkLst>
            <pc:docMk/>
            <pc:sldMk cId="3865344932" sldId="267"/>
            <ac:spMk id="97" creationId="{F27E94C5-E5DB-4F4E-BFEB-2AEC7C27580A}"/>
          </ac:spMkLst>
        </pc:spChg>
        <pc:grpChg chg="del mod">
          <ac:chgData name="Almutairi, Hatim (Student)" userId="99d77a4c-b38e-4d6d-82c2-53f62a846255" providerId="ADAL" clId="{43D8CD47-E45D-4C3D-9CEE-ACBCAF84F0F7}" dt="2021-06-20T15:20:04.142" v="26" actId="165"/>
          <ac:grpSpMkLst>
            <pc:docMk/>
            <pc:sldMk cId="3865344932" sldId="267"/>
            <ac:grpSpMk id="5" creationId="{44B096B1-B460-451A-A272-5F8D9CB7AAEF}"/>
          </ac:grpSpMkLst>
        </pc:grpChg>
        <pc:grpChg chg="del mod">
          <ac:chgData name="Almutairi, Hatim (Student)" userId="99d77a4c-b38e-4d6d-82c2-53f62a846255" providerId="ADAL" clId="{43D8CD47-E45D-4C3D-9CEE-ACBCAF84F0F7}" dt="2021-06-20T15:48:01.828" v="125" actId="165"/>
          <ac:grpSpMkLst>
            <pc:docMk/>
            <pc:sldMk cId="3865344932" sldId="267"/>
            <ac:grpSpMk id="5" creationId="{DAE4BE78-0FDD-4831-B85C-030E72349EDA}"/>
          </ac:grpSpMkLst>
        </pc:grpChg>
        <pc:grpChg chg="del mod">
          <ac:chgData name="Almutairi, Hatim (Student)" userId="99d77a4c-b38e-4d6d-82c2-53f62a846255" providerId="ADAL" clId="{43D8CD47-E45D-4C3D-9CEE-ACBCAF84F0F7}" dt="2021-06-20T15:51:14.283" v="137" actId="165"/>
          <ac:grpSpMkLst>
            <pc:docMk/>
            <pc:sldMk cId="3865344932" sldId="267"/>
            <ac:grpSpMk id="52" creationId="{AE791840-DBA1-43B9-A27C-1B0F30B7ABFF}"/>
          </ac:grpSpMkLst>
        </pc:grpChg>
        <pc:grpChg chg="add mod">
          <ac:chgData name="Almutairi, Hatim (Student)" userId="99d77a4c-b38e-4d6d-82c2-53f62a846255" providerId="ADAL" clId="{43D8CD47-E45D-4C3D-9CEE-ACBCAF84F0F7}" dt="2021-06-20T16:20:46.229" v="374" actId="164"/>
          <ac:grpSpMkLst>
            <pc:docMk/>
            <pc:sldMk cId="3865344932" sldId="267"/>
            <ac:grpSpMk id="98" creationId="{3F4E9DB4-B2BD-45BA-9F5E-D993E10C58C9}"/>
          </ac:grpSpMkLst>
        </pc:grpChg>
        <pc:picChg chg="add del mod">
          <ac:chgData name="Almutairi, Hatim (Student)" userId="99d77a4c-b38e-4d6d-82c2-53f62a846255" providerId="ADAL" clId="{43D8CD47-E45D-4C3D-9CEE-ACBCAF84F0F7}" dt="2021-06-20T15:20:01.389" v="25" actId="27803"/>
          <ac:picMkLst>
            <pc:docMk/>
            <pc:sldMk cId="3865344932" sldId="267"/>
            <ac:picMk id="4" creationId="{44B096B1-B460-451A-A272-5F8D9CB7AAEF}"/>
          </ac:picMkLst>
        </pc:picChg>
        <pc:picChg chg="add del mod">
          <ac:chgData name="Almutairi, Hatim (Student)" userId="99d77a4c-b38e-4d6d-82c2-53f62a846255" providerId="ADAL" clId="{43D8CD47-E45D-4C3D-9CEE-ACBCAF84F0F7}" dt="2021-06-20T15:47:59.194" v="124" actId="27803"/>
          <ac:picMkLst>
            <pc:docMk/>
            <pc:sldMk cId="3865344932" sldId="267"/>
            <ac:picMk id="4" creationId="{DAE4BE78-0FDD-4831-B85C-030E72349EDA}"/>
          </ac:picMkLst>
        </pc:picChg>
        <pc:picChg chg="add del mod">
          <ac:chgData name="Almutairi, Hatim (Student)" userId="99d77a4c-b38e-4d6d-82c2-53f62a846255" providerId="ADAL" clId="{43D8CD47-E45D-4C3D-9CEE-ACBCAF84F0F7}" dt="2021-06-20T15:51:10.863" v="136" actId="27803"/>
          <ac:picMkLst>
            <pc:docMk/>
            <pc:sldMk cId="3865344932" sldId="267"/>
            <ac:picMk id="51" creationId="{AE791840-DBA1-43B9-A27C-1B0F30B7ABFF}"/>
          </ac:picMkLst>
        </pc:picChg>
      </pc:sldChg>
      <pc:sldChg chg="addSp delSp modSp new mod">
        <pc:chgData name="Almutairi, Hatim (Student)" userId="99d77a4c-b38e-4d6d-82c2-53f62a846255" providerId="ADAL" clId="{43D8CD47-E45D-4C3D-9CEE-ACBCAF84F0F7}" dt="2021-06-20T16:20:56.895" v="376" actId="164"/>
        <pc:sldMkLst>
          <pc:docMk/>
          <pc:sldMk cId="4059051740" sldId="268"/>
        </pc:sldMkLst>
        <pc:spChg chg="add mod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2" creationId="{2A35F22E-39CB-4D7D-A575-A9D39A7CFD79}"/>
          </ac:spMkLst>
        </pc:spChg>
        <pc:spChg chg="add del mod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3" creationId="{89009B9B-4A8F-46F6-8E76-08E282D30B11}"/>
          </ac:spMkLst>
        </pc:spChg>
        <pc:spChg chg="add del mod topLvl">
          <ac:chgData name="Almutairi, Hatim (Student)" userId="99d77a4c-b38e-4d6d-82c2-53f62a846255" providerId="ADAL" clId="{43D8CD47-E45D-4C3D-9CEE-ACBCAF84F0F7}" dt="2021-06-20T16:01:52.538" v="315" actId="478"/>
          <ac:spMkLst>
            <pc:docMk/>
            <pc:sldMk cId="4059051740" sldId="268"/>
            <ac:spMk id="7" creationId="{5F1C87F5-DD36-4E98-AEE4-CBD6616048C6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8" creationId="{10A06D7B-B278-48B2-BC6E-3A2F246C53D3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9" creationId="{2BB913B8-F817-4821-9516-B08857949833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10" creationId="{78569510-084F-4E45-AF2B-1FEF24EDB00F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11" creationId="{E58B2D11-8294-4AA2-AF5F-366393E5D2D6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12" creationId="{5539D470-E6AD-46C6-9BBC-20DB5B820BBA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13" creationId="{ADFB9999-1D41-40D5-8313-6B71F3B010D9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14" creationId="{B80C5E90-0CED-4F45-8B8F-4B68FECC0EEE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15" creationId="{36775DA2-12F5-45CB-BC9F-CA88EA930F38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16" creationId="{D95E2C54-FDF0-4E63-926F-1865A5A26D73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17" creationId="{D814CA37-9EC2-4AD3-A6AB-1A5B61FC6321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18" creationId="{1992CF67-16CD-46A8-87E6-57D3218FC99A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19" creationId="{4D94DF15-2579-4170-A8B4-3FAB632E99C5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20" creationId="{53AE87D6-C44D-4A47-9804-D39B2DDD06CC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21" creationId="{8599CD59-5B8D-4F1A-9C20-A0CF2EBFE8DA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22" creationId="{183FC7B5-2FCA-4542-85B9-CE23B5BA27CE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23" creationId="{D13B3176-D901-4869-87A0-445A405A2164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24" creationId="{975CFA14-CF3F-4025-A46D-C42FFF51ECA9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25" creationId="{13347B86-7E01-4F5F-92BC-08F3E5599F3E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26" creationId="{D4917E96-5E1A-4B66-83BB-ED9D52A24FD7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27" creationId="{85914078-3942-42EE-AC9B-AD2DA67AC157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28" creationId="{0E54D6F9-C514-4351-BB93-D85D9D27FD3A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29" creationId="{949BF55C-D1C1-42AD-8A21-D03D449AAC14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30" creationId="{00C74532-17C5-486E-B092-10C412B258F2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31" creationId="{4F2C1BE3-6576-4397-B2CA-1428DBE07561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32" creationId="{04549F04-F28A-43EF-A5FA-498E385E9CF9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33" creationId="{E226327D-3830-46B9-8E5F-F6230847710C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34" creationId="{119107EE-A80E-4A13-A3F2-0EA9FDAFCC92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35" creationId="{E9C2BCCE-2C68-4F66-830F-B27B699D9E03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36" creationId="{E6C5646B-65B2-4C02-B072-68072E9B2499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37" creationId="{BCCC5229-72EA-4C22-BA6B-70F6064DB516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38" creationId="{BF487296-1456-4D02-BEE1-3884F4AB651F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39" creationId="{F3107A7B-D51C-4BCB-9403-7771EA5CD0FE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40" creationId="{4570190E-A0D2-49FD-BECF-4540A91460E3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41" creationId="{5E2E07F7-FD98-42A4-BBB8-4253DCC52E5F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42" creationId="{A46F9294-55C1-48E4-8697-5722EE5F23CD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43" creationId="{5285B645-0E4C-42BF-8441-AE276B27DE81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44" creationId="{E59D9312-2CE4-43D2-816B-7A1C60C3415C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45" creationId="{325B4A7D-A6CF-44EC-87E0-16E700B2873C}"/>
          </ac:spMkLst>
        </pc:spChg>
        <pc:spChg chg="mod topLvl">
          <ac:chgData name="Almutairi, Hatim (Student)" userId="99d77a4c-b38e-4d6d-82c2-53f62a846255" providerId="ADAL" clId="{43D8CD47-E45D-4C3D-9CEE-ACBCAF84F0F7}" dt="2021-06-20T16:20:56.895" v="376" actId="164"/>
          <ac:spMkLst>
            <pc:docMk/>
            <pc:sldMk cId="4059051740" sldId="268"/>
            <ac:spMk id="46" creationId="{A11D40AE-FCAC-4ECC-B75A-AEE0812B4F78}"/>
          </ac:spMkLst>
        </pc:spChg>
        <pc:spChg chg="add del mod topLvl">
          <ac:chgData name="Almutairi, Hatim (Student)" userId="99d77a4c-b38e-4d6d-82c2-53f62a846255" providerId="ADAL" clId="{43D8CD47-E45D-4C3D-9CEE-ACBCAF84F0F7}" dt="2021-06-20T16:01:51.899" v="314" actId="478"/>
          <ac:spMkLst>
            <pc:docMk/>
            <pc:sldMk cId="4059051740" sldId="268"/>
            <ac:spMk id="47" creationId="{DC61923A-2C04-4C69-B666-72C9426328D8}"/>
          </ac:spMkLst>
        </pc:spChg>
        <pc:spChg chg="del mod topLvl">
          <ac:chgData name="Almutairi, Hatim (Student)" userId="99d77a4c-b38e-4d6d-82c2-53f62a846255" providerId="ADAL" clId="{43D8CD47-E45D-4C3D-9CEE-ACBCAF84F0F7}" dt="2021-06-20T16:01:50.753" v="313" actId="478"/>
          <ac:spMkLst>
            <pc:docMk/>
            <pc:sldMk cId="4059051740" sldId="268"/>
            <ac:spMk id="48" creationId="{48BA24F3-0CA4-4A6D-B3A3-7FB3FDA9AD97}"/>
          </ac:spMkLst>
        </pc:spChg>
        <pc:grpChg chg="del mod">
          <ac:chgData name="Almutairi, Hatim (Student)" userId="99d77a4c-b38e-4d6d-82c2-53f62a846255" providerId="ADAL" clId="{43D8CD47-E45D-4C3D-9CEE-ACBCAF84F0F7}" dt="2021-06-20T16:01:41.382" v="306" actId="165"/>
          <ac:grpSpMkLst>
            <pc:docMk/>
            <pc:sldMk cId="4059051740" sldId="268"/>
            <ac:grpSpMk id="6" creationId="{B1B3F3AA-B32C-42DD-8E7A-CA88B47D7863}"/>
          </ac:grpSpMkLst>
        </pc:grpChg>
        <pc:grpChg chg="add mod">
          <ac:chgData name="Almutairi, Hatim (Student)" userId="99d77a4c-b38e-4d6d-82c2-53f62a846255" providerId="ADAL" clId="{43D8CD47-E45D-4C3D-9CEE-ACBCAF84F0F7}" dt="2021-06-20T16:20:56.895" v="376" actId="164"/>
          <ac:grpSpMkLst>
            <pc:docMk/>
            <pc:sldMk cId="4059051740" sldId="268"/>
            <ac:grpSpMk id="49" creationId="{16CCF12F-BD15-4555-9987-A1C3ED9610DB}"/>
          </ac:grpSpMkLst>
        </pc:grpChg>
        <pc:picChg chg="add del mod">
          <ac:chgData name="Almutairi, Hatim (Student)" userId="99d77a4c-b38e-4d6d-82c2-53f62a846255" providerId="ADAL" clId="{43D8CD47-E45D-4C3D-9CEE-ACBCAF84F0F7}" dt="2021-06-20T16:01:39.737" v="305" actId="27803"/>
          <ac:picMkLst>
            <pc:docMk/>
            <pc:sldMk cId="4059051740" sldId="268"/>
            <ac:picMk id="5" creationId="{B1B3F3AA-B32C-42DD-8E7A-CA88B47D7863}"/>
          </ac:picMkLst>
        </pc:picChg>
      </pc:sldChg>
      <pc:sldChg chg="addSp delSp modSp new mod">
        <pc:chgData name="Almutairi, Hatim (Student)" userId="99d77a4c-b38e-4d6d-82c2-53f62a846255" providerId="ADAL" clId="{43D8CD47-E45D-4C3D-9CEE-ACBCAF84F0F7}" dt="2021-06-20T16:21:04.235" v="378" actId="164"/>
        <pc:sldMkLst>
          <pc:docMk/>
          <pc:sldMk cId="3311173151" sldId="269"/>
        </pc:sldMkLst>
        <pc:spChg chg="add mod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2" creationId="{4AD23EB6-AEA8-4EFA-AA04-05C7DDB8EA3E}"/>
          </ac:spMkLst>
        </pc:spChg>
        <pc:spChg chg="add mod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3" creationId="{FCB63287-B6C0-4B99-93A6-F2F642643E1A}"/>
          </ac:spMkLst>
        </pc:spChg>
        <pc:spChg chg="del mod topLvl">
          <ac:chgData name="Almutairi, Hatim (Student)" userId="99d77a4c-b38e-4d6d-82c2-53f62a846255" providerId="ADAL" clId="{43D8CD47-E45D-4C3D-9CEE-ACBCAF84F0F7}" dt="2021-06-20T16:05:57.409" v="326" actId="478"/>
          <ac:spMkLst>
            <pc:docMk/>
            <pc:sldMk cId="3311173151" sldId="269"/>
            <ac:spMk id="7" creationId="{43D48257-3D95-497F-9D62-4CDB4D2E5F6D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8" creationId="{03375FBB-84E7-42C4-AA92-F3BE98EFD5C2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9" creationId="{9F306CA4-E100-450F-BCD1-72E48E20E414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10" creationId="{98CF1C85-7AC7-4F08-91CF-668D754D5F39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11" creationId="{6F33B515-4582-462F-B40B-B632C4AB35BE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12" creationId="{6252D496-9736-451D-AA04-08F3D4479339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13" creationId="{CD36F943-C7F1-4625-BCF9-140F89FD152D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14" creationId="{784F3BD1-E1AA-43B5-BA83-AFCE3D795811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15" creationId="{C7D1D40B-A983-4C69-85F5-B396F4B87B0A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16" creationId="{972A927E-65BA-4E70-8F52-BA1044787E60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17" creationId="{3213F4FB-66C4-496C-9821-894E4C1FF58B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18" creationId="{24B38114-FBF9-416C-A424-681652C9ACFA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19" creationId="{959019EF-4C07-498A-A369-F149BD4FE95B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20" creationId="{25FC3AA0-C33D-48BC-8029-75A70C196A76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21" creationId="{195B6F94-1C7A-4810-8B77-339DCF7D9F44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22" creationId="{32A96AA8-C75D-470F-AA9F-31B9B70BD7CB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23" creationId="{55BB4E6D-CE7E-4C95-9D83-C6F6DAEFBD28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24" creationId="{F8B6B785-2C13-4A3D-8542-8204EE7293D7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25" creationId="{7CDD74B4-DB8F-4107-A471-E300530D31DC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26" creationId="{02352526-D2C8-4DC5-9FCE-C43C0FD67CFD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27" creationId="{B432753A-D622-43A6-9FDE-9F7F798C2B12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28" creationId="{6AFB985A-BDBE-4E34-8E8D-B68DB6535544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29" creationId="{590F16F5-81C8-4898-B88C-8BE3FBE5B868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30" creationId="{366BE2F8-3D78-45EC-AB13-4A9134C567CC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31" creationId="{052FABBA-1A4A-411E-82C2-1EBCA2777192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32" creationId="{A41F5D20-589B-4710-BBC1-18AEABCBAA3E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33" creationId="{D1E92F3C-68E0-4046-B628-9BFD2010D442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34" creationId="{0278979F-DD53-4CF5-B20E-2E1D77DDB3D3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35" creationId="{8721F0B3-D197-49F1-B2DB-E8AAB0E956D4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36" creationId="{84998825-422D-45CC-9AC7-19F3E6AE9FA0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37" creationId="{D86EED0F-B2D2-4F83-BC77-35459C404CAA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38" creationId="{D52F3FA7-6C67-4A78-87DC-7896692B27A1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39" creationId="{99BC59B1-DC74-4F32-B160-2C1CCF24A310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40" creationId="{A3118019-7279-466B-B3D8-156D7AB63E20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41" creationId="{E5A46F49-2B5B-46A0-8197-2CC4794AFB97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42" creationId="{241FE0C4-11D3-493C-AC8D-6A0047D3D89C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43" creationId="{B9874FF2-E564-414D-BA1F-B943F98026A1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44" creationId="{9138C43B-9828-4855-8459-EA74BED01EAB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45" creationId="{862520BE-8B1B-440C-8CCE-1B2D1D597908}"/>
          </ac:spMkLst>
        </pc:spChg>
        <pc:spChg chg="mod topLvl">
          <ac:chgData name="Almutairi, Hatim (Student)" userId="99d77a4c-b38e-4d6d-82c2-53f62a846255" providerId="ADAL" clId="{43D8CD47-E45D-4C3D-9CEE-ACBCAF84F0F7}" dt="2021-06-20T16:21:04.235" v="378" actId="164"/>
          <ac:spMkLst>
            <pc:docMk/>
            <pc:sldMk cId="3311173151" sldId="269"/>
            <ac:spMk id="46" creationId="{A50EDE80-A2CC-495F-BEF7-B399BBA5A755}"/>
          </ac:spMkLst>
        </pc:spChg>
        <pc:spChg chg="del mod">
          <ac:chgData name="Almutairi, Hatim (Student)" userId="99d77a4c-b38e-4d6d-82c2-53f62a846255" providerId="ADAL" clId="{43D8CD47-E45D-4C3D-9CEE-ACBCAF84F0F7}" dt="2021-06-20T16:05:44.970" v="322" actId="478"/>
          <ac:spMkLst>
            <pc:docMk/>
            <pc:sldMk cId="3311173151" sldId="269"/>
            <ac:spMk id="47" creationId="{24A2A076-2E0D-4DCB-AA04-88BDFB8188A4}"/>
          </ac:spMkLst>
        </pc:spChg>
        <pc:spChg chg="del mod topLvl">
          <ac:chgData name="Almutairi, Hatim (Student)" userId="99d77a4c-b38e-4d6d-82c2-53f62a846255" providerId="ADAL" clId="{43D8CD47-E45D-4C3D-9CEE-ACBCAF84F0F7}" dt="2021-06-20T16:05:56.784" v="325" actId="478"/>
          <ac:spMkLst>
            <pc:docMk/>
            <pc:sldMk cId="3311173151" sldId="269"/>
            <ac:spMk id="48" creationId="{DD585CB9-46E2-4614-9258-3DA1D5B41ECE}"/>
          </ac:spMkLst>
        </pc:spChg>
        <pc:grpChg chg="del mod">
          <ac:chgData name="Almutairi, Hatim (Student)" userId="99d77a4c-b38e-4d6d-82c2-53f62a846255" providerId="ADAL" clId="{43D8CD47-E45D-4C3D-9CEE-ACBCAF84F0F7}" dt="2021-06-20T16:05:50.221" v="323" actId="165"/>
          <ac:grpSpMkLst>
            <pc:docMk/>
            <pc:sldMk cId="3311173151" sldId="269"/>
            <ac:grpSpMk id="6" creationId="{85AC4679-F229-4588-82A7-C6CBE0C0B8A6}"/>
          </ac:grpSpMkLst>
        </pc:grpChg>
        <pc:grpChg chg="add mod">
          <ac:chgData name="Almutairi, Hatim (Student)" userId="99d77a4c-b38e-4d6d-82c2-53f62a846255" providerId="ADAL" clId="{43D8CD47-E45D-4C3D-9CEE-ACBCAF84F0F7}" dt="2021-06-20T16:21:04.235" v="378" actId="164"/>
          <ac:grpSpMkLst>
            <pc:docMk/>
            <pc:sldMk cId="3311173151" sldId="269"/>
            <ac:grpSpMk id="49" creationId="{D51583B1-5DB9-4A3F-A911-8D5C2438C08D}"/>
          </ac:grpSpMkLst>
        </pc:grpChg>
        <pc:picChg chg="add del mod">
          <ac:chgData name="Almutairi, Hatim (Student)" userId="99d77a4c-b38e-4d6d-82c2-53f62a846255" providerId="ADAL" clId="{43D8CD47-E45D-4C3D-9CEE-ACBCAF84F0F7}" dt="2021-06-20T16:05:42.986" v="321" actId="27803"/>
          <ac:picMkLst>
            <pc:docMk/>
            <pc:sldMk cId="3311173151" sldId="269"/>
            <ac:picMk id="5" creationId="{85AC4679-F229-4588-82A7-C6CBE0C0B8A6}"/>
          </ac:picMkLst>
        </pc:picChg>
      </pc:sldChg>
      <pc:sldChg chg="addSp delSp modSp new mod">
        <pc:chgData name="Almutairi, Hatim (Student)" userId="99d77a4c-b38e-4d6d-82c2-53f62a846255" providerId="ADAL" clId="{43D8CD47-E45D-4C3D-9CEE-ACBCAF84F0F7}" dt="2021-06-20T16:21:13.959" v="380" actId="164"/>
        <pc:sldMkLst>
          <pc:docMk/>
          <pc:sldMk cId="3647350580" sldId="270"/>
        </pc:sldMkLst>
        <pc:spChg chg="add mod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2" creationId="{8F1B355F-7C7A-40C2-964D-34997375AF02}"/>
          </ac:spMkLst>
        </pc:spChg>
        <pc:spChg chg="add mod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3" creationId="{DC617961-DB43-4F70-87AA-67D94F645BEA}"/>
          </ac:spMkLst>
        </pc:spChg>
        <pc:spChg chg="del mod">
          <ac:chgData name="Almutairi, Hatim (Student)" userId="99d77a4c-b38e-4d6d-82c2-53f62a846255" providerId="ADAL" clId="{43D8CD47-E45D-4C3D-9CEE-ACBCAF84F0F7}" dt="2021-06-20T16:09:58.339" v="337" actId="478"/>
          <ac:spMkLst>
            <pc:docMk/>
            <pc:sldMk cId="3647350580" sldId="270"/>
            <ac:spMk id="7" creationId="{ED242C3F-6508-4CE3-BCB6-392BA59E4620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8" creationId="{9E76C7A8-E96B-4115-B3DE-BBDF4FE1B30D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9" creationId="{1A99354E-6DA3-489E-AD71-AC0D52CADFC7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10" creationId="{D99703A6-9D5F-4BB1-8CF8-DB5210C126D0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11" creationId="{33465B95-045B-401F-A42A-81674F551887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12" creationId="{E689483D-8431-400F-97DE-0A68540BCC73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13" creationId="{0D4CCEFF-84A4-44F4-80C4-171F1117464D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14" creationId="{216B3C15-7DDA-44E6-9204-2F612EE6845B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15" creationId="{EE714916-0CA4-4D96-A9EB-1B6A01BD2380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16" creationId="{6C5B08D9-96B0-49FE-AF39-B8D0D971E20D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17" creationId="{5097CBD3-CF2E-486D-9EED-442994B56FF0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18" creationId="{3E89D665-C64F-4736-B94D-8EF1353AB222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19" creationId="{2715E958-5F59-4055-B4B8-2C0B7DBA9181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20" creationId="{9241535F-8951-4AB1-B36E-783451CB25A8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21" creationId="{9AF84DC9-D52F-4876-A360-9BB53785E02A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22" creationId="{CE4B8511-932F-4378-B32B-156FDA9FE68B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23" creationId="{2EA49EEB-89C3-4427-A265-6D3927370443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24" creationId="{37AAFBC4-29AB-45A1-A724-46886952B170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25" creationId="{7819A110-CD0C-43D5-A9C2-12D827B03CB7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26" creationId="{63CFDD09-75FC-4950-8CC9-A629AB042741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27" creationId="{89332621-8B15-471B-B986-A8048559B103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28" creationId="{039948C5-58A8-4E96-80B8-9E7EBAE675E7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29" creationId="{91B6D895-B8AA-4A80-8C98-AF75814768D2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30" creationId="{B28EE635-8A3B-456C-B92D-38467EEC77FE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31" creationId="{044AEE29-340A-4317-A3B2-603720611880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32" creationId="{9E272779-EDFA-480D-AFB1-65B970A0B847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33" creationId="{D9E5B031-F544-4FE3-9CB6-F2656C90B7F2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34" creationId="{2737E14F-5EB1-466C-8B1E-A609A15D2492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35" creationId="{DFBA6A8D-1784-4496-9507-8DBB45DEB80D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36" creationId="{45787343-5733-4BB6-8DCA-0C91FA8EDBD9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37" creationId="{A79FFC61-5020-4F87-8740-2D02F32DC42A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38" creationId="{F86DF69C-ADC1-48F5-AE91-50B2B94E5ECD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39" creationId="{4E38C676-E61A-4798-854C-00E675029E6D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40" creationId="{009AEF51-F054-4CFA-8028-0A5EEADCBCD2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41" creationId="{C26BA07D-1643-4BC5-AE65-7CBA16A1372C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42" creationId="{D27AD8AE-D28F-4E1F-A71C-792A04A67BD6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43" creationId="{4B9CE910-5E98-4BDB-80B6-C0D99695E36D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44" creationId="{082177C7-3082-424D-9BA8-44427BD4ED99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45" creationId="{45EF4EE3-DDFB-4333-8F08-62D06908ABAE}"/>
          </ac:spMkLst>
        </pc:spChg>
        <pc:spChg chg="del mod topLvl">
          <ac:chgData name="Almutairi, Hatim (Student)" userId="99d77a4c-b38e-4d6d-82c2-53f62a846255" providerId="ADAL" clId="{43D8CD47-E45D-4C3D-9CEE-ACBCAF84F0F7}" dt="2021-06-20T16:12:35.615" v="341" actId="478"/>
          <ac:spMkLst>
            <pc:docMk/>
            <pc:sldMk cId="3647350580" sldId="270"/>
            <ac:spMk id="46" creationId="{E86C5745-BF7E-4A5A-B7C3-01B58BAE232D}"/>
          </ac:spMkLst>
        </pc:spChg>
        <pc:spChg chg="del mod">
          <ac:chgData name="Almutairi, Hatim (Student)" userId="99d77a4c-b38e-4d6d-82c2-53f62a846255" providerId="ADAL" clId="{43D8CD47-E45D-4C3D-9CEE-ACBCAF84F0F7}" dt="2021-06-20T16:09:52.322" v="333" actId="478"/>
          <ac:spMkLst>
            <pc:docMk/>
            <pc:sldMk cId="3647350580" sldId="270"/>
            <ac:spMk id="47" creationId="{20124009-C2C2-4823-ABFE-91C285E991FE}"/>
          </ac:spMkLst>
        </pc:spChg>
        <pc:spChg chg="del mod">
          <ac:chgData name="Almutairi, Hatim (Student)" userId="99d77a4c-b38e-4d6d-82c2-53f62a846255" providerId="ADAL" clId="{43D8CD47-E45D-4C3D-9CEE-ACBCAF84F0F7}" dt="2021-06-20T16:09:54.275" v="334" actId="478"/>
          <ac:spMkLst>
            <pc:docMk/>
            <pc:sldMk cId="3647350580" sldId="270"/>
            <ac:spMk id="48" creationId="{B65864BE-97FD-47A1-A35A-B98B16CF01D9}"/>
          </ac:spMkLst>
        </pc:spChg>
        <pc:spChg chg="del mod">
          <ac:chgData name="Almutairi, Hatim (Student)" userId="99d77a4c-b38e-4d6d-82c2-53f62a846255" providerId="ADAL" clId="{43D8CD47-E45D-4C3D-9CEE-ACBCAF84F0F7}" dt="2021-06-20T16:12:59.994" v="347" actId="478"/>
          <ac:spMkLst>
            <pc:docMk/>
            <pc:sldMk cId="3647350580" sldId="270"/>
            <ac:spMk id="52" creationId="{ED1C38F5-4169-4B22-B906-E1A5889CDDD7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53" creationId="{73AA3764-9588-44DE-84C0-487B973F8FD3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54" creationId="{75BC1F1A-E7F2-4358-A9CF-9AF9EAAA49B5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55" creationId="{E66D0BA3-07D4-4AF2-9AB3-A2E1303BFBB5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56" creationId="{CA0F4867-27EE-4FC7-8292-7F7F4C18E7ED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57" creationId="{3B4CE300-EF1A-4023-BBC4-8B37031BA586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58" creationId="{22A9EB8B-FBA8-422D-A9C2-C1F29C3BAC51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59" creationId="{60EF2084-F662-4D27-A737-5D98BFA681FB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60" creationId="{94942F7C-7D5D-4D06-9E60-9025D9A4CC18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61" creationId="{808718AD-1A13-4FB2-99C6-A5D955BC44B6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62" creationId="{F7B449BC-A142-4DA9-AE66-54EF0B71A642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63" creationId="{327F0127-DA60-4713-A387-4FC530C13087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64" creationId="{8B66AD33-BA6F-4AC3-AB76-3011EF272AB5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65" creationId="{55C57921-7530-4839-B11D-0037960156A2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66" creationId="{276FBFBD-70B1-4E70-9A3A-A5D73082144D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67" creationId="{E43316F5-9401-453A-AD06-FF1D8113C92F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68" creationId="{3B40BC83-FD8F-4CF7-B083-80E4322A33D2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69" creationId="{912C5084-9401-475C-92DE-055A59E0C7E6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70" creationId="{3E483B26-A144-48EA-B410-99EBA264BB8D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71" creationId="{1CBE3B01-44F3-404F-AB12-E9D1B667B35B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72" creationId="{67040D14-2FFD-4CB5-8145-5588E16E6698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73" creationId="{BE8250B5-B582-4F96-829D-6B36852605C0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74" creationId="{2AA8E0F3-955A-4CC1-B0D6-ADB1F6F8C829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75" creationId="{0C7C1EC4-0F27-4ECE-891A-4E5B55678A26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76" creationId="{FEB7BA4F-378A-4085-A117-797C2685EB7D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77" creationId="{D1D89D56-A576-4861-8E56-1E8ADEF7E3A7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78" creationId="{DD2FE6FA-E57F-48C2-9B69-20BDA8DC3429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79" creationId="{0741F9F2-2A87-4F1F-80FC-BF73B84F3AED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80" creationId="{E9D69C9A-B06C-4946-B8B6-38B571709D8F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81" creationId="{913354ED-F408-4514-81B2-C379B6780D76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82" creationId="{364EFDDC-5D7B-49CC-974D-B87C663365C6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83" creationId="{3254E8F0-7F38-41DB-BF92-F03DAB30492D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84" creationId="{3F381C7D-A470-4E43-BEBC-1FC545C9BD6C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85" creationId="{7637EA9D-B97A-48B1-82F4-253E345C0628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86" creationId="{96BDC450-8582-412C-9979-4CE8FEF4469D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87" creationId="{E3762F37-5BD5-4E4C-BE00-4C0BAC954DB2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88" creationId="{944F4443-C865-40FE-A135-D597720D4560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89" creationId="{C823FAB1-FF21-408B-98C9-3EDEFB478B80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90" creationId="{8B7BB1E3-9624-4E13-A5C9-F5FB82D60BB7}"/>
          </ac:spMkLst>
        </pc:spChg>
        <pc:spChg chg="mod topLvl">
          <ac:chgData name="Almutairi, Hatim (Student)" userId="99d77a4c-b38e-4d6d-82c2-53f62a846255" providerId="ADAL" clId="{43D8CD47-E45D-4C3D-9CEE-ACBCAF84F0F7}" dt="2021-06-20T16:21:13.959" v="380" actId="164"/>
          <ac:spMkLst>
            <pc:docMk/>
            <pc:sldMk cId="3647350580" sldId="270"/>
            <ac:spMk id="91" creationId="{7C24FF72-CF8A-4C05-A446-8469490ABAFF}"/>
          </ac:spMkLst>
        </pc:spChg>
        <pc:spChg chg="del mod">
          <ac:chgData name="Almutairi, Hatim (Student)" userId="99d77a4c-b38e-4d6d-82c2-53f62a846255" providerId="ADAL" clId="{43D8CD47-E45D-4C3D-9CEE-ACBCAF84F0F7}" dt="2021-06-20T16:12:58.637" v="346" actId="478"/>
          <ac:spMkLst>
            <pc:docMk/>
            <pc:sldMk cId="3647350580" sldId="270"/>
            <ac:spMk id="92" creationId="{381909D2-8034-438A-ABFE-11C7A0520814}"/>
          </ac:spMkLst>
        </pc:spChg>
        <pc:spChg chg="del mod">
          <ac:chgData name="Almutairi, Hatim (Student)" userId="99d77a4c-b38e-4d6d-82c2-53f62a846255" providerId="ADAL" clId="{43D8CD47-E45D-4C3D-9CEE-ACBCAF84F0F7}" dt="2021-06-20T16:12:53.078" v="344" actId="478"/>
          <ac:spMkLst>
            <pc:docMk/>
            <pc:sldMk cId="3647350580" sldId="270"/>
            <ac:spMk id="93" creationId="{B9172486-A473-4B40-8674-CA3DBEEFF4C6}"/>
          </ac:spMkLst>
        </pc:spChg>
        <pc:grpChg chg="add del mod">
          <ac:chgData name="Almutairi, Hatim (Student)" userId="99d77a4c-b38e-4d6d-82c2-53f62a846255" providerId="ADAL" clId="{43D8CD47-E45D-4C3D-9CEE-ACBCAF84F0F7}" dt="2021-06-20T16:10:03.255" v="338" actId="165"/>
          <ac:grpSpMkLst>
            <pc:docMk/>
            <pc:sldMk cId="3647350580" sldId="270"/>
            <ac:grpSpMk id="6" creationId="{DD1D2DD1-718A-4400-8C2E-B13ADFE1EA6C}"/>
          </ac:grpSpMkLst>
        </pc:grpChg>
        <pc:grpChg chg="del mod">
          <ac:chgData name="Almutairi, Hatim (Student)" userId="99d77a4c-b38e-4d6d-82c2-53f62a846255" providerId="ADAL" clId="{43D8CD47-E45D-4C3D-9CEE-ACBCAF84F0F7}" dt="2021-06-20T16:13:03.338" v="348" actId="165"/>
          <ac:grpSpMkLst>
            <pc:docMk/>
            <pc:sldMk cId="3647350580" sldId="270"/>
            <ac:grpSpMk id="51" creationId="{14DF88A9-02B8-4B86-A838-FC8A9C995B71}"/>
          </ac:grpSpMkLst>
        </pc:grpChg>
        <pc:grpChg chg="add mod">
          <ac:chgData name="Almutairi, Hatim (Student)" userId="99d77a4c-b38e-4d6d-82c2-53f62a846255" providerId="ADAL" clId="{43D8CD47-E45D-4C3D-9CEE-ACBCAF84F0F7}" dt="2021-06-20T16:21:13.959" v="380" actId="164"/>
          <ac:grpSpMkLst>
            <pc:docMk/>
            <pc:sldMk cId="3647350580" sldId="270"/>
            <ac:grpSpMk id="94" creationId="{3E13A5DC-8A75-44CD-8900-C9B6C933ED36}"/>
          </ac:grpSpMkLst>
        </pc:grpChg>
        <pc:picChg chg="add del mod">
          <ac:chgData name="Almutairi, Hatim (Student)" userId="99d77a4c-b38e-4d6d-82c2-53f62a846255" providerId="ADAL" clId="{43D8CD47-E45D-4C3D-9CEE-ACBCAF84F0F7}" dt="2021-06-20T16:09:50.488" v="332" actId="27803"/>
          <ac:picMkLst>
            <pc:docMk/>
            <pc:sldMk cId="3647350580" sldId="270"/>
            <ac:picMk id="5" creationId="{DD1D2DD1-718A-4400-8C2E-B13ADFE1EA6C}"/>
          </ac:picMkLst>
        </pc:picChg>
        <pc:picChg chg="add del mod">
          <ac:chgData name="Almutairi, Hatim (Student)" userId="99d77a4c-b38e-4d6d-82c2-53f62a846255" providerId="ADAL" clId="{43D8CD47-E45D-4C3D-9CEE-ACBCAF84F0F7}" dt="2021-06-20T16:12:45.483" v="343" actId="27803"/>
          <ac:picMkLst>
            <pc:docMk/>
            <pc:sldMk cId="3647350580" sldId="270"/>
            <ac:picMk id="50" creationId="{14DF88A9-02B8-4B86-A838-FC8A9C995B71}"/>
          </ac:picMkLst>
        </pc:picChg>
      </pc:sldChg>
      <pc:sldChg chg="addSp delSp modSp new mod">
        <pc:chgData name="Almutairi, Hatim (Student)" userId="99d77a4c-b38e-4d6d-82c2-53f62a846255" providerId="ADAL" clId="{43D8CD47-E45D-4C3D-9CEE-ACBCAF84F0F7}" dt="2021-06-20T16:21:30.303" v="382" actId="164"/>
        <pc:sldMkLst>
          <pc:docMk/>
          <pc:sldMk cId="3487956961" sldId="271"/>
        </pc:sldMkLst>
        <pc:spChg chg="add mod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2" creationId="{C9B8D7C3-25C5-48A3-A17F-596AFE50B226}"/>
          </ac:spMkLst>
        </pc:spChg>
        <pc:spChg chg="add mod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3" creationId="{BAFB9B6E-3251-4416-AF2B-45F1FC877071}"/>
          </ac:spMkLst>
        </pc:spChg>
        <pc:spChg chg="del mod">
          <ac:chgData name="Almutairi, Hatim (Student)" userId="99d77a4c-b38e-4d6d-82c2-53f62a846255" providerId="ADAL" clId="{43D8CD47-E45D-4C3D-9CEE-ACBCAF84F0F7}" dt="2021-06-20T16:16:19.320" v="367" actId="478"/>
          <ac:spMkLst>
            <pc:docMk/>
            <pc:sldMk cId="3487956961" sldId="271"/>
            <ac:spMk id="7" creationId="{CADB4F78-64B7-4D6E-AD2C-D9637743AF15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8" creationId="{2F96CFC7-687E-4C52-AB2B-4F4F1934C052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9" creationId="{489FE8A8-0A99-4CBA-852E-FE30C25EF537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10" creationId="{08CB0A28-7819-4BCC-87F7-85D018745A96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11" creationId="{FBB9AD42-9DC5-46BE-BFB6-01C144057B3D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12" creationId="{B2CB0C80-7CDB-4EBD-A581-C2F480FAB809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13" creationId="{98ECD43C-4921-41E0-AB8E-395010248786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14" creationId="{D6187F9D-BE19-415A-ABC3-C1BED46B0D76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15" creationId="{241DE3DC-E557-4A48-8815-06A70515CBB5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16" creationId="{8CE1C036-AA40-4C60-A088-6FCBC1C8E9E4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17" creationId="{514641D6-F4F1-46C2-B1EF-B0AC94172E9F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18" creationId="{888BE728-065E-426A-A9B1-48FF4F5FE037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19" creationId="{12790CD3-7E54-43BF-A686-C18D640D2079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20" creationId="{CF3F87AC-4419-4849-A02A-61552090C46F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21" creationId="{DEB0B9EF-8AD9-4435-BE10-033D9600262B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22" creationId="{7D54072C-51B2-48A2-922A-A8BD1F9FAF34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23" creationId="{80BEC437-B14A-4C06-B8B0-0C3D5AFC8980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24" creationId="{AF2F0257-AD6D-49E0-B296-F2F0F4C040B4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25" creationId="{EF233432-141F-4C85-A8DA-4A4DB4B6EF83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26" creationId="{A73471F1-CAC3-4A9F-9016-875674D159C7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27" creationId="{1F2EAB70-1391-4CCE-853C-669BB47BE0E9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28" creationId="{AB948243-3FCE-480F-9B21-08E2B663AB83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29" creationId="{9D3D8023-3A60-48E2-97DB-75A2A7D95989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30" creationId="{0A2CB4D9-18AF-459D-81B2-6BC05AB020F3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31" creationId="{12CED54B-94F4-461A-89F9-1FBCC4767A5E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32" creationId="{20F5CDBE-FA47-46E7-8593-EDACF571EE0F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33" creationId="{0F34BFA7-15CF-47C1-92AB-8F31D7C99D3F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34" creationId="{B28BDCE2-2CA0-4011-AB7C-E93CD42CC9AA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35" creationId="{AC9E5B94-2B7A-4A3D-B4EA-E6F3098250D5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36" creationId="{9441CAC3-41B9-479D-94FC-8548B40DDF86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37" creationId="{E22F341D-519F-4404-832D-5E6B802FA435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38" creationId="{ED673124-7B6E-4F10-8A61-EE45420C045C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39" creationId="{A0B7019E-28D6-4D18-8741-06C6A4C5D889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40" creationId="{28F8F6B1-F2E3-46B7-9060-348BC714D6B6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41" creationId="{06275883-B697-4DB8-A66E-3ECC84F094CF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42" creationId="{BCE2DC0C-53A8-4352-AC9C-97B8AD567D96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43" creationId="{C534304A-6B36-434C-B554-CF16AF6AFC21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44" creationId="{F2AA5402-3125-46A6-B9D2-0A8402FBA83E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45" creationId="{97A6FDC1-400A-4C74-9557-7AE0FD764E55}"/>
          </ac:spMkLst>
        </pc:spChg>
        <pc:spChg chg="mod topLvl">
          <ac:chgData name="Almutairi, Hatim (Student)" userId="99d77a4c-b38e-4d6d-82c2-53f62a846255" providerId="ADAL" clId="{43D8CD47-E45D-4C3D-9CEE-ACBCAF84F0F7}" dt="2021-06-20T16:21:30.303" v="382" actId="164"/>
          <ac:spMkLst>
            <pc:docMk/>
            <pc:sldMk cId="3487956961" sldId="271"/>
            <ac:spMk id="46" creationId="{56EDC20F-05FB-4D02-A43A-524719BD8425}"/>
          </ac:spMkLst>
        </pc:spChg>
        <pc:spChg chg="del mod">
          <ac:chgData name="Almutairi, Hatim (Student)" userId="99d77a4c-b38e-4d6d-82c2-53f62a846255" providerId="ADAL" clId="{43D8CD47-E45D-4C3D-9CEE-ACBCAF84F0F7}" dt="2021-06-20T16:16:12.650" v="365" actId="478"/>
          <ac:spMkLst>
            <pc:docMk/>
            <pc:sldMk cId="3487956961" sldId="271"/>
            <ac:spMk id="47" creationId="{9B697555-B4FC-4FA2-9D5A-27DCEEFFF997}"/>
          </ac:spMkLst>
        </pc:spChg>
        <pc:spChg chg="del mod">
          <ac:chgData name="Almutairi, Hatim (Student)" userId="99d77a4c-b38e-4d6d-82c2-53f62a846255" providerId="ADAL" clId="{43D8CD47-E45D-4C3D-9CEE-ACBCAF84F0F7}" dt="2021-06-20T16:16:15.166" v="366" actId="478"/>
          <ac:spMkLst>
            <pc:docMk/>
            <pc:sldMk cId="3487956961" sldId="271"/>
            <ac:spMk id="48" creationId="{91692BA9-409E-443F-BE81-020212763202}"/>
          </ac:spMkLst>
        </pc:spChg>
        <pc:grpChg chg="del mod">
          <ac:chgData name="Almutairi, Hatim (Student)" userId="99d77a4c-b38e-4d6d-82c2-53f62a846255" providerId="ADAL" clId="{43D8CD47-E45D-4C3D-9CEE-ACBCAF84F0F7}" dt="2021-06-20T16:16:22.473" v="368" actId="165"/>
          <ac:grpSpMkLst>
            <pc:docMk/>
            <pc:sldMk cId="3487956961" sldId="271"/>
            <ac:grpSpMk id="6" creationId="{2EED7BA5-F984-4BAB-8007-4B364E282153}"/>
          </ac:grpSpMkLst>
        </pc:grpChg>
        <pc:grpChg chg="add mod">
          <ac:chgData name="Almutairi, Hatim (Student)" userId="99d77a4c-b38e-4d6d-82c2-53f62a846255" providerId="ADAL" clId="{43D8CD47-E45D-4C3D-9CEE-ACBCAF84F0F7}" dt="2021-06-20T16:21:30.303" v="382" actId="164"/>
          <ac:grpSpMkLst>
            <pc:docMk/>
            <pc:sldMk cId="3487956961" sldId="271"/>
            <ac:grpSpMk id="49" creationId="{0831CD33-AB0D-4479-B454-A33E22AE2F8C}"/>
          </ac:grpSpMkLst>
        </pc:grpChg>
        <pc:picChg chg="add del mod">
          <ac:chgData name="Almutairi, Hatim (Student)" userId="99d77a4c-b38e-4d6d-82c2-53f62a846255" providerId="ADAL" clId="{43D8CD47-E45D-4C3D-9CEE-ACBCAF84F0F7}" dt="2021-06-20T16:16:09.951" v="364" actId="27803"/>
          <ac:picMkLst>
            <pc:docMk/>
            <pc:sldMk cId="3487956961" sldId="271"/>
            <ac:picMk id="5" creationId="{2EED7BA5-F984-4BAB-8007-4B364E282153}"/>
          </ac:picMkLst>
        </pc:picChg>
      </pc:sldChg>
      <pc:sldChg chg="addSp modSp new mod">
        <pc:chgData name="Almutairi, Hatim (Student)" userId="99d77a4c-b38e-4d6d-82c2-53f62a846255" providerId="ADAL" clId="{43D8CD47-E45D-4C3D-9CEE-ACBCAF84F0F7}" dt="2021-06-20T16:29:04.613" v="386" actId="962"/>
        <pc:sldMkLst>
          <pc:docMk/>
          <pc:sldMk cId="2049884607" sldId="272"/>
        </pc:sldMkLst>
        <pc:picChg chg="add mod">
          <ac:chgData name="Almutairi, Hatim (Student)" userId="99d77a4c-b38e-4d6d-82c2-53f62a846255" providerId="ADAL" clId="{43D8CD47-E45D-4C3D-9CEE-ACBCAF84F0F7}" dt="2021-06-20T16:29:04.613" v="386" actId="962"/>
          <ac:picMkLst>
            <pc:docMk/>
            <pc:sldMk cId="2049884607" sldId="272"/>
            <ac:picMk id="3" creationId="{59F4854F-4251-4FA4-8BB6-4BDC61F8C2C6}"/>
          </ac:picMkLst>
        </pc:picChg>
      </pc:sldChg>
      <pc:sldChg chg="addSp modSp new mod">
        <pc:chgData name="Almutairi, Hatim (Student)" userId="99d77a4c-b38e-4d6d-82c2-53f62a846255" providerId="ADAL" clId="{43D8CD47-E45D-4C3D-9CEE-ACBCAF84F0F7}" dt="2021-06-20T16:29:24.700" v="390" actId="962"/>
        <pc:sldMkLst>
          <pc:docMk/>
          <pc:sldMk cId="2860002944" sldId="273"/>
        </pc:sldMkLst>
        <pc:picChg chg="add mod">
          <ac:chgData name="Almutairi, Hatim (Student)" userId="99d77a4c-b38e-4d6d-82c2-53f62a846255" providerId="ADAL" clId="{43D8CD47-E45D-4C3D-9CEE-ACBCAF84F0F7}" dt="2021-06-20T16:29:24.700" v="390" actId="962"/>
          <ac:picMkLst>
            <pc:docMk/>
            <pc:sldMk cId="2860002944" sldId="273"/>
            <ac:picMk id="3" creationId="{3404FD38-0926-45D5-907D-E5B16CE87F29}"/>
          </ac:picMkLst>
        </pc:picChg>
      </pc:sldChg>
      <pc:sldChg chg="addSp modSp new mod">
        <pc:chgData name="Almutairi, Hatim (Student)" userId="99d77a4c-b38e-4d6d-82c2-53f62a846255" providerId="ADAL" clId="{43D8CD47-E45D-4C3D-9CEE-ACBCAF84F0F7}" dt="2021-06-20T16:29:41.544" v="394" actId="962"/>
        <pc:sldMkLst>
          <pc:docMk/>
          <pc:sldMk cId="4256888411" sldId="274"/>
        </pc:sldMkLst>
        <pc:picChg chg="add mod">
          <ac:chgData name="Almutairi, Hatim (Student)" userId="99d77a4c-b38e-4d6d-82c2-53f62a846255" providerId="ADAL" clId="{43D8CD47-E45D-4C3D-9CEE-ACBCAF84F0F7}" dt="2021-06-20T16:29:41.544" v="394" actId="962"/>
          <ac:picMkLst>
            <pc:docMk/>
            <pc:sldMk cId="4256888411" sldId="274"/>
            <ac:picMk id="3" creationId="{815ACB38-6311-4152-B463-B1C2B6D89E47}"/>
          </ac:picMkLst>
        </pc:picChg>
      </pc:sldChg>
      <pc:sldChg chg="addSp delSp modSp new mod">
        <pc:chgData name="Almutairi, Hatim (Student)" userId="99d77a4c-b38e-4d6d-82c2-53f62a846255" providerId="ADAL" clId="{43D8CD47-E45D-4C3D-9CEE-ACBCAF84F0F7}" dt="2021-06-20T16:30:19.782" v="401"/>
        <pc:sldMkLst>
          <pc:docMk/>
          <pc:sldMk cId="1689913694" sldId="275"/>
        </pc:sldMkLst>
        <pc:picChg chg="add del mod">
          <ac:chgData name="Almutairi, Hatim (Student)" userId="99d77a4c-b38e-4d6d-82c2-53f62a846255" providerId="ADAL" clId="{43D8CD47-E45D-4C3D-9CEE-ACBCAF84F0F7}" dt="2021-06-20T16:30:13.126" v="400"/>
          <ac:picMkLst>
            <pc:docMk/>
            <pc:sldMk cId="1689913694" sldId="275"/>
            <ac:picMk id="3" creationId="{BEA47AAC-77CD-4C8E-B8F6-4D051651FBA5}"/>
          </ac:picMkLst>
        </pc:picChg>
        <pc:picChg chg="add mod">
          <ac:chgData name="Almutairi, Hatim (Student)" userId="99d77a4c-b38e-4d6d-82c2-53f62a846255" providerId="ADAL" clId="{43D8CD47-E45D-4C3D-9CEE-ACBCAF84F0F7}" dt="2021-06-20T16:30:19.782" v="401"/>
          <ac:picMkLst>
            <pc:docMk/>
            <pc:sldMk cId="1689913694" sldId="275"/>
            <ac:picMk id="5" creationId="{98EE54D5-C6E4-4B43-9769-F5A601A1199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B5BE-DF93-4D71-89C0-415B01F363AA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723E7-BA02-40D3-8F5D-B1D12AEE0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967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B5BE-DF93-4D71-89C0-415B01F363AA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723E7-BA02-40D3-8F5D-B1D12AEE0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009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B5BE-DF93-4D71-89C0-415B01F363AA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723E7-BA02-40D3-8F5D-B1D12AEE0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B5BE-DF93-4D71-89C0-415B01F363AA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723E7-BA02-40D3-8F5D-B1D12AEE0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833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B5BE-DF93-4D71-89C0-415B01F363AA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723E7-BA02-40D3-8F5D-B1D12AEE0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665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B5BE-DF93-4D71-89C0-415B01F363AA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723E7-BA02-40D3-8F5D-B1D12AEE0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661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B5BE-DF93-4D71-89C0-415B01F363AA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723E7-BA02-40D3-8F5D-B1D12AEE0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153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B5BE-DF93-4D71-89C0-415B01F363AA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723E7-BA02-40D3-8F5D-B1D12AEE0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750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B5BE-DF93-4D71-89C0-415B01F363AA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723E7-BA02-40D3-8F5D-B1D12AEE0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787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B5BE-DF93-4D71-89C0-415B01F363AA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723E7-BA02-40D3-8F5D-B1D12AEE0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595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B5BE-DF93-4D71-89C0-415B01F363AA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723E7-BA02-40D3-8F5D-B1D12AEE0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523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5B5BE-DF93-4D71-89C0-415B01F363AA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723E7-BA02-40D3-8F5D-B1D12AEE0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143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05D1A83-FBA0-45CD-8D1E-B39FE940A57E}"/>
              </a:ext>
            </a:extLst>
          </p:cNvPr>
          <p:cNvGrpSpPr/>
          <p:nvPr/>
        </p:nvGrpSpPr>
        <p:grpSpPr>
          <a:xfrm>
            <a:off x="-2823" y="0"/>
            <a:ext cx="9142879" cy="6862327"/>
            <a:chOff x="-2823" y="0"/>
            <a:chExt cx="9142879" cy="6862327"/>
          </a:xfrm>
        </p:grpSpPr>
        <p:pic>
          <p:nvPicPr>
            <p:cNvPr id="3" name="Picture 2" descr="Chart, sunburst chart&#10;&#10;Description automatically generated">
              <a:extLst>
                <a:ext uri="{FF2B5EF4-FFF2-40B4-BE49-F238E27FC236}">
                  <a16:creationId xmlns:a16="http://schemas.microsoft.com/office/drawing/2014/main" id="{2413C628-8ED5-45AA-BAD7-516D3CAD4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2056" y="0"/>
              <a:ext cx="6858000" cy="6858000"/>
            </a:xfrm>
            <a:prstGeom prst="rect">
              <a:avLst/>
            </a:prstGeom>
          </p:spPr>
        </p:pic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FD12F1A-7136-4AB5-ACD2-FDD359C3BC5D}"/>
                </a:ext>
              </a:extLst>
            </p:cNvPr>
            <p:cNvSpPr/>
            <p:nvPr/>
          </p:nvSpPr>
          <p:spPr>
            <a:xfrm>
              <a:off x="0" y="171347"/>
              <a:ext cx="4743606" cy="2846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fontAlgn="b">
                <a:lnSpc>
                  <a:spcPts val="1450"/>
                </a:lnSpc>
              </a:pPr>
              <a:r>
                <a:rPr lang="fr-FR" sz="2400" b="1" i="1" dirty="0"/>
                <a:t>L. (M.) martiniquensis </a:t>
              </a:r>
              <a:r>
                <a:rPr lang="fr-FR" sz="2400" b="1" dirty="0"/>
                <a:t>LV760;LSCM1</a:t>
              </a:r>
              <a:endParaRPr lang="en-GB" sz="2400" b="1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65FEAD6-6939-4A50-9F56-439D3446762C}"/>
                </a:ext>
              </a:extLst>
            </p:cNvPr>
            <p:cNvGrpSpPr/>
            <p:nvPr/>
          </p:nvGrpSpPr>
          <p:grpSpPr>
            <a:xfrm>
              <a:off x="4691351" y="171347"/>
              <a:ext cx="1043805" cy="2274654"/>
              <a:chOff x="3531587" y="173626"/>
              <a:chExt cx="1043805" cy="2274654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B8E885C-D4CF-4F42-858B-3ACB52C8F388}"/>
                  </a:ext>
                </a:extLst>
              </p:cNvPr>
              <p:cNvSpPr/>
              <p:nvPr/>
            </p:nvSpPr>
            <p:spPr>
              <a:xfrm>
                <a:off x="3531587" y="173626"/>
                <a:ext cx="1040413" cy="3240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Chromosome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0E87FF9-9EBA-4464-B72D-24D371E6533F}"/>
                  </a:ext>
                </a:extLst>
              </p:cNvPr>
              <p:cNvSpPr/>
              <p:nvPr/>
            </p:nvSpPr>
            <p:spPr>
              <a:xfrm>
                <a:off x="3531587" y="507205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1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993C961-CF5D-4CE5-91C3-5931AE376638}"/>
                  </a:ext>
                </a:extLst>
              </p:cNvPr>
              <p:cNvSpPr/>
              <p:nvPr/>
            </p:nvSpPr>
            <p:spPr>
              <a:xfrm>
                <a:off x="3531587" y="686975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2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A34B54A-E001-4904-B700-5B0ED3982066}"/>
                  </a:ext>
                </a:extLst>
              </p:cNvPr>
              <p:cNvSpPr/>
              <p:nvPr/>
            </p:nvSpPr>
            <p:spPr>
              <a:xfrm>
                <a:off x="3532383" y="865986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3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230D941-13D2-43FF-AA77-DE400D372C1A}"/>
                  </a:ext>
                </a:extLst>
              </p:cNvPr>
              <p:cNvSpPr/>
              <p:nvPr/>
            </p:nvSpPr>
            <p:spPr>
              <a:xfrm>
                <a:off x="3531587" y="1044997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4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6023974-50A6-4F66-960D-53264D79CD5F}"/>
                  </a:ext>
                </a:extLst>
              </p:cNvPr>
              <p:cNvSpPr/>
              <p:nvPr/>
            </p:nvSpPr>
            <p:spPr>
              <a:xfrm>
                <a:off x="3534979" y="1218682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5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502755A-1FF5-4ED6-981D-C12D1C0DB740}"/>
                  </a:ext>
                </a:extLst>
              </p:cNvPr>
              <p:cNvSpPr/>
              <p:nvPr/>
            </p:nvSpPr>
            <p:spPr>
              <a:xfrm>
                <a:off x="3531587" y="1397668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6</a:t>
                </a: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2B02A10-9CC8-4158-BE71-FF31D8CA4187}"/>
                  </a:ext>
                </a:extLst>
              </p:cNvPr>
              <p:cNvSpPr/>
              <p:nvPr/>
            </p:nvSpPr>
            <p:spPr>
              <a:xfrm>
                <a:off x="3531587" y="1567914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7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F27E2A7B-6A9C-429A-81AF-D9B39A0B71CA}"/>
                  </a:ext>
                </a:extLst>
              </p:cNvPr>
              <p:cNvSpPr/>
              <p:nvPr/>
            </p:nvSpPr>
            <p:spPr>
              <a:xfrm>
                <a:off x="3531587" y="1752532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8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1126E7B-4201-4497-B2EA-7FFB9D9D567B}"/>
                  </a:ext>
                </a:extLst>
              </p:cNvPr>
              <p:cNvSpPr/>
              <p:nvPr/>
            </p:nvSpPr>
            <p:spPr>
              <a:xfrm>
                <a:off x="3531587" y="1930160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9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FC1274F-1CA5-4712-B5C7-0419D2844A11}"/>
                  </a:ext>
                </a:extLst>
              </p:cNvPr>
              <p:cNvSpPr/>
              <p:nvPr/>
            </p:nvSpPr>
            <p:spPr>
              <a:xfrm>
                <a:off x="3531587" y="2107788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10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9200384-5A89-4044-A69E-B1E5CFCFF138}"/>
                  </a:ext>
                </a:extLst>
              </p:cNvPr>
              <p:cNvSpPr/>
              <p:nvPr/>
            </p:nvSpPr>
            <p:spPr>
              <a:xfrm>
                <a:off x="3531587" y="2278034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11</a:t>
                </a:r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7B32D2F-8D18-48DC-BE9F-ECACBAA3A38C}"/>
                </a:ext>
              </a:extLst>
            </p:cNvPr>
            <p:cNvSpPr/>
            <p:nvPr/>
          </p:nvSpPr>
          <p:spPr>
            <a:xfrm>
              <a:off x="-2823" y="4738669"/>
              <a:ext cx="4572000" cy="212365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Simple repeats (micro-satellites)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Low complexity repeats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DNA repeat elements (DNA)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Long terminal repeat elements (LTR)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Unknown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Long interspersed nuclear elements (LINE)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RNA repeats (rRNA/tRNA/snRNA)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Rolling Circle repeats (RC)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Satellite repeats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Short interspersed nuclear elements (SINE)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Retroposon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7265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>
            <a:extLst>
              <a:ext uri="{FF2B5EF4-FFF2-40B4-BE49-F238E27FC236}">
                <a16:creationId xmlns:a16="http://schemas.microsoft.com/office/drawing/2014/main" id="{763FD78F-DBE8-40D8-B298-AED0A434D0EA}"/>
              </a:ext>
            </a:extLst>
          </p:cNvPr>
          <p:cNvGrpSpPr/>
          <p:nvPr/>
        </p:nvGrpSpPr>
        <p:grpSpPr>
          <a:xfrm>
            <a:off x="804819" y="171347"/>
            <a:ext cx="7534359" cy="6343937"/>
            <a:chOff x="804819" y="171347"/>
            <a:chExt cx="7534359" cy="6343937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C63EAA1-5C75-48E7-9976-6DA7B87B5B96}"/>
                </a:ext>
              </a:extLst>
            </p:cNvPr>
            <p:cNvSpPr/>
            <p:nvPr/>
          </p:nvSpPr>
          <p:spPr>
            <a:xfrm>
              <a:off x="2200197" y="171347"/>
              <a:ext cx="4743606" cy="2846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fontAlgn="b">
                <a:lnSpc>
                  <a:spcPts val="1450"/>
                </a:lnSpc>
              </a:pPr>
              <a:r>
                <a:rPr lang="fr-FR" sz="2400" b="1" i="1" dirty="0"/>
                <a:t>L. (M.) martiniquensis </a:t>
              </a:r>
              <a:r>
                <a:rPr lang="fr-FR" sz="2400" b="1" dirty="0"/>
                <a:t>LV760;LSCM1</a:t>
              </a:r>
              <a:endParaRPr lang="en-GB" sz="2400" b="1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EC0DAB6-F91E-49F3-AAB0-D11168EA3980}"/>
                </a:ext>
              </a:extLst>
            </p:cNvPr>
            <p:cNvSpPr/>
            <p:nvPr/>
          </p:nvSpPr>
          <p:spPr>
            <a:xfrm>
              <a:off x="4570994" y="1175030"/>
              <a:ext cx="1004" cy="667512"/>
            </a:xfrm>
            <a:custGeom>
              <a:avLst/>
              <a:gdLst>
                <a:gd name="connsiteX0" fmla="*/ 0 w 1004"/>
                <a:gd name="connsiteY0" fmla="*/ 0 h 667512"/>
                <a:gd name="connsiteX1" fmla="*/ 1005 w 1004"/>
                <a:gd name="connsiteY1" fmla="*/ 0 h 667512"/>
                <a:gd name="connsiteX2" fmla="*/ 1005 w 1004"/>
                <a:gd name="connsiteY2" fmla="*/ 667505 h 667512"/>
                <a:gd name="connsiteX3" fmla="*/ 249 w 1004"/>
                <a:gd name="connsiteY3" fmla="*/ 667512 h 667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4" h="667512">
                  <a:moveTo>
                    <a:pt x="0" y="0"/>
                  </a:moveTo>
                  <a:cubicBezTo>
                    <a:pt x="337" y="0"/>
                    <a:pt x="668" y="0"/>
                    <a:pt x="1005" y="0"/>
                  </a:cubicBezTo>
                  <a:lnTo>
                    <a:pt x="1005" y="667505"/>
                  </a:lnTo>
                  <a:cubicBezTo>
                    <a:pt x="755" y="667505"/>
                    <a:pt x="506" y="667512"/>
                    <a:pt x="249" y="667512"/>
                  </a:cubicBezTo>
                  <a:close/>
                </a:path>
              </a:pathLst>
            </a:custGeom>
            <a:solidFill>
              <a:srgbClr val="B3CEFB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836151D-DECC-4231-8E5D-4B41CF75D40A}"/>
                </a:ext>
              </a:extLst>
            </p:cNvPr>
            <p:cNvSpPr/>
            <p:nvPr/>
          </p:nvSpPr>
          <p:spPr>
            <a:xfrm>
              <a:off x="4551169" y="1175030"/>
              <a:ext cx="20074" cy="667572"/>
            </a:xfrm>
            <a:custGeom>
              <a:avLst/>
              <a:gdLst>
                <a:gd name="connsiteX0" fmla="*/ 0 w 20074"/>
                <a:gd name="connsiteY0" fmla="*/ 81 h 667572"/>
                <a:gd name="connsiteX1" fmla="*/ 19826 w 20074"/>
                <a:gd name="connsiteY1" fmla="*/ 0 h 667572"/>
                <a:gd name="connsiteX2" fmla="*/ 20075 w 20074"/>
                <a:gd name="connsiteY2" fmla="*/ 667512 h 667572"/>
                <a:gd name="connsiteX3" fmla="*/ 5206 w 20074"/>
                <a:gd name="connsiteY3" fmla="*/ 667573 h 667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74" h="667572">
                  <a:moveTo>
                    <a:pt x="0" y="81"/>
                  </a:moveTo>
                  <a:cubicBezTo>
                    <a:pt x="6608" y="27"/>
                    <a:pt x="13217" y="0"/>
                    <a:pt x="19826" y="0"/>
                  </a:cubicBezTo>
                  <a:lnTo>
                    <a:pt x="20075" y="667512"/>
                  </a:lnTo>
                  <a:cubicBezTo>
                    <a:pt x="15119" y="667512"/>
                    <a:pt x="10162" y="667532"/>
                    <a:pt x="5206" y="667573"/>
                  </a:cubicBezTo>
                  <a:close/>
                </a:path>
              </a:pathLst>
            </a:custGeom>
            <a:solidFill>
              <a:srgbClr val="7ED1D7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6A57659-F9D7-4B47-BC4B-79A3633DBF70}"/>
                </a:ext>
              </a:extLst>
            </p:cNvPr>
            <p:cNvSpPr/>
            <p:nvPr/>
          </p:nvSpPr>
          <p:spPr>
            <a:xfrm>
              <a:off x="4527338" y="1175111"/>
              <a:ext cx="29036" cy="667707"/>
            </a:xfrm>
            <a:custGeom>
              <a:avLst/>
              <a:gdLst>
                <a:gd name="connsiteX0" fmla="*/ 0 w 29036"/>
                <a:gd name="connsiteY0" fmla="*/ 290 h 667707"/>
                <a:gd name="connsiteX1" fmla="*/ 23831 w 29036"/>
                <a:gd name="connsiteY1" fmla="*/ 0 h 667707"/>
                <a:gd name="connsiteX2" fmla="*/ 29037 w 29036"/>
                <a:gd name="connsiteY2" fmla="*/ 667492 h 667707"/>
                <a:gd name="connsiteX3" fmla="*/ 11160 w 29036"/>
                <a:gd name="connsiteY3" fmla="*/ 667708 h 667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036" h="667707">
                  <a:moveTo>
                    <a:pt x="0" y="290"/>
                  </a:moveTo>
                  <a:cubicBezTo>
                    <a:pt x="7944" y="162"/>
                    <a:pt x="15887" y="61"/>
                    <a:pt x="23831" y="0"/>
                  </a:cubicBezTo>
                  <a:lnTo>
                    <a:pt x="29037" y="667492"/>
                  </a:lnTo>
                  <a:cubicBezTo>
                    <a:pt x="23082" y="667532"/>
                    <a:pt x="17121" y="667607"/>
                    <a:pt x="11160" y="667708"/>
                  </a:cubicBezTo>
                  <a:close/>
                </a:path>
              </a:pathLst>
            </a:custGeom>
            <a:solidFill>
              <a:srgbClr val="FF994D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F50B91F-C3A6-486B-B089-19A6DDD76062}"/>
                </a:ext>
              </a:extLst>
            </p:cNvPr>
            <p:cNvSpPr/>
            <p:nvPr/>
          </p:nvSpPr>
          <p:spPr>
            <a:xfrm>
              <a:off x="4476945" y="1175401"/>
              <a:ext cx="61553" cy="668408"/>
            </a:xfrm>
            <a:custGeom>
              <a:avLst/>
              <a:gdLst>
                <a:gd name="connsiteX0" fmla="*/ 0 w 61553"/>
                <a:gd name="connsiteY0" fmla="*/ 1322 h 668408"/>
                <a:gd name="connsiteX1" fmla="*/ 50393 w 61553"/>
                <a:gd name="connsiteY1" fmla="*/ 0 h 668408"/>
                <a:gd name="connsiteX2" fmla="*/ 61553 w 61553"/>
                <a:gd name="connsiteY2" fmla="*/ 667418 h 668408"/>
                <a:gd name="connsiteX3" fmla="*/ 23764 w 61553"/>
                <a:gd name="connsiteY3" fmla="*/ 668409 h 668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553" h="668408">
                  <a:moveTo>
                    <a:pt x="0" y="1322"/>
                  </a:moveTo>
                  <a:cubicBezTo>
                    <a:pt x="16791" y="722"/>
                    <a:pt x="33589" y="283"/>
                    <a:pt x="50393" y="0"/>
                  </a:cubicBezTo>
                  <a:lnTo>
                    <a:pt x="61553" y="667418"/>
                  </a:lnTo>
                  <a:cubicBezTo>
                    <a:pt x="48957" y="667627"/>
                    <a:pt x="36360" y="667957"/>
                    <a:pt x="23764" y="668409"/>
                  </a:cubicBezTo>
                  <a:close/>
                </a:path>
              </a:pathLst>
            </a:custGeom>
            <a:solidFill>
              <a:srgbClr val="71C287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05D330E-1F3A-4A1C-AFEE-4F17044CD95E}"/>
                </a:ext>
              </a:extLst>
            </p:cNvPr>
            <p:cNvSpPr/>
            <p:nvPr/>
          </p:nvSpPr>
          <p:spPr>
            <a:xfrm>
              <a:off x="4413786" y="1176723"/>
              <a:ext cx="86921" cy="669332"/>
            </a:xfrm>
            <a:custGeom>
              <a:avLst/>
              <a:gdLst>
                <a:gd name="connsiteX0" fmla="*/ 0 w 86921"/>
                <a:gd name="connsiteY0" fmla="*/ 3001 h 669332"/>
                <a:gd name="connsiteX1" fmla="*/ 63158 w 86921"/>
                <a:gd name="connsiteY1" fmla="*/ 0 h 669332"/>
                <a:gd name="connsiteX2" fmla="*/ 86922 w 86921"/>
                <a:gd name="connsiteY2" fmla="*/ 667087 h 669332"/>
                <a:gd name="connsiteX3" fmla="*/ 39556 w 86921"/>
                <a:gd name="connsiteY3" fmla="*/ 669333 h 669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921" h="669332">
                  <a:moveTo>
                    <a:pt x="0" y="3001"/>
                  </a:moveTo>
                  <a:cubicBezTo>
                    <a:pt x="21046" y="1746"/>
                    <a:pt x="42099" y="748"/>
                    <a:pt x="63158" y="0"/>
                  </a:cubicBezTo>
                  <a:lnTo>
                    <a:pt x="86922" y="667087"/>
                  </a:lnTo>
                  <a:cubicBezTo>
                    <a:pt x="71129" y="667647"/>
                    <a:pt x="55336" y="668395"/>
                    <a:pt x="39556" y="669333"/>
                  </a:cubicBezTo>
                  <a:close/>
                </a:path>
              </a:pathLst>
            </a:custGeom>
            <a:solidFill>
              <a:srgbClr val="FCD04F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AC26389-D108-4EF3-919E-0C81D0CE037A}"/>
                </a:ext>
              </a:extLst>
            </p:cNvPr>
            <p:cNvSpPr/>
            <p:nvPr/>
          </p:nvSpPr>
          <p:spPr>
            <a:xfrm>
              <a:off x="4334660" y="1179724"/>
              <a:ext cx="118683" cy="670742"/>
            </a:xfrm>
            <a:custGeom>
              <a:avLst/>
              <a:gdLst>
                <a:gd name="connsiteX0" fmla="*/ 0 w 118683"/>
                <a:gd name="connsiteY0" fmla="*/ 5873 h 670742"/>
                <a:gd name="connsiteX1" fmla="*/ 79127 w 118683"/>
                <a:gd name="connsiteY1" fmla="*/ 0 h 670742"/>
                <a:gd name="connsiteX2" fmla="*/ 118683 w 118683"/>
                <a:gd name="connsiteY2" fmla="*/ 666332 h 670742"/>
                <a:gd name="connsiteX3" fmla="*/ 59335 w 118683"/>
                <a:gd name="connsiteY3" fmla="*/ 670742 h 67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683" h="670742">
                  <a:moveTo>
                    <a:pt x="0" y="5873"/>
                  </a:moveTo>
                  <a:cubicBezTo>
                    <a:pt x="26346" y="3527"/>
                    <a:pt x="52726" y="1564"/>
                    <a:pt x="79127" y="0"/>
                  </a:cubicBezTo>
                  <a:lnTo>
                    <a:pt x="118683" y="666332"/>
                  </a:lnTo>
                  <a:cubicBezTo>
                    <a:pt x="98878" y="667512"/>
                    <a:pt x="79093" y="668982"/>
                    <a:pt x="59335" y="670742"/>
                  </a:cubicBezTo>
                  <a:close/>
                </a:path>
              </a:pathLst>
            </a:custGeom>
            <a:solidFill>
              <a:srgbClr val="F07B72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2DADC39-9A09-419B-A369-A8098CF1DBBB}"/>
                </a:ext>
              </a:extLst>
            </p:cNvPr>
            <p:cNvSpPr/>
            <p:nvPr/>
          </p:nvSpPr>
          <p:spPr>
            <a:xfrm>
              <a:off x="4237467" y="1185597"/>
              <a:ext cx="156527" cy="672724"/>
            </a:xfrm>
            <a:custGeom>
              <a:avLst/>
              <a:gdLst>
                <a:gd name="connsiteX0" fmla="*/ 0 w 156527"/>
                <a:gd name="connsiteY0" fmla="*/ 10472 h 672724"/>
                <a:gd name="connsiteX1" fmla="*/ 97192 w 156527"/>
                <a:gd name="connsiteY1" fmla="*/ 0 h 672724"/>
                <a:gd name="connsiteX2" fmla="*/ 156527 w 156527"/>
                <a:gd name="connsiteY2" fmla="*/ 664869 h 672724"/>
                <a:gd name="connsiteX3" fmla="*/ 83631 w 156527"/>
                <a:gd name="connsiteY3" fmla="*/ 672725 h 6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527" h="672724">
                  <a:moveTo>
                    <a:pt x="0" y="10472"/>
                  </a:moveTo>
                  <a:cubicBezTo>
                    <a:pt x="32328" y="6393"/>
                    <a:pt x="64730" y="2900"/>
                    <a:pt x="97192" y="0"/>
                  </a:cubicBezTo>
                  <a:lnTo>
                    <a:pt x="156527" y="664869"/>
                  </a:lnTo>
                  <a:cubicBezTo>
                    <a:pt x="132183" y="667040"/>
                    <a:pt x="107880" y="669656"/>
                    <a:pt x="83631" y="672725"/>
                  </a:cubicBezTo>
                  <a:close/>
                </a:path>
              </a:pathLst>
            </a:custGeom>
            <a:solidFill>
              <a:srgbClr val="7BAAF7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52CC0D9-030C-49B2-897A-DDA07D66FFC1}"/>
                </a:ext>
              </a:extLst>
            </p:cNvPr>
            <p:cNvSpPr/>
            <p:nvPr/>
          </p:nvSpPr>
          <p:spPr>
            <a:xfrm>
              <a:off x="3969823" y="1196070"/>
              <a:ext cx="351275" cy="698059"/>
            </a:xfrm>
            <a:custGeom>
              <a:avLst/>
              <a:gdLst>
                <a:gd name="connsiteX0" fmla="*/ 0 w 351275"/>
                <a:gd name="connsiteY0" fmla="*/ 47750 h 698059"/>
                <a:gd name="connsiteX1" fmla="*/ 267644 w 351275"/>
                <a:gd name="connsiteY1" fmla="*/ 0 h 698059"/>
                <a:gd name="connsiteX2" fmla="*/ 351276 w 351275"/>
                <a:gd name="connsiteY2" fmla="*/ 662252 h 698059"/>
                <a:gd name="connsiteX3" fmla="*/ 150546 w 351275"/>
                <a:gd name="connsiteY3" fmla="*/ 698060 h 698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275" h="698059">
                  <a:moveTo>
                    <a:pt x="0" y="47750"/>
                  </a:moveTo>
                  <a:cubicBezTo>
                    <a:pt x="88345" y="27297"/>
                    <a:pt x="177674" y="11363"/>
                    <a:pt x="267644" y="0"/>
                  </a:cubicBezTo>
                  <a:lnTo>
                    <a:pt x="351276" y="662252"/>
                  </a:lnTo>
                  <a:cubicBezTo>
                    <a:pt x="283801" y="670769"/>
                    <a:pt x="216806" y="682725"/>
                    <a:pt x="150546" y="698060"/>
                  </a:cubicBezTo>
                  <a:close/>
                </a:path>
              </a:pathLst>
            </a:custGeom>
            <a:solidFill>
              <a:srgbClr val="46BDC6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841819E-27CC-4AE2-914D-A3F431E6BF37}"/>
                </a:ext>
              </a:extLst>
            </p:cNvPr>
            <p:cNvSpPr/>
            <p:nvPr/>
          </p:nvSpPr>
          <p:spPr>
            <a:xfrm>
              <a:off x="3424818" y="1243820"/>
              <a:ext cx="695550" cy="792972"/>
            </a:xfrm>
            <a:custGeom>
              <a:avLst/>
              <a:gdLst>
                <a:gd name="connsiteX0" fmla="*/ 0 w 695550"/>
                <a:gd name="connsiteY0" fmla="*/ 190217 h 792972"/>
                <a:gd name="connsiteX1" fmla="*/ 545005 w 695550"/>
                <a:gd name="connsiteY1" fmla="*/ 0 h 792972"/>
                <a:gd name="connsiteX2" fmla="*/ 695551 w 695550"/>
                <a:gd name="connsiteY2" fmla="*/ 650310 h 792972"/>
                <a:gd name="connsiteX3" fmla="*/ 286795 w 695550"/>
                <a:gd name="connsiteY3" fmla="*/ 792972 h 79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550" h="792972">
                  <a:moveTo>
                    <a:pt x="0" y="190217"/>
                  </a:moveTo>
                  <a:cubicBezTo>
                    <a:pt x="174262" y="107300"/>
                    <a:pt x="357000" y="43522"/>
                    <a:pt x="545005" y="0"/>
                  </a:cubicBezTo>
                  <a:lnTo>
                    <a:pt x="695551" y="650310"/>
                  </a:lnTo>
                  <a:cubicBezTo>
                    <a:pt x="554540" y="682954"/>
                    <a:pt x="417495" y="730785"/>
                    <a:pt x="286795" y="792972"/>
                  </a:cubicBezTo>
                  <a:close/>
                </a:path>
              </a:pathLst>
            </a:custGeom>
            <a:solidFill>
              <a:srgbClr val="FF6D0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1579AA1-125E-4826-85B5-3BB75FCB5472}"/>
                </a:ext>
              </a:extLst>
            </p:cNvPr>
            <p:cNvSpPr/>
            <p:nvPr/>
          </p:nvSpPr>
          <p:spPr>
            <a:xfrm>
              <a:off x="2732545" y="1434036"/>
              <a:ext cx="979068" cy="959533"/>
            </a:xfrm>
            <a:custGeom>
              <a:avLst/>
              <a:gdLst>
                <a:gd name="connsiteX0" fmla="*/ 0 w 979068"/>
                <a:gd name="connsiteY0" fmla="*/ 475704 h 959533"/>
                <a:gd name="connsiteX1" fmla="*/ 692274 w 979068"/>
                <a:gd name="connsiteY1" fmla="*/ 0 h 959533"/>
                <a:gd name="connsiteX2" fmla="*/ 979069 w 979068"/>
                <a:gd name="connsiteY2" fmla="*/ 602756 h 959533"/>
                <a:gd name="connsiteX3" fmla="*/ 459864 w 979068"/>
                <a:gd name="connsiteY3" fmla="*/ 959533 h 959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9068" h="959533">
                  <a:moveTo>
                    <a:pt x="0" y="475704"/>
                  </a:moveTo>
                  <a:cubicBezTo>
                    <a:pt x="204216" y="281603"/>
                    <a:pt x="437860" y="121050"/>
                    <a:pt x="692274" y="0"/>
                  </a:cubicBezTo>
                  <a:lnTo>
                    <a:pt x="979069" y="602756"/>
                  </a:lnTo>
                  <a:cubicBezTo>
                    <a:pt x="788259" y="693541"/>
                    <a:pt x="613026" y="813958"/>
                    <a:pt x="459864" y="959533"/>
                  </a:cubicBezTo>
                  <a:close/>
                </a:path>
              </a:pathLst>
            </a:custGeom>
            <a:solidFill>
              <a:srgbClr val="34A853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E6CACD4-8DBF-4877-B57A-69353BF2BC3F}"/>
                </a:ext>
              </a:extLst>
            </p:cNvPr>
            <p:cNvSpPr/>
            <p:nvPr/>
          </p:nvSpPr>
          <p:spPr>
            <a:xfrm>
              <a:off x="1937367" y="1909740"/>
              <a:ext cx="1255040" cy="1610321"/>
            </a:xfrm>
            <a:custGeom>
              <a:avLst/>
              <a:gdLst>
                <a:gd name="connsiteX0" fmla="*/ 0 w 1255040"/>
                <a:gd name="connsiteY0" fmla="*/ 1501990 h 1610321"/>
                <a:gd name="connsiteX1" fmla="*/ 795177 w 1255040"/>
                <a:gd name="connsiteY1" fmla="*/ 0 h 1610321"/>
                <a:gd name="connsiteX2" fmla="*/ 1255041 w 1255040"/>
                <a:gd name="connsiteY2" fmla="*/ 483830 h 1610321"/>
                <a:gd name="connsiteX3" fmla="*/ 658658 w 1255040"/>
                <a:gd name="connsiteY3" fmla="*/ 1610322 h 1610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5040" h="1610321">
                  <a:moveTo>
                    <a:pt x="0" y="1501990"/>
                  </a:moveTo>
                  <a:cubicBezTo>
                    <a:pt x="94394" y="928082"/>
                    <a:pt x="373603" y="400691"/>
                    <a:pt x="795177" y="0"/>
                  </a:cubicBezTo>
                  <a:lnTo>
                    <a:pt x="1255041" y="483830"/>
                  </a:lnTo>
                  <a:cubicBezTo>
                    <a:pt x="938858" y="784348"/>
                    <a:pt x="729450" y="1179893"/>
                    <a:pt x="658658" y="1610322"/>
                  </a:cubicBezTo>
                  <a:close/>
                </a:path>
              </a:pathLst>
            </a:custGeom>
            <a:solidFill>
              <a:srgbClr val="FBBC04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4A803F6-87BD-4693-84EE-5DA1998CCBB9}"/>
                </a:ext>
              </a:extLst>
            </p:cNvPr>
            <p:cNvSpPr/>
            <p:nvPr/>
          </p:nvSpPr>
          <p:spPr>
            <a:xfrm>
              <a:off x="1901952" y="3411730"/>
              <a:ext cx="1083799" cy="2063017"/>
            </a:xfrm>
            <a:custGeom>
              <a:avLst/>
              <a:gdLst>
                <a:gd name="connsiteX0" fmla="*/ 555046 w 1083799"/>
                <a:gd name="connsiteY0" fmla="*/ 2063017 h 2063017"/>
                <a:gd name="connsiteX1" fmla="*/ 35416 w 1083799"/>
                <a:gd name="connsiteY1" fmla="*/ 0 h 2063017"/>
                <a:gd name="connsiteX2" fmla="*/ 694074 w 1083799"/>
                <a:gd name="connsiteY2" fmla="*/ 108332 h 2063017"/>
                <a:gd name="connsiteX3" fmla="*/ 1083800 w 1083799"/>
                <a:gd name="connsiteY3" fmla="*/ 1655597 h 2063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799" h="2063017">
                  <a:moveTo>
                    <a:pt x="555046" y="2063017"/>
                  </a:moveTo>
                  <a:cubicBezTo>
                    <a:pt x="103517" y="1477026"/>
                    <a:pt x="-84650" y="729962"/>
                    <a:pt x="35416" y="0"/>
                  </a:cubicBezTo>
                  <a:lnTo>
                    <a:pt x="694074" y="108332"/>
                  </a:lnTo>
                  <a:cubicBezTo>
                    <a:pt x="604023" y="655805"/>
                    <a:pt x="745154" y="1216098"/>
                    <a:pt x="1083800" y="1655597"/>
                  </a:cubicBezTo>
                  <a:close/>
                </a:path>
              </a:pathLst>
            </a:custGeom>
            <a:solidFill>
              <a:srgbClr val="EA4335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E582123-4D08-4DBF-B3BD-D7BB2C4087A4}"/>
                </a:ext>
              </a:extLst>
            </p:cNvPr>
            <p:cNvSpPr/>
            <p:nvPr/>
          </p:nvSpPr>
          <p:spPr>
            <a:xfrm>
              <a:off x="2456997" y="1175030"/>
              <a:ext cx="4785301" cy="5340254"/>
            </a:xfrm>
            <a:custGeom>
              <a:avLst/>
              <a:gdLst>
                <a:gd name="connsiteX0" fmla="*/ 2115002 w 4785301"/>
                <a:gd name="connsiteY0" fmla="*/ 0 h 5340254"/>
                <a:gd name="connsiteX1" fmla="*/ 4721359 w 4785301"/>
                <a:gd name="connsiteY1" fmla="*/ 2090382 h 5340254"/>
                <a:gd name="connsiteX2" fmla="*/ 3246659 w 4785301"/>
                <a:gd name="connsiteY2" fmla="*/ 5088387 h 5340254"/>
                <a:gd name="connsiteX3" fmla="*/ 0 w 4785301"/>
                <a:gd name="connsiteY3" fmla="*/ 4299717 h 5340254"/>
                <a:gd name="connsiteX4" fmla="*/ 528754 w 4785301"/>
                <a:gd name="connsiteY4" fmla="*/ 3892296 h 5340254"/>
                <a:gd name="connsiteX5" fmla="*/ 2963742 w 4785301"/>
                <a:gd name="connsiteY5" fmla="*/ 4483804 h 5340254"/>
                <a:gd name="connsiteX6" fmla="*/ 4069768 w 4785301"/>
                <a:gd name="connsiteY6" fmla="*/ 2235297 h 5340254"/>
                <a:gd name="connsiteX7" fmla="*/ 2115002 w 4785301"/>
                <a:gd name="connsiteY7" fmla="*/ 667505 h 5340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85301" h="5340254">
                  <a:moveTo>
                    <a:pt x="2115002" y="0"/>
                  </a:moveTo>
                  <a:cubicBezTo>
                    <a:pt x="3366273" y="0"/>
                    <a:pt x="4449709" y="868950"/>
                    <a:pt x="4721359" y="2090382"/>
                  </a:cubicBezTo>
                  <a:cubicBezTo>
                    <a:pt x="4993002" y="3311814"/>
                    <a:pt x="4379983" y="4558055"/>
                    <a:pt x="3246659" y="5088387"/>
                  </a:cubicBezTo>
                  <a:cubicBezTo>
                    <a:pt x="2113330" y="5618705"/>
                    <a:pt x="763726" y="5290876"/>
                    <a:pt x="0" y="4299717"/>
                  </a:cubicBezTo>
                  <a:lnTo>
                    <a:pt x="528754" y="3892296"/>
                  </a:lnTo>
                  <a:cubicBezTo>
                    <a:pt x="1101549" y="4635671"/>
                    <a:pt x="2113748" y="4881555"/>
                    <a:pt x="2963742" y="4483804"/>
                  </a:cubicBezTo>
                  <a:cubicBezTo>
                    <a:pt x="3813736" y="4086053"/>
                    <a:pt x="4273505" y="3151369"/>
                    <a:pt x="4069768" y="2235297"/>
                  </a:cubicBezTo>
                  <a:cubicBezTo>
                    <a:pt x="3866031" y="1319224"/>
                    <a:pt x="3053455" y="667505"/>
                    <a:pt x="2115002" y="667505"/>
                  </a:cubicBezTo>
                  <a:close/>
                </a:path>
              </a:pathLst>
            </a:custGeom>
            <a:solidFill>
              <a:srgbClr val="4285F4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C7501BE-DA90-4ED7-90B6-C77DCC926FEF}"/>
                </a:ext>
              </a:extLst>
            </p:cNvPr>
            <p:cNvSpPr/>
            <p:nvPr/>
          </p:nvSpPr>
          <p:spPr>
            <a:xfrm>
              <a:off x="815461" y="1204958"/>
              <a:ext cx="175854" cy="99882"/>
            </a:xfrm>
            <a:custGeom>
              <a:avLst/>
              <a:gdLst>
                <a:gd name="connsiteX0" fmla="*/ 0 w 175854"/>
                <a:gd name="connsiteY0" fmla="*/ 98197 h 99882"/>
                <a:gd name="connsiteX1" fmla="*/ 0 w 175854"/>
                <a:gd name="connsiteY1" fmla="*/ 1686 h 99882"/>
                <a:gd name="connsiteX2" fmla="*/ 42779 w 175854"/>
                <a:gd name="connsiteY2" fmla="*/ 1686 h 99882"/>
                <a:gd name="connsiteX3" fmla="*/ 62376 w 175854"/>
                <a:gd name="connsiteY3" fmla="*/ 4316 h 99882"/>
                <a:gd name="connsiteX4" fmla="*/ 73124 w 175854"/>
                <a:gd name="connsiteY4" fmla="*/ 13487 h 99882"/>
                <a:gd name="connsiteX5" fmla="*/ 77127 w 175854"/>
                <a:gd name="connsiteY5" fmla="*/ 28025 h 99882"/>
                <a:gd name="connsiteX6" fmla="*/ 70489 w 175854"/>
                <a:gd name="connsiteY6" fmla="*/ 45302 h 99882"/>
                <a:gd name="connsiteX7" fmla="*/ 49943 w 175854"/>
                <a:gd name="connsiteY7" fmla="*/ 54257 h 99882"/>
                <a:gd name="connsiteX8" fmla="*/ 57635 w 175854"/>
                <a:gd name="connsiteY8" fmla="*/ 59106 h 99882"/>
                <a:gd name="connsiteX9" fmla="*/ 68277 w 175854"/>
                <a:gd name="connsiteY9" fmla="*/ 71958 h 99882"/>
                <a:gd name="connsiteX10" fmla="*/ 85030 w 175854"/>
                <a:gd name="connsiteY10" fmla="*/ 98197 h 99882"/>
                <a:gd name="connsiteX11" fmla="*/ 69014 w 175854"/>
                <a:gd name="connsiteY11" fmla="*/ 98197 h 99882"/>
                <a:gd name="connsiteX12" fmla="*/ 56159 w 175854"/>
                <a:gd name="connsiteY12" fmla="*/ 78075 h 99882"/>
                <a:gd name="connsiteX13" fmla="*/ 46993 w 175854"/>
                <a:gd name="connsiteY13" fmla="*/ 64797 h 99882"/>
                <a:gd name="connsiteX14" fmla="*/ 40460 w 175854"/>
                <a:gd name="connsiteY14" fmla="*/ 58370 h 99882"/>
                <a:gd name="connsiteX15" fmla="*/ 34665 w 175854"/>
                <a:gd name="connsiteY15" fmla="*/ 55734 h 99882"/>
                <a:gd name="connsiteX16" fmla="*/ 27606 w 175854"/>
                <a:gd name="connsiteY16" fmla="*/ 55316 h 99882"/>
                <a:gd name="connsiteX17" fmla="*/ 12749 w 175854"/>
                <a:gd name="connsiteY17" fmla="*/ 55316 h 99882"/>
                <a:gd name="connsiteX18" fmla="*/ 12749 w 175854"/>
                <a:gd name="connsiteY18" fmla="*/ 98197 h 99882"/>
                <a:gd name="connsiteX19" fmla="*/ 0 w 175854"/>
                <a:gd name="connsiteY19" fmla="*/ 98197 h 99882"/>
                <a:gd name="connsiteX20" fmla="*/ 12749 w 175854"/>
                <a:gd name="connsiteY20" fmla="*/ 44250 h 99882"/>
                <a:gd name="connsiteX21" fmla="*/ 40250 w 175854"/>
                <a:gd name="connsiteY21" fmla="*/ 44250 h 99882"/>
                <a:gd name="connsiteX22" fmla="*/ 53842 w 175854"/>
                <a:gd name="connsiteY22" fmla="*/ 42456 h 99882"/>
                <a:gd name="connsiteX23" fmla="*/ 61323 w 175854"/>
                <a:gd name="connsiteY23" fmla="*/ 36664 h 99882"/>
                <a:gd name="connsiteX24" fmla="*/ 63957 w 175854"/>
                <a:gd name="connsiteY24" fmla="*/ 28025 h 99882"/>
                <a:gd name="connsiteX25" fmla="*/ 59004 w 175854"/>
                <a:gd name="connsiteY25" fmla="*/ 16750 h 99882"/>
                <a:gd name="connsiteX26" fmla="*/ 43305 w 175854"/>
                <a:gd name="connsiteY26" fmla="*/ 12327 h 99882"/>
                <a:gd name="connsiteX27" fmla="*/ 12749 w 175854"/>
                <a:gd name="connsiteY27" fmla="*/ 12327 h 99882"/>
                <a:gd name="connsiteX28" fmla="*/ 12749 w 175854"/>
                <a:gd name="connsiteY28" fmla="*/ 44250 h 99882"/>
                <a:gd name="connsiteX29" fmla="*/ 163105 w 175854"/>
                <a:gd name="connsiteY29" fmla="*/ 64372 h 99882"/>
                <a:gd name="connsiteX30" fmla="*/ 175854 w 175854"/>
                <a:gd name="connsiteY30" fmla="*/ 67535 h 99882"/>
                <a:gd name="connsiteX31" fmla="*/ 161419 w 175854"/>
                <a:gd name="connsiteY31" fmla="*/ 91663 h 99882"/>
                <a:gd name="connsiteX32" fmla="*/ 135815 w 175854"/>
                <a:gd name="connsiteY32" fmla="*/ 99883 h 99882"/>
                <a:gd name="connsiteX33" fmla="*/ 110423 w 175854"/>
                <a:gd name="connsiteY33" fmla="*/ 93557 h 99882"/>
                <a:gd name="connsiteX34" fmla="*/ 95566 w 175854"/>
                <a:gd name="connsiteY34" fmla="*/ 75121 h 99882"/>
                <a:gd name="connsiteX35" fmla="*/ 90509 w 175854"/>
                <a:gd name="connsiteY35" fmla="*/ 49200 h 99882"/>
                <a:gd name="connsiteX36" fmla="*/ 96198 w 175854"/>
                <a:gd name="connsiteY36" fmla="*/ 22968 h 99882"/>
                <a:gd name="connsiteX37" fmla="*/ 112635 w 175854"/>
                <a:gd name="connsiteY37" fmla="*/ 5894 h 99882"/>
                <a:gd name="connsiteX38" fmla="*/ 136026 w 175854"/>
                <a:gd name="connsiteY38" fmla="*/ 0 h 99882"/>
                <a:gd name="connsiteX39" fmla="*/ 160366 w 175854"/>
                <a:gd name="connsiteY39" fmla="*/ 7371 h 99882"/>
                <a:gd name="connsiteX40" fmla="*/ 174168 w 175854"/>
                <a:gd name="connsiteY40" fmla="*/ 28126 h 99882"/>
                <a:gd name="connsiteX41" fmla="*/ 161630 w 175854"/>
                <a:gd name="connsiteY41" fmla="*/ 31080 h 99882"/>
                <a:gd name="connsiteX42" fmla="*/ 151831 w 175854"/>
                <a:gd name="connsiteY42" fmla="*/ 15800 h 99882"/>
                <a:gd name="connsiteX43" fmla="*/ 135815 w 175854"/>
                <a:gd name="connsiteY43" fmla="*/ 10951 h 99882"/>
                <a:gd name="connsiteX44" fmla="*/ 117166 w 175854"/>
                <a:gd name="connsiteY44" fmla="*/ 16326 h 99882"/>
                <a:gd name="connsiteX45" fmla="*/ 106629 w 175854"/>
                <a:gd name="connsiteY45" fmla="*/ 30655 h 99882"/>
                <a:gd name="connsiteX46" fmla="*/ 103679 w 175854"/>
                <a:gd name="connsiteY46" fmla="*/ 49098 h 99882"/>
                <a:gd name="connsiteX47" fmla="*/ 107262 w 175854"/>
                <a:gd name="connsiteY47" fmla="*/ 70697 h 99882"/>
                <a:gd name="connsiteX48" fmla="*/ 118430 w 175854"/>
                <a:gd name="connsiteY48" fmla="*/ 84393 h 99882"/>
                <a:gd name="connsiteX49" fmla="*/ 134762 w 175854"/>
                <a:gd name="connsiteY49" fmla="*/ 88925 h 99882"/>
                <a:gd name="connsiteX50" fmla="*/ 152990 w 175854"/>
                <a:gd name="connsiteY50" fmla="*/ 82707 h 99882"/>
                <a:gd name="connsiteX51" fmla="*/ 163105 w 175854"/>
                <a:gd name="connsiteY51" fmla="*/ 64372 h 99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75854" h="99882">
                  <a:moveTo>
                    <a:pt x="0" y="98197"/>
                  </a:moveTo>
                  <a:lnTo>
                    <a:pt x="0" y="1686"/>
                  </a:lnTo>
                  <a:lnTo>
                    <a:pt x="42779" y="1686"/>
                  </a:lnTo>
                  <a:cubicBezTo>
                    <a:pt x="51348" y="1686"/>
                    <a:pt x="57881" y="2562"/>
                    <a:pt x="62376" y="4316"/>
                  </a:cubicBezTo>
                  <a:cubicBezTo>
                    <a:pt x="66872" y="6002"/>
                    <a:pt x="70454" y="9056"/>
                    <a:pt x="73124" y="13487"/>
                  </a:cubicBezTo>
                  <a:cubicBezTo>
                    <a:pt x="75793" y="17836"/>
                    <a:pt x="77127" y="22685"/>
                    <a:pt x="77127" y="28025"/>
                  </a:cubicBezTo>
                  <a:cubicBezTo>
                    <a:pt x="77127" y="34836"/>
                    <a:pt x="74915" y="40595"/>
                    <a:pt x="70489" y="45302"/>
                  </a:cubicBezTo>
                  <a:cubicBezTo>
                    <a:pt x="66064" y="50009"/>
                    <a:pt x="59215" y="52996"/>
                    <a:pt x="49943" y="54257"/>
                  </a:cubicBezTo>
                  <a:cubicBezTo>
                    <a:pt x="53315" y="55875"/>
                    <a:pt x="55879" y="57494"/>
                    <a:pt x="57635" y="59106"/>
                  </a:cubicBezTo>
                  <a:cubicBezTo>
                    <a:pt x="61358" y="62477"/>
                    <a:pt x="64905" y="66766"/>
                    <a:pt x="68277" y="71958"/>
                  </a:cubicBezTo>
                  <a:lnTo>
                    <a:pt x="85030" y="98197"/>
                  </a:lnTo>
                  <a:lnTo>
                    <a:pt x="69014" y="98197"/>
                  </a:lnTo>
                  <a:lnTo>
                    <a:pt x="56159" y="78075"/>
                  </a:lnTo>
                  <a:cubicBezTo>
                    <a:pt x="52437" y="72309"/>
                    <a:pt x="49381" y="67885"/>
                    <a:pt x="46993" y="64797"/>
                  </a:cubicBezTo>
                  <a:cubicBezTo>
                    <a:pt x="44605" y="61709"/>
                    <a:pt x="42427" y="59564"/>
                    <a:pt x="40460" y="58370"/>
                  </a:cubicBezTo>
                  <a:cubicBezTo>
                    <a:pt x="38564" y="57103"/>
                    <a:pt x="36632" y="56226"/>
                    <a:pt x="34665" y="55734"/>
                  </a:cubicBezTo>
                  <a:cubicBezTo>
                    <a:pt x="33190" y="55451"/>
                    <a:pt x="30837" y="55316"/>
                    <a:pt x="27606" y="55316"/>
                  </a:cubicBezTo>
                  <a:lnTo>
                    <a:pt x="12749" y="55316"/>
                  </a:lnTo>
                  <a:lnTo>
                    <a:pt x="12749" y="98197"/>
                  </a:lnTo>
                  <a:lnTo>
                    <a:pt x="0" y="98197"/>
                  </a:lnTo>
                  <a:close/>
                  <a:moveTo>
                    <a:pt x="12749" y="44250"/>
                  </a:moveTo>
                  <a:lnTo>
                    <a:pt x="40250" y="44250"/>
                  </a:lnTo>
                  <a:cubicBezTo>
                    <a:pt x="46080" y="44250"/>
                    <a:pt x="50610" y="43650"/>
                    <a:pt x="53842" y="42456"/>
                  </a:cubicBezTo>
                  <a:cubicBezTo>
                    <a:pt x="57143" y="41263"/>
                    <a:pt x="59637" y="39334"/>
                    <a:pt x="61323" y="36664"/>
                  </a:cubicBezTo>
                  <a:cubicBezTo>
                    <a:pt x="63079" y="33993"/>
                    <a:pt x="63957" y="31114"/>
                    <a:pt x="63957" y="28025"/>
                  </a:cubicBezTo>
                  <a:cubicBezTo>
                    <a:pt x="63957" y="23460"/>
                    <a:pt x="62306" y="19697"/>
                    <a:pt x="59004" y="16750"/>
                  </a:cubicBezTo>
                  <a:cubicBezTo>
                    <a:pt x="55703" y="13797"/>
                    <a:pt x="50470" y="12327"/>
                    <a:pt x="43305" y="12327"/>
                  </a:cubicBezTo>
                  <a:lnTo>
                    <a:pt x="12749" y="12327"/>
                  </a:lnTo>
                  <a:lnTo>
                    <a:pt x="12749" y="44250"/>
                  </a:lnTo>
                  <a:close/>
                  <a:moveTo>
                    <a:pt x="163105" y="64372"/>
                  </a:moveTo>
                  <a:lnTo>
                    <a:pt x="175854" y="67535"/>
                  </a:lnTo>
                  <a:cubicBezTo>
                    <a:pt x="173185" y="78075"/>
                    <a:pt x="168374" y="86113"/>
                    <a:pt x="161419" y="91663"/>
                  </a:cubicBezTo>
                  <a:cubicBezTo>
                    <a:pt x="154465" y="97145"/>
                    <a:pt x="145930" y="99883"/>
                    <a:pt x="135815" y="99883"/>
                  </a:cubicBezTo>
                  <a:cubicBezTo>
                    <a:pt x="125420" y="99883"/>
                    <a:pt x="116956" y="97779"/>
                    <a:pt x="110423" y="93557"/>
                  </a:cubicBezTo>
                  <a:cubicBezTo>
                    <a:pt x="103960" y="89275"/>
                    <a:pt x="99008" y="83132"/>
                    <a:pt x="95566" y="75121"/>
                  </a:cubicBezTo>
                  <a:cubicBezTo>
                    <a:pt x="92195" y="67043"/>
                    <a:pt x="90509" y="58404"/>
                    <a:pt x="90509" y="49200"/>
                  </a:cubicBezTo>
                  <a:cubicBezTo>
                    <a:pt x="90509" y="39159"/>
                    <a:pt x="92405" y="30413"/>
                    <a:pt x="96198" y="22968"/>
                  </a:cubicBezTo>
                  <a:cubicBezTo>
                    <a:pt x="100062" y="15449"/>
                    <a:pt x="105541" y="9758"/>
                    <a:pt x="112635" y="5894"/>
                  </a:cubicBezTo>
                  <a:cubicBezTo>
                    <a:pt x="119730" y="1962"/>
                    <a:pt x="127527" y="0"/>
                    <a:pt x="136026" y="0"/>
                  </a:cubicBezTo>
                  <a:cubicBezTo>
                    <a:pt x="145720" y="0"/>
                    <a:pt x="153833" y="2455"/>
                    <a:pt x="160366" y="7371"/>
                  </a:cubicBezTo>
                  <a:cubicBezTo>
                    <a:pt x="166968" y="12286"/>
                    <a:pt x="171569" y="19205"/>
                    <a:pt x="174168" y="28126"/>
                  </a:cubicBezTo>
                  <a:lnTo>
                    <a:pt x="161630" y="31080"/>
                  </a:lnTo>
                  <a:cubicBezTo>
                    <a:pt x="159382" y="24054"/>
                    <a:pt x="156116" y="18962"/>
                    <a:pt x="151831" y="15800"/>
                  </a:cubicBezTo>
                  <a:cubicBezTo>
                    <a:pt x="147616" y="12570"/>
                    <a:pt x="142278" y="10951"/>
                    <a:pt x="135815" y="10951"/>
                  </a:cubicBezTo>
                  <a:cubicBezTo>
                    <a:pt x="128370" y="10951"/>
                    <a:pt x="122153" y="12745"/>
                    <a:pt x="117166" y="16326"/>
                  </a:cubicBezTo>
                  <a:cubicBezTo>
                    <a:pt x="112179" y="19839"/>
                    <a:pt x="108667" y="24620"/>
                    <a:pt x="106629" y="30655"/>
                  </a:cubicBezTo>
                  <a:cubicBezTo>
                    <a:pt x="104663" y="36630"/>
                    <a:pt x="103679" y="42773"/>
                    <a:pt x="103679" y="49098"/>
                  </a:cubicBezTo>
                  <a:cubicBezTo>
                    <a:pt x="103679" y="57319"/>
                    <a:pt x="104873" y="64514"/>
                    <a:pt x="107262" y="70697"/>
                  </a:cubicBezTo>
                  <a:cubicBezTo>
                    <a:pt x="109650" y="76807"/>
                    <a:pt x="113373" y="81372"/>
                    <a:pt x="118430" y="84393"/>
                  </a:cubicBezTo>
                  <a:cubicBezTo>
                    <a:pt x="123488" y="87414"/>
                    <a:pt x="128932" y="88925"/>
                    <a:pt x="134762" y="88925"/>
                  </a:cubicBezTo>
                  <a:cubicBezTo>
                    <a:pt x="141927" y="88925"/>
                    <a:pt x="148003" y="86854"/>
                    <a:pt x="152990" y="82707"/>
                  </a:cubicBezTo>
                  <a:cubicBezTo>
                    <a:pt x="157977" y="78567"/>
                    <a:pt x="161349" y="72451"/>
                    <a:pt x="163105" y="64372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1F3504B-5636-47C3-8888-5180B66C188F}"/>
                </a:ext>
              </a:extLst>
            </p:cNvPr>
            <p:cNvSpPr/>
            <p:nvPr/>
          </p:nvSpPr>
          <p:spPr>
            <a:xfrm>
              <a:off x="810404" y="1387028"/>
              <a:ext cx="294811" cy="101777"/>
            </a:xfrm>
            <a:custGeom>
              <a:avLst/>
              <a:gdLst>
                <a:gd name="connsiteX0" fmla="*/ 0 w 294811"/>
                <a:gd name="connsiteY0" fmla="*/ 50575 h 101777"/>
                <a:gd name="connsiteX1" fmla="*/ 3477 w 294811"/>
                <a:gd name="connsiteY1" fmla="*/ 23069 h 101777"/>
                <a:gd name="connsiteX2" fmla="*/ 14013 w 294811"/>
                <a:gd name="connsiteY2" fmla="*/ 6952 h 101777"/>
                <a:gd name="connsiteX3" fmla="*/ 31504 w 294811"/>
                <a:gd name="connsiteY3" fmla="*/ 1261 h 101777"/>
                <a:gd name="connsiteX4" fmla="*/ 45096 w 294811"/>
                <a:gd name="connsiteY4" fmla="*/ 4424 h 101777"/>
                <a:gd name="connsiteX5" fmla="*/ 54790 w 294811"/>
                <a:gd name="connsiteY5" fmla="*/ 13379 h 101777"/>
                <a:gd name="connsiteX6" fmla="*/ 60795 w 294811"/>
                <a:gd name="connsiteY6" fmla="*/ 27810 h 101777"/>
                <a:gd name="connsiteX7" fmla="*/ 63009 w 294811"/>
                <a:gd name="connsiteY7" fmla="*/ 50575 h 101777"/>
                <a:gd name="connsiteX8" fmla="*/ 59426 w 294811"/>
                <a:gd name="connsiteY8" fmla="*/ 77967 h 101777"/>
                <a:gd name="connsiteX9" fmla="*/ 48995 w 294811"/>
                <a:gd name="connsiteY9" fmla="*/ 94191 h 101777"/>
                <a:gd name="connsiteX10" fmla="*/ 31504 w 294811"/>
                <a:gd name="connsiteY10" fmla="*/ 99883 h 101777"/>
                <a:gd name="connsiteX11" fmla="*/ 9588 w 294811"/>
                <a:gd name="connsiteY11" fmla="*/ 89876 h 101777"/>
                <a:gd name="connsiteX12" fmla="*/ 0 w 294811"/>
                <a:gd name="connsiteY12" fmla="*/ 50575 h 101777"/>
                <a:gd name="connsiteX13" fmla="*/ 12222 w 294811"/>
                <a:gd name="connsiteY13" fmla="*/ 50575 h 101777"/>
                <a:gd name="connsiteX14" fmla="*/ 17701 w 294811"/>
                <a:gd name="connsiteY14" fmla="*/ 82289 h 101777"/>
                <a:gd name="connsiteX15" fmla="*/ 31504 w 294811"/>
                <a:gd name="connsiteY15" fmla="*/ 90085 h 101777"/>
                <a:gd name="connsiteX16" fmla="*/ 45201 w 294811"/>
                <a:gd name="connsiteY16" fmla="*/ 82181 h 101777"/>
                <a:gd name="connsiteX17" fmla="*/ 50786 w 294811"/>
                <a:gd name="connsiteY17" fmla="*/ 50575 h 101777"/>
                <a:gd name="connsiteX18" fmla="*/ 45201 w 294811"/>
                <a:gd name="connsiteY18" fmla="*/ 18962 h 101777"/>
                <a:gd name="connsiteX19" fmla="*/ 31399 w 294811"/>
                <a:gd name="connsiteY19" fmla="*/ 11059 h 101777"/>
                <a:gd name="connsiteX20" fmla="*/ 18334 w 294811"/>
                <a:gd name="connsiteY20" fmla="*/ 18011 h 101777"/>
                <a:gd name="connsiteX21" fmla="*/ 12222 w 294811"/>
                <a:gd name="connsiteY21" fmla="*/ 50575 h 101777"/>
                <a:gd name="connsiteX22" fmla="*/ 80815 w 294811"/>
                <a:gd name="connsiteY22" fmla="*/ 98197 h 101777"/>
                <a:gd name="connsiteX23" fmla="*/ 80815 w 294811"/>
                <a:gd name="connsiteY23" fmla="*/ 84710 h 101777"/>
                <a:gd name="connsiteX24" fmla="*/ 94302 w 294811"/>
                <a:gd name="connsiteY24" fmla="*/ 84710 h 101777"/>
                <a:gd name="connsiteX25" fmla="*/ 94302 w 294811"/>
                <a:gd name="connsiteY25" fmla="*/ 98197 h 101777"/>
                <a:gd name="connsiteX26" fmla="*/ 80815 w 294811"/>
                <a:gd name="connsiteY26" fmla="*/ 98197 h 101777"/>
                <a:gd name="connsiteX27" fmla="*/ 176170 w 294811"/>
                <a:gd name="connsiteY27" fmla="*/ 25288 h 101777"/>
                <a:gd name="connsiteX28" fmla="*/ 164369 w 294811"/>
                <a:gd name="connsiteY28" fmla="*/ 26232 h 101777"/>
                <a:gd name="connsiteX29" fmla="*/ 159944 w 294811"/>
                <a:gd name="connsiteY29" fmla="*/ 16117 h 101777"/>
                <a:gd name="connsiteX30" fmla="*/ 148038 w 294811"/>
                <a:gd name="connsiteY30" fmla="*/ 10951 h 101777"/>
                <a:gd name="connsiteX31" fmla="*/ 138134 w 294811"/>
                <a:gd name="connsiteY31" fmla="*/ 14114 h 101777"/>
                <a:gd name="connsiteX32" fmla="*/ 129283 w 294811"/>
                <a:gd name="connsiteY32" fmla="*/ 26124 h 101777"/>
                <a:gd name="connsiteX33" fmla="*/ 125911 w 294811"/>
                <a:gd name="connsiteY33" fmla="*/ 48357 h 101777"/>
                <a:gd name="connsiteX34" fmla="*/ 136343 w 294811"/>
                <a:gd name="connsiteY34" fmla="*/ 38774 h 101777"/>
                <a:gd name="connsiteX35" fmla="*/ 149408 w 294811"/>
                <a:gd name="connsiteY35" fmla="*/ 35612 h 101777"/>
                <a:gd name="connsiteX36" fmla="*/ 169532 w 294811"/>
                <a:gd name="connsiteY36" fmla="*/ 44358 h 101777"/>
                <a:gd name="connsiteX37" fmla="*/ 177856 w 294811"/>
                <a:gd name="connsiteY37" fmla="*/ 66800 h 101777"/>
                <a:gd name="connsiteX38" fmla="*/ 173958 w 294811"/>
                <a:gd name="connsiteY38" fmla="*/ 83759 h 101777"/>
                <a:gd name="connsiteX39" fmla="*/ 163210 w 294811"/>
                <a:gd name="connsiteY39" fmla="*/ 95776 h 101777"/>
                <a:gd name="connsiteX40" fmla="*/ 147616 w 294811"/>
                <a:gd name="connsiteY40" fmla="*/ 99883 h 101777"/>
                <a:gd name="connsiteX41" fmla="*/ 123488 w 294811"/>
                <a:gd name="connsiteY41" fmla="*/ 89033 h 101777"/>
                <a:gd name="connsiteX42" fmla="*/ 114110 w 294811"/>
                <a:gd name="connsiteY42" fmla="*/ 52996 h 101777"/>
                <a:gd name="connsiteX43" fmla="*/ 124436 w 294811"/>
                <a:gd name="connsiteY43" fmla="*/ 12327 h 101777"/>
                <a:gd name="connsiteX44" fmla="*/ 148775 w 294811"/>
                <a:gd name="connsiteY44" fmla="*/ 1261 h 101777"/>
                <a:gd name="connsiteX45" fmla="*/ 167425 w 294811"/>
                <a:gd name="connsiteY45" fmla="*/ 7687 h 101777"/>
                <a:gd name="connsiteX46" fmla="*/ 176170 w 294811"/>
                <a:gd name="connsiteY46" fmla="*/ 25288 h 101777"/>
                <a:gd name="connsiteX47" fmla="*/ 127808 w 294811"/>
                <a:gd name="connsiteY47" fmla="*/ 66901 h 101777"/>
                <a:gd name="connsiteX48" fmla="*/ 130336 w 294811"/>
                <a:gd name="connsiteY48" fmla="*/ 78601 h 101777"/>
                <a:gd name="connsiteX49" fmla="*/ 137607 w 294811"/>
                <a:gd name="connsiteY49" fmla="*/ 87131 h 101777"/>
                <a:gd name="connsiteX50" fmla="*/ 147406 w 294811"/>
                <a:gd name="connsiteY50" fmla="*/ 90085 h 101777"/>
                <a:gd name="connsiteX51" fmla="*/ 160366 w 294811"/>
                <a:gd name="connsiteY51" fmla="*/ 84076 h 101777"/>
                <a:gd name="connsiteX52" fmla="*/ 165739 w 294811"/>
                <a:gd name="connsiteY52" fmla="*/ 67535 h 101777"/>
                <a:gd name="connsiteX53" fmla="*/ 160366 w 294811"/>
                <a:gd name="connsiteY53" fmla="*/ 51836 h 101777"/>
                <a:gd name="connsiteX54" fmla="*/ 146984 w 294811"/>
                <a:gd name="connsiteY54" fmla="*/ 46044 h 101777"/>
                <a:gd name="connsiteX55" fmla="*/ 133392 w 294811"/>
                <a:gd name="connsiteY55" fmla="*/ 51836 h 101777"/>
                <a:gd name="connsiteX56" fmla="*/ 127808 w 294811"/>
                <a:gd name="connsiteY56" fmla="*/ 66901 h 101777"/>
                <a:gd name="connsiteX57" fmla="*/ 191027 w 294811"/>
                <a:gd name="connsiteY57" fmla="*/ 24863 h 101777"/>
                <a:gd name="connsiteX58" fmla="*/ 196190 w 294811"/>
                <a:gd name="connsiteY58" fmla="*/ 7269 h 101777"/>
                <a:gd name="connsiteX59" fmla="*/ 211363 w 294811"/>
                <a:gd name="connsiteY59" fmla="*/ 0 h 101777"/>
                <a:gd name="connsiteX60" fmla="*/ 226324 w 294811"/>
                <a:gd name="connsiteY60" fmla="*/ 6528 h 101777"/>
                <a:gd name="connsiteX61" fmla="*/ 232330 w 294811"/>
                <a:gd name="connsiteY61" fmla="*/ 25598 h 101777"/>
                <a:gd name="connsiteX62" fmla="*/ 226324 w 294811"/>
                <a:gd name="connsiteY62" fmla="*/ 44459 h 101777"/>
                <a:gd name="connsiteX63" fmla="*/ 211468 w 294811"/>
                <a:gd name="connsiteY63" fmla="*/ 50993 h 101777"/>
                <a:gd name="connsiteX64" fmla="*/ 196822 w 294811"/>
                <a:gd name="connsiteY64" fmla="*/ 44567 h 101777"/>
                <a:gd name="connsiteX65" fmla="*/ 191027 w 294811"/>
                <a:gd name="connsiteY65" fmla="*/ 24863 h 101777"/>
                <a:gd name="connsiteX66" fmla="*/ 211678 w 294811"/>
                <a:gd name="connsiteY66" fmla="*/ 8213 h 101777"/>
                <a:gd name="connsiteX67" fmla="*/ 204303 w 294811"/>
                <a:gd name="connsiteY67" fmla="*/ 12010 h 101777"/>
                <a:gd name="connsiteX68" fmla="*/ 201458 w 294811"/>
                <a:gd name="connsiteY68" fmla="*/ 26023 h 101777"/>
                <a:gd name="connsiteX69" fmla="*/ 204408 w 294811"/>
                <a:gd name="connsiteY69" fmla="*/ 39084 h 101777"/>
                <a:gd name="connsiteX70" fmla="*/ 211678 w 294811"/>
                <a:gd name="connsiteY70" fmla="*/ 42881 h 101777"/>
                <a:gd name="connsiteX71" fmla="*/ 219054 w 294811"/>
                <a:gd name="connsiteY71" fmla="*/ 39084 h 101777"/>
                <a:gd name="connsiteX72" fmla="*/ 222004 w 294811"/>
                <a:gd name="connsiteY72" fmla="*/ 25072 h 101777"/>
                <a:gd name="connsiteX73" fmla="*/ 219054 w 294811"/>
                <a:gd name="connsiteY73" fmla="*/ 12010 h 101777"/>
                <a:gd name="connsiteX74" fmla="*/ 211678 w 294811"/>
                <a:gd name="connsiteY74" fmla="*/ 8213 h 101777"/>
                <a:gd name="connsiteX75" fmla="*/ 211784 w 294811"/>
                <a:gd name="connsiteY75" fmla="*/ 101778 h 101777"/>
                <a:gd name="connsiteX76" fmla="*/ 264572 w 294811"/>
                <a:gd name="connsiteY76" fmla="*/ 0 h 101777"/>
                <a:gd name="connsiteX77" fmla="*/ 274160 w 294811"/>
                <a:gd name="connsiteY77" fmla="*/ 0 h 101777"/>
                <a:gd name="connsiteX78" fmla="*/ 221583 w 294811"/>
                <a:gd name="connsiteY78" fmla="*/ 101778 h 101777"/>
                <a:gd name="connsiteX79" fmla="*/ 211784 w 294811"/>
                <a:gd name="connsiteY79" fmla="*/ 101778 h 101777"/>
                <a:gd name="connsiteX80" fmla="*/ 253509 w 294811"/>
                <a:gd name="connsiteY80" fmla="*/ 75546 h 101777"/>
                <a:gd name="connsiteX81" fmla="*/ 258671 w 294811"/>
                <a:gd name="connsiteY81" fmla="*/ 57946 h 101777"/>
                <a:gd name="connsiteX82" fmla="*/ 273844 w 294811"/>
                <a:gd name="connsiteY82" fmla="*/ 50676 h 101777"/>
                <a:gd name="connsiteX83" fmla="*/ 288805 w 294811"/>
                <a:gd name="connsiteY83" fmla="*/ 57211 h 101777"/>
                <a:gd name="connsiteX84" fmla="*/ 294812 w 294811"/>
                <a:gd name="connsiteY84" fmla="*/ 76281 h 101777"/>
                <a:gd name="connsiteX85" fmla="*/ 288805 w 294811"/>
                <a:gd name="connsiteY85" fmla="*/ 95142 h 101777"/>
                <a:gd name="connsiteX86" fmla="*/ 273949 w 294811"/>
                <a:gd name="connsiteY86" fmla="*/ 101778 h 101777"/>
                <a:gd name="connsiteX87" fmla="*/ 259303 w 294811"/>
                <a:gd name="connsiteY87" fmla="*/ 95243 h 101777"/>
                <a:gd name="connsiteX88" fmla="*/ 253509 w 294811"/>
                <a:gd name="connsiteY88" fmla="*/ 75546 h 101777"/>
                <a:gd name="connsiteX89" fmla="*/ 274160 w 294811"/>
                <a:gd name="connsiteY89" fmla="*/ 58896 h 101777"/>
                <a:gd name="connsiteX90" fmla="*/ 266784 w 294811"/>
                <a:gd name="connsiteY90" fmla="*/ 62686 h 101777"/>
                <a:gd name="connsiteX91" fmla="*/ 263834 w 294811"/>
                <a:gd name="connsiteY91" fmla="*/ 76699 h 101777"/>
                <a:gd name="connsiteX92" fmla="*/ 266784 w 294811"/>
                <a:gd name="connsiteY92" fmla="*/ 89768 h 101777"/>
                <a:gd name="connsiteX93" fmla="*/ 274160 w 294811"/>
                <a:gd name="connsiteY93" fmla="*/ 93557 h 101777"/>
                <a:gd name="connsiteX94" fmla="*/ 281535 w 294811"/>
                <a:gd name="connsiteY94" fmla="*/ 89768 h 101777"/>
                <a:gd name="connsiteX95" fmla="*/ 284486 w 294811"/>
                <a:gd name="connsiteY95" fmla="*/ 75755 h 101777"/>
                <a:gd name="connsiteX96" fmla="*/ 281535 w 294811"/>
                <a:gd name="connsiteY96" fmla="*/ 62686 h 101777"/>
                <a:gd name="connsiteX97" fmla="*/ 274160 w 294811"/>
                <a:gd name="connsiteY97" fmla="*/ 58896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294811" h="101777">
                  <a:moveTo>
                    <a:pt x="0" y="50575"/>
                  </a:moveTo>
                  <a:cubicBezTo>
                    <a:pt x="0" y="39192"/>
                    <a:pt x="1159" y="30028"/>
                    <a:pt x="3477" y="23069"/>
                  </a:cubicBezTo>
                  <a:cubicBezTo>
                    <a:pt x="5865" y="16049"/>
                    <a:pt x="9377" y="10675"/>
                    <a:pt x="14013" y="6952"/>
                  </a:cubicBezTo>
                  <a:cubicBezTo>
                    <a:pt x="18649" y="3156"/>
                    <a:pt x="24480" y="1261"/>
                    <a:pt x="31504" y="1261"/>
                  </a:cubicBezTo>
                  <a:cubicBezTo>
                    <a:pt x="36702" y="1261"/>
                    <a:pt x="41233" y="2313"/>
                    <a:pt x="45096" y="4424"/>
                  </a:cubicBezTo>
                  <a:cubicBezTo>
                    <a:pt x="49030" y="6460"/>
                    <a:pt x="52261" y="9447"/>
                    <a:pt x="54790" y="13379"/>
                  </a:cubicBezTo>
                  <a:cubicBezTo>
                    <a:pt x="57319" y="17310"/>
                    <a:pt x="59321" y="22125"/>
                    <a:pt x="60795" y="27810"/>
                  </a:cubicBezTo>
                  <a:cubicBezTo>
                    <a:pt x="62271" y="33434"/>
                    <a:pt x="63009" y="41020"/>
                    <a:pt x="63009" y="50575"/>
                  </a:cubicBezTo>
                  <a:cubicBezTo>
                    <a:pt x="63009" y="61884"/>
                    <a:pt x="61814" y="71014"/>
                    <a:pt x="59426" y="77967"/>
                  </a:cubicBezTo>
                  <a:cubicBezTo>
                    <a:pt x="57108" y="84919"/>
                    <a:pt x="53631" y="90327"/>
                    <a:pt x="48995" y="94191"/>
                  </a:cubicBezTo>
                  <a:cubicBezTo>
                    <a:pt x="44429" y="97988"/>
                    <a:pt x="38599" y="99883"/>
                    <a:pt x="31504" y="99883"/>
                  </a:cubicBezTo>
                  <a:cubicBezTo>
                    <a:pt x="22162" y="99883"/>
                    <a:pt x="14856" y="96545"/>
                    <a:pt x="9588" y="89876"/>
                  </a:cubicBezTo>
                  <a:cubicBezTo>
                    <a:pt x="3196" y="81797"/>
                    <a:pt x="0" y="68695"/>
                    <a:pt x="0" y="50575"/>
                  </a:cubicBezTo>
                  <a:close/>
                  <a:moveTo>
                    <a:pt x="12222" y="50575"/>
                  </a:moveTo>
                  <a:cubicBezTo>
                    <a:pt x="12222" y="66449"/>
                    <a:pt x="14049" y="77016"/>
                    <a:pt x="17701" y="82289"/>
                  </a:cubicBezTo>
                  <a:cubicBezTo>
                    <a:pt x="21424" y="87482"/>
                    <a:pt x="26025" y="90085"/>
                    <a:pt x="31504" y="90085"/>
                  </a:cubicBezTo>
                  <a:cubicBezTo>
                    <a:pt x="36913" y="90085"/>
                    <a:pt x="41479" y="87448"/>
                    <a:pt x="45201" y="82181"/>
                  </a:cubicBezTo>
                  <a:cubicBezTo>
                    <a:pt x="48924" y="76915"/>
                    <a:pt x="50786" y="66375"/>
                    <a:pt x="50786" y="50575"/>
                  </a:cubicBezTo>
                  <a:cubicBezTo>
                    <a:pt x="50786" y="34695"/>
                    <a:pt x="48924" y="24161"/>
                    <a:pt x="45201" y="18962"/>
                  </a:cubicBezTo>
                  <a:cubicBezTo>
                    <a:pt x="41479" y="13696"/>
                    <a:pt x="36878" y="11059"/>
                    <a:pt x="31399" y="11059"/>
                  </a:cubicBezTo>
                  <a:cubicBezTo>
                    <a:pt x="25920" y="11059"/>
                    <a:pt x="21565" y="13379"/>
                    <a:pt x="18334" y="18011"/>
                  </a:cubicBezTo>
                  <a:cubicBezTo>
                    <a:pt x="14260" y="23845"/>
                    <a:pt x="12222" y="34695"/>
                    <a:pt x="12222" y="50575"/>
                  </a:cubicBezTo>
                  <a:close/>
                  <a:moveTo>
                    <a:pt x="80815" y="98197"/>
                  </a:moveTo>
                  <a:lnTo>
                    <a:pt x="80815" y="84710"/>
                  </a:lnTo>
                  <a:lnTo>
                    <a:pt x="94302" y="84710"/>
                  </a:lnTo>
                  <a:lnTo>
                    <a:pt x="94302" y="98197"/>
                  </a:lnTo>
                  <a:lnTo>
                    <a:pt x="80815" y="98197"/>
                  </a:lnTo>
                  <a:close/>
                  <a:moveTo>
                    <a:pt x="176170" y="25288"/>
                  </a:moveTo>
                  <a:lnTo>
                    <a:pt x="164369" y="26232"/>
                  </a:lnTo>
                  <a:cubicBezTo>
                    <a:pt x="163316" y="21599"/>
                    <a:pt x="161841" y="18227"/>
                    <a:pt x="159944" y="16117"/>
                  </a:cubicBezTo>
                  <a:cubicBezTo>
                    <a:pt x="156713" y="12677"/>
                    <a:pt x="152745" y="10951"/>
                    <a:pt x="148038" y="10951"/>
                  </a:cubicBezTo>
                  <a:cubicBezTo>
                    <a:pt x="144245" y="10951"/>
                    <a:pt x="140944" y="12010"/>
                    <a:pt x="138134" y="14114"/>
                  </a:cubicBezTo>
                  <a:cubicBezTo>
                    <a:pt x="134411" y="16858"/>
                    <a:pt x="131460" y="20857"/>
                    <a:pt x="129283" y="26124"/>
                  </a:cubicBezTo>
                  <a:cubicBezTo>
                    <a:pt x="127106" y="31323"/>
                    <a:pt x="125982" y="38734"/>
                    <a:pt x="125911" y="48357"/>
                  </a:cubicBezTo>
                  <a:cubicBezTo>
                    <a:pt x="128791" y="44075"/>
                    <a:pt x="132268" y="40878"/>
                    <a:pt x="136343" y="38774"/>
                  </a:cubicBezTo>
                  <a:cubicBezTo>
                    <a:pt x="140487" y="36664"/>
                    <a:pt x="144842" y="35612"/>
                    <a:pt x="149408" y="35612"/>
                  </a:cubicBezTo>
                  <a:cubicBezTo>
                    <a:pt x="157275" y="35612"/>
                    <a:pt x="163983" y="38525"/>
                    <a:pt x="169532" y="44358"/>
                  </a:cubicBezTo>
                  <a:cubicBezTo>
                    <a:pt x="175082" y="50117"/>
                    <a:pt x="177856" y="57595"/>
                    <a:pt x="177856" y="66800"/>
                  </a:cubicBezTo>
                  <a:cubicBezTo>
                    <a:pt x="177856" y="72909"/>
                    <a:pt x="176557" y="78567"/>
                    <a:pt x="173958" y="83759"/>
                  </a:cubicBezTo>
                  <a:cubicBezTo>
                    <a:pt x="171359" y="88958"/>
                    <a:pt x="167776" y="92964"/>
                    <a:pt x="163210" y="95776"/>
                  </a:cubicBezTo>
                  <a:cubicBezTo>
                    <a:pt x="158645" y="98514"/>
                    <a:pt x="153447" y="99883"/>
                    <a:pt x="147616" y="99883"/>
                  </a:cubicBezTo>
                  <a:cubicBezTo>
                    <a:pt x="137782" y="99883"/>
                    <a:pt x="129740" y="96268"/>
                    <a:pt x="123488" y="89033"/>
                  </a:cubicBezTo>
                  <a:cubicBezTo>
                    <a:pt x="117236" y="81723"/>
                    <a:pt x="114110" y="69713"/>
                    <a:pt x="114110" y="52996"/>
                  </a:cubicBezTo>
                  <a:cubicBezTo>
                    <a:pt x="114110" y="34378"/>
                    <a:pt x="117552" y="20823"/>
                    <a:pt x="124436" y="12327"/>
                  </a:cubicBezTo>
                  <a:cubicBezTo>
                    <a:pt x="130477" y="4950"/>
                    <a:pt x="138590" y="1261"/>
                    <a:pt x="148775" y="1261"/>
                  </a:cubicBezTo>
                  <a:cubicBezTo>
                    <a:pt x="156362" y="1261"/>
                    <a:pt x="162578" y="3405"/>
                    <a:pt x="167425" y="7687"/>
                  </a:cubicBezTo>
                  <a:cubicBezTo>
                    <a:pt x="172272" y="11902"/>
                    <a:pt x="175187" y="17769"/>
                    <a:pt x="176170" y="25288"/>
                  </a:cubicBezTo>
                  <a:close/>
                  <a:moveTo>
                    <a:pt x="127808" y="66901"/>
                  </a:moveTo>
                  <a:cubicBezTo>
                    <a:pt x="127808" y="70981"/>
                    <a:pt x="128651" y="74878"/>
                    <a:pt x="130336" y="78601"/>
                  </a:cubicBezTo>
                  <a:cubicBezTo>
                    <a:pt x="132093" y="82323"/>
                    <a:pt x="134516" y="85169"/>
                    <a:pt x="137607" y="87131"/>
                  </a:cubicBezTo>
                  <a:cubicBezTo>
                    <a:pt x="140768" y="89100"/>
                    <a:pt x="144034" y="90085"/>
                    <a:pt x="147406" y="90085"/>
                  </a:cubicBezTo>
                  <a:cubicBezTo>
                    <a:pt x="152463" y="90085"/>
                    <a:pt x="156783" y="88082"/>
                    <a:pt x="160366" y="84076"/>
                  </a:cubicBezTo>
                  <a:cubicBezTo>
                    <a:pt x="163948" y="80003"/>
                    <a:pt x="165739" y="74487"/>
                    <a:pt x="165739" y="67535"/>
                  </a:cubicBezTo>
                  <a:cubicBezTo>
                    <a:pt x="165739" y="60866"/>
                    <a:pt x="163948" y="55633"/>
                    <a:pt x="160366" y="51836"/>
                  </a:cubicBezTo>
                  <a:cubicBezTo>
                    <a:pt x="156853" y="47972"/>
                    <a:pt x="152393" y="46044"/>
                    <a:pt x="146984" y="46044"/>
                  </a:cubicBezTo>
                  <a:cubicBezTo>
                    <a:pt x="141646" y="46044"/>
                    <a:pt x="137115" y="47972"/>
                    <a:pt x="133392" y="51836"/>
                  </a:cubicBezTo>
                  <a:cubicBezTo>
                    <a:pt x="129669" y="55633"/>
                    <a:pt x="127808" y="60650"/>
                    <a:pt x="127808" y="66901"/>
                  </a:cubicBezTo>
                  <a:close/>
                  <a:moveTo>
                    <a:pt x="191027" y="24863"/>
                  </a:moveTo>
                  <a:cubicBezTo>
                    <a:pt x="191027" y="17978"/>
                    <a:pt x="192748" y="12111"/>
                    <a:pt x="196190" y="7269"/>
                  </a:cubicBezTo>
                  <a:cubicBezTo>
                    <a:pt x="199702" y="2421"/>
                    <a:pt x="204760" y="0"/>
                    <a:pt x="211363" y="0"/>
                  </a:cubicBezTo>
                  <a:cubicBezTo>
                    <a:pt x="217403" y="0"/>
                    <a:pt x="222391" y="2171"/>
                    <a:pt x="226324" y="6528"/>
                  </a:cubicBezTo>
                  <a:cubicBezTo>
                    <a:pt x="230328" y="10816"/>
                    <a:pt x="232330" y="17169"/>
                    <a:pt x="232330" y="25598"/>
                  </a:cubicBezTo>
                  <a:cubicBezTo>
                    <a:pt x="232330" y="33750"/>
                    <a:pt x="230328" y="40035"/>
                    <a:pt x="226324" y="44459"/>
                  </a:cubicBezTo>
                  <a:cubicBezTo>
                    <a:pt x="222321" y="48815"/>
                    <a:pt x="217368" y="50993"/>
                    <a:pt x="211468" y="50993"/>
                  </a:cubicBezTo>
                  <a:cubicBezTo>
                    <a:pt x="205637" y="50993"/>
                    <a:pt x="200756" y="48849"/>
                    <a:pt x="196822" y="44567"/>
                  </a:cubicBezTo>
                  <a:cubicBezTo>
                    <a:pt x="192959" y="40211"/>
                    <a:pt x="191027" y="33643"/>
                    <a:pt x="191027" y="24863"/>
                  </a:cubicBezTo>
                  <a:close/>
                  <a:moveTo>
                    <a:pt x="211678" y="8213"/>
                  </a:moveTo>
                  <a:cubicBezTo>
                    <a:pt x="208728" y="8213"/>
                    <a:pt x="206270" y="9481"/>
                    <a:pt x="204303" y="12010"/>
                  </a:cubicBezTo>
                  <a:cubicBezTo>
                    <a:pt x="202406" y="14539"/>
                    <a:pt x="201458" y="19205"/>
                    <a:pt x="201458" y="26023"/>
                  </a:cubicBezTo>
                  <a:cubicBezTo>
                    <a:pt x="201458" y="32206"/>
                    <a:pt x="202442" y="36556"/>
                    <a:pt x="204408" y="39084"/>
                  </a:cubicBezTo>
                  <a:cubicBezTo>
                    <a:pt x="206375" y="41613"/>
                    <a:pt x="208799" y="42881"/>
                    <a:pt x="211678" y="42881"/>
                  </a:cubicBezTo>
                  <a:cubicBezTo>
                    <a:pt x="214699" y="42881"/>
                    <a:pt x="217157" y="41613"/>
                    <a:pt x="219054" y="39084"/>
                  </a:cubicBezTo>
                  <a:cubicBezTo>
                    <a:pt x="221021" y="36488"/>
                    <a:pt x="222004" y="31815"/>
                    <a:pt x="222004" y="25072"/>
                  </a:cubicBezTo>
                  <a:cubicBezTo>
                    <a:pt x="222004" y="18821"/>
                    <a:pt x="221021" y="14464"/>
                    <a:pt x="219054" y="12010"/>
                  </a:cubicBezTo>
                  <a:cubicBezTo>
                    <a:pt x="217087" y="9481"/>
                    <a:pt x="214628" y="8213"/>
                    <a:pt x="211678" y="8213"/>
                  </a:cubicBezTo>
                  <a:close/>
                  <a:moveTo>
                    <a:pt x="211784" y="101778"/>
                  </a:moveTo>
                  <a:lnTo>
                    <a:pt x="264572" y="0"/>
                  </a:lnTo>
                  <a:lnTo>
                    <a:pt x="274160" y="0"/>
                  </a:lnTo>
                  <a:lnTo>
                    <a:pt x="221583" y="101778"/>
                  </a:lnTo>
                  <a:lnTo>
                    <a:pt x="211784" y="101778"/>
                  </a:lnTo>
                  <a:close/>
                  <a:moveTo>
                    <a:pt x="253509" y="75546"/>
                  </a:moveTo>
                  <a:cubicBezTo>
                    <a:pt x="253509" y="68587"/>
                    <a:pt x="255230" y="62727"/>
                    <a:pt x="258671" y="57946"/>
                  </a:cubicBezTo>
                  <a:cubicBezTo>
                    <a:pt x="262183" y="53097"/>
                    <a:pt x="267241" y="50676"/>
                    <a:pt x="273844" y="50676"/>
                  </a:cubicBezTo>
                  <a:cubicBezTo>
                    <a:pt x="279885" y="50676"/>
                    <a:pt x="284872" y="52854"/>
                    <a:pt x="288805" y="57211"/>
                  </a:cubicBezTo>
                  <a:cubicBezTo>
                    <a:pt x="292810" y="61493"/>
                    <a:pt x="294812" y="67852"/>
                    <a:pt x="294812" y="76281"/>
                  </a:cubicBezTo>
                  <a:cubicBezTo>
                    <a:pt x="294812" y="84427"/>
                    <a:pt x="292810" y="90718"/>
                    <a:pt x="288805" y="95142"/>
                  </a:cubicBezTo>
                  <a:cubicBezTo>
                    <a:pt x="284802" y="99566"/>
                    <a:pt x="279850" y="101778"/>
                    <a:pt x="273949" y="101778"/>
                  </a:cubicBezTo>
                  <a:cubicBezTo>
                    <a:pt x="268119" y="101778"/>
                    <a:pt x="263237" y="99599"/>
                    <a:pt x="259303" y="95243"/>
                  </a:cubicBezTo>
                  <a:cubicBezTo>
                    <a:pt x="255440" y="90820"/>
                    <a:pt x="253509" y="84252"/>
                    <a:pt x="253509" y="75546"/>
                  </a:cubicBezTo>
                  <a:close/>
                  <a:moveTo>
                    <a:pt x="274160" y="58896"/>
                  </a:moveTo>
                  <a:cubicBezTo>
                    <a:pt x="271210" y="58896"/>
                    <a:pt x="268751" y="60157"/>
                    <a:pt x="266784" y="62686"/>
                  </a:cubicBezTo>
                  <a:cubicBezTo>
                    <a:pt x="264818" y="65215"/>
                    <a:pt x="263834" y="69888"/>
                    <a:pt x="263834" y="76699"/>
                  </a:cubicBezTo>
                  <a:cubicBezTo>
                    <a:pt x="263834" y="82883"/>
                    <a:pt x="264818" y="87239"/>
                    <a:pt x="266784" y="89768"/>
                  </a:cubicBezTo>
                  <a:cubicBezTo>
                    <a:pt x="268751" y="92296"/>
                    <a:pt x="271210" y="93557"/>
                    <a:pt x="274160" y="93557"/>
                  </a:cubicBezTo>
                  <a:cubicBezTo>
                    <a:pt x="277181" y="93557"/>
                    <a:pt x="279639" y="92296"/>
                    <a:pt x="281535" y="89768"/>
                  </a:cubicBezTo>
                  <a:cubicBezTo>
                    <a:pt x="283502" y="87239"/>
                    <a:pt x="284486" y="82566"/>
                    <a:pt x="284486" y="75755"/>
                  </a:cubicBezTo>
                  <a:cubicBezTo>
                    <a:pt x="284486" y="69571"/>
                    <a:pt x="283502" y="65215"/>
                    <a:pt x="281535" y="62686"/>
                  </a:cubicBezTo>
                  <a:cubicBezTo>
                    <a:pt x="279569" y="60157"/>
                    <a:pt x="277110" y="58896"/>
                    <a:pt x="274160" y="58896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0112922-6524-4455-8D40-CAA50DC6A74C}"/>
                </a:ext>
              </a:extLst>
            </p:cNvPr>
            <p:cNvSpPr/>
            <p:nvPr/>
          </p:nvSpPr>
          <p:spPr>
            <a:xfrm>
              <a:off x="804819" y="1323121"/>
              <a:ext cx="3495496" cy="23864"/>
            </a:xfrm>
            <a:custGeom>
              <a:avLst/>
              <a:gdLst>
                <a:gd name="connsiteX0" fmla="*/ 0 w 3495496"/>
                <a:gd name="connsiteY0" fmla="*/ 23865 h 23864"/>
                <a:gd name="connsiteX1" fmla="*/ 1056685 w 3495496"/>
                <a:gd name="connsiteY1" fmla="*/ 23865 h 23864"/>
                <a:gd name="connsiteX2" fmla="*/ 3495496 w 3495496"/>
                <a:gd name="connsiteY2" fmla="*/ 0 h 2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95496" h="23864">
                  <a:moveTo>
                    <a:pt x="0" y="23865"/>
                  </a:moveTo>
                  <a:lnTo>
                    <a:pt x="1056685" y="23865"/>
                  </a:lnTo>
                  <a:lnTo>
                    <a:pt x="3495496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345F3FD-1F1D-4A46-ADDB-03FEB993C827}"/>
                </a:ext>
              </a:extLst>
            </p:cNvPr>
            <p:cNvSpPr/>
            <p:nvPr/>
          </p:nvSpPr>
          <p:spPr>
            <a:xfrm>
              <a:off x="4286829" y="1309635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42"/>
                    <a:pt x="20931" y="0"/>
                    <a:pt x="13487" y="0"/>
                  </a:cubicBezTo>
                  <a:cubicBezTo>
                    <a:pt x="6035" y="0"/>
                    <a:pt x="0" y="6042"/>
                    <a:pt x="0" y="13487"/>
                  </a:cubicBezTo>
                  <a:cubicBezTo>
                    <a:pt x="0" y="20938"/>
                    <a:pt x="6035" y="26973"/>
                    <a:pt x="13487" y="26973"/>
                  </a:cubicBezTo>
                  <a:cubicBezTo>
                    <a:pt x="20931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7E99E87-2724-43D0-AE16-668F315D013D}"/>
                </a:ext>
              </a:extLst>
            </p:cNvPr>
            <p:cNvSpPr/>
            <p:nvPr/>
          </p:nvSpPr>
          <p:spPr>
            <a:xfrm>
              <a:off x="814723" y="1550555"/>
              <a:ext cx="275108" cy="96510"/>
            </a:xfrm>
            <a:custGeom>
              <a:avLst/>
              <a:gdLst>
                <a:gd name="connsiteX0" fmla="*/ 0 w 275108"/>
                <a:gd name="connsiteY0" fmla="*/ 96511 h 96510"/>
                <a:gd name="connsiteX1" fmla="*/ 0 w 275108"/>
                <a:gd name="connsiteY1" fmla="*/ 0 h 96510"/>
                <a:gd name="connsiteX2" fmla="*/ 12750 w 275108"/>
                <a:gd name="connsiteY2" fmla="*/ 0 h 96510"/>
                <a:gd name="connsiteX3" fmla="*/ 12750 w 275108"/>
                <a:gd name="connsiteY3" fmla="*/ 85128 h 96510"/>
                <a:gd name="connsiteX4" fmla="*/ 60269 w 275108"/>
                <a:gd name="connsiteY4" fmla="*/ 85128 h 96510"/>
                <a:gd name="connsiteX5" fmla="*/ 60269 w 275108"/>
                <a:gd name="connsiteY5" fmla="*/ 96511 h 96510"/>
                <a:gd name="connsiteX6" fmla="*/ 0 w 275108"/>
                <a:gd name="connsiteY6" fmla="*/ 96511 h 96510"/>
                <a:gd name="connsiteX7" fmla="*/ 76812 w 275108"/>
                <a:gd name="connsiteY7" fmla="*/ 96511 h 96510"/>
                <a:gd name="connsiteX8" fmla="*/ 76812 w 275108"/>
                <a:gd name="connsiteY8" fmla="*/ 0 h 96510"/>
                <a:gd name="connsiteX9" fmla="*/ 89666 w 275108"/>
                <a:gd name="connsiteY9" fmla="*/ 0 h 96510"/>
                <a:gd name="connsiteX10" fmla="*/ 89666 w 275108"/>
                <a:gd name="connsiteY10" fmla="*/ 96511 h 96510"/>
                <a:gd name="connsiteX11" fmla="*/ 76812 w 275108"/>
                <a:gd name="connsiteY11" fmla="*/ 96511 h 96510"/>
                <a:gd name="connsiteX12" fmla="*/ 115059 w 275108"/>
                <a:gd name="connsiteY12" fmla="*/ 96511 h 96510"/>
                <a:gd name="connsiteX13" fmla="*/ 115059 w 275108"/>
                <a:gd name="connsiteY13" fmla="*/ 0 h 96510"/>
                <a:gd name="connsiteX14" fmla="*/ 128124 w 275108"/>
                <a:gd name="connsiteY14" fmla="*/ 0 h 96510"/>
                <a:gd name="connsiteX15" fmla="*/ 178805 w 275108"/>
                <a:gd name="connsiteY15" fmla="*/ 75755 h 96510"/>
                <a:gd name="connsiteX16" fmla="*/ 178805 w 275108"/>
                <a:gd name="connsiteY16" fmla="*/ 0 h 96510"/>
                <a:gd name="connsiteX17" fmla="*/ 191027 w 275108"/>
                <a:gd name="connsiteY17" fmla="*/ 0 h 96510"/>
                <a:gd name="connsiteX18" fmla="*/ 191027 w 275108"/>
                <a:gd name="connsiteY18" fmla="*/ 96511 h 96510"/>
                <a:gd name="connsiteX19" fmla="*/ 177962 w 275108"/>
                <a:gd name="connsiteY19" fmla="*/ 96511 h 96510"/>
                <a:gd name="connsiteX20" fmla="*/ 127281 w 275108"/>
                <a:gd name="connsiteY20" fmla="*/ 20648 h 96510"/>
                <a:gd name="connsiteX21" fmla="*/ 127281 w 275108"/>
                <a:gd name="connsiteY21" fmla="*/ 96511 h 96510"/>
                <a:gd name="connsiteX22" fmla="*/ 115059 w 275108"/>
                <a:gd name="connsiteY22" fmla="*/ 96511 h 96510"/>
                <a:gd name="connsiteX23" fmla="*/ 203039 w 275108"/>
                <a:gd name="connsiteY23" fmla="*/ 96511 h 96510"/>
                <a:gd name="connsiteX24" fmla="*/ 203039 w 275108"/>
                <a:gd name="connsiteY24" fmla="*/ 0 h 96510"/>
                <a:gd name="connsiteX25" fmla="*/ 272896 w 275108"/>
                <a:gd name="connsiteY25" fmla="*/ 0 h 96510"/>
                <a:gd name="connsiteX26" fmla="*/ 272896 w 275108"/>
                <a:gd name="connsiteY26" fmla="*/ 11376 h 96510"/>
                <a:gd name="connsiteX27" fmla="*/ 215893 w 275108"/>
                <a:gd name="connsiteY27" fmla="*/ 11376 h 96510"/>
                <a:gd name="connsiteX28" fmla="*/ 215893 w 275108"/>
                <a:gd name="connsiteY28" fmla="*/ 40878 h 96510"/>
                <a:gd name="connsiteX29" fmla="*/ 269208 w 275108"/>
                <a:gd name="connsiteY29" fmla="*/ 40878 h 96510"/>
                <a:gd name="connsiteX30" fmla="*/ 269208 w 275108"/>
                <a:gd name="connsiteY30" fmla="*/ 52261 h 96510"/>
                <a:gd name="connsiteX31" fmla="*/ 215893 w 275108"/>
                <a:gd name="connsiteY31" fmla="*/ 52261 h 96510"/>
                <a:gd name="connsiteX32" fmla="*/ 215893 w 275108"/>
                <a:gd name="connsiteY32" fmla="*/ 85128 h 96510"/>
                <a:gd name="connsiteX33" fmla="*/ 275108 w 275108"/>
                <a:gd name="connsiteY33" fmla="*/ 85128 h 96510"/>
                <a:gd name="connsiteX34" fmla="*/ 275108 w 275108"/>
                <a:gd name="connsiteY34" fmla="*/ 96511 h 96510"/>
                <a:gd name="connsiteX35" fmla="*/ 203039 w 275108"/>
                <a:gd name="connsiteY35" fmla="*/ 96511 h 9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75108" h="96510">
                  <a:moveTo>
                    <a:pt x="0" y="96511"/>
                  </a:moveTo>
                  <a:lnTo>
                    <a:pt x="0" y="0"/>
                  </a:lnTo>
                  <a:lnTo>
                    <a:pt x="12750" y="0"/>
                  </a:lnTo>
                  <a:lnTo>
                    <a:pt x="12750" y="85128"/>
                  </a:lnTo>
                  <a:lnTo>
                    <a:pt x="60269" y="85128"/>
                  </a:lnTo>
                  <a:lnTo>
                    <a:pt x="60269" y="96511"/>
                  </a:lnTo>
                  <a:lnTo>
                    <a:pt x="0" y="96511"/>
                  </a:lnTo>
                  <a:close/>
                  <a:moveTo>
                    <a:pt x="76812" y="96511"/>
                  </a:moveTo>
                  <a:lnTo>
                    <a:pt x="76812" y="0"/>
                  </a:lnTo>
                  <a:lnTo>
                    <a:pt x="89666" y="0"/>
                  </a:lnTo>
                  <a:lnTo>
                    <a:pt x="89666" y="96511"/>
                  </a:lnTo>
                  <a:lnTo>
                    <a:pt x="76812" y="96511"/>
                  </a:lnTo>
                  <a:close/>
                  <a:moveTo>
                    <a:pt x="115059" y="96511"/>
                  </a:moveTo>
                  <a:lnTo>
                    <a:pt x="115059" y="0"/>
                  </a:lnTo>
                  <a:lnTo>
                    <a:pt x="128124" y="0"/>
                  </a:lnTo>
                  <a:lnTo>
                    <a:pt x="178805" y="75755"/>
                  </a:lnTo>
                  <a:lnTo>
                    <a:pt x="178805" y="0"/>
                  </a:lnTo>
                  <a:lnTo>
                    <a:pt x="191027" y="0"/>
                  </a:lnTo>
                  <a:lnTo>
                    <a:pt x="191027" y="96511"/>
                  </a:lnTo>
                  <a:lnTo>
                    <a:pt x="177962" y="96511"/>
                  </a:lnTo>
                  <a:lnTo>
                    <a:pt x="127281" y="20648"/>
                  </a:lnTo>
                  <a:lnTo>
                    <a:pt x="127281" y="96511"/>
                  </a:lnTo>
                  <a:lnTo>
                    <a:pt x="115059" y="96511"/>
                  </a:lnTo>
                  <a:close/>
                  <a:moveTo>
                    <a:pt x="203039" y="96511"/>
                  </a:moveTo>
                  <a:lnTo>
                    <a:pt x="203039" y="0"/>
                  </a:lnTo>
                  <a:lnTo>
                    <a:pt x="272896" y="0"/>
                  </a:lnTo>
                  <a:lnTo>
                    <a:pt x="272896" y="11376"/>
                  </a:lnTo>
                  <a:lnTo>
                    <a:pt x="215893" y="11376"/>
                  </a:lnTo>
                  <a:lnTo>
                    <a:pt x="215893" y="40878"/>
                  </a:lnTo>
                  <a:lnTo>
                    <a:pt x="269208" y="40878"/>
                  </a:lnTo>
                  <a:lnTo>
                    <a:pt x="269208" y="52261"/>
                  </a:lnTo>
                  <a:lnTo>
                    <a:pt x="215893" y="52261"/>
                  </a:lnTo>
                  <a:lnTo>
                    <a:pt x="215893" y="85128"/>
                  </a:lnTo>
                  <a:lnTo>
                    <a:pt x="275108" y="85128"/>
                  </a:lnTo>
                  <a:lnTo>
                    <a:pt x="275108" y="96511"/>
                  </a:lnTo>
                  <a:lnTo>
                    <a:pt x="203039" y="96511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F951AB-AA19-43F4-B280-EC03482D6632}"/>
                </a:ext>
              </a:extLst>
            </p:cNvPr>
            <p:cNvSpPr/>
            <p:nvPr/>
          </p:nvSpPr>
          <p:spPr>
            <a:xfrm>
              <a:off x="819465" y="1730940"/>
              <a:ext cx="285749" cy="101777"/>
            </a:xfrm>
            <a:custGeom>
              <a:avLst/>
              <a:gdLst>
                <a:gd name="connsiteX0" fmla="*/ 35613 w 285749"/>
                <a:gd name="connsiteY0" fmla="*/ 98197 h 101777"/>
                <a:gd name="connsiteX1" fmla="*/ 23707 w 285749"/>
                <a:gd name="connsiteY1" fmla="*/ 98197 h 101777"/>
                <a:gd name="connsiteX2" fmla="*/ 23707 w 285749"/>
                <a:gd name="connsiteY2" fmla="*/ 22651 h 101777"/>
                <a:gd name="connsiteX3" fmla="*/ 12538 w 285749"/>
                <a:gd name="connsiteY3" fmla="*/ 30871 h 101777"/>
                <a:gd name="connsiteX4" fmla="*/ 0 w 285749"/>
                <a:gd name="connsiteY4" fmla="*/ 36981 h 101777"/>
                <a:gd name="connsiteX5" fmla="*/ 0 w 285749"/>
                <a:gd name="connsiteY5" fmla="*/ 25497 h 101777"/>
                <a:gd name="connsiteX6" fmla="*/ 17385 w 285749"/>
                <a:gd name="connsiteY6" fmla="*/ 14222 h 101777"/>
                <a:gd name="connsiteX7" fmla="*/ 27922 w 285749"/>
                <a:gd name="connsiteY7" fmla="*/ 1261 h 101777"/>
                <a:gd name="connsiteX8" fmla="*/ 35613 w 285749"/>
                <a:gd name="connsiteY8" fmla="*/ 1261 h 101777"/>
                <a:gd name="connsiteX9" fmla="*/ 35613 w 285749"/>
                <a:gd name="connsiteY9" fmla="*/ 98197 h 101777"/>
                <a:gd name="connsiteX10" fmla="*/ 71753 w 285749"/>
                <a:gd name="connsiteY10" fmla="*/ 98197 h 101777"/>
                <a:gd name="connsiteX11" fmla="*/ 71753 w 285749"/>
                <a:gd name="connsiteY11" fmla="*/ 84710 h 101777"/>
                <a:gd name="connsiteX12" fmla="*/ 85240 w 285749"/>
                <a:gd name="connsiteY12" fmla="*/ 84710 h 101777"/>
                <a:gd name="connsiteX13" fmla="*/ 85240 w 285749"/>
                <a:gd name="connsiteY13" fmla="*/ 98197 h 101777"/>
                <a:gd name="connsiteX14" fmla="*/ 71753 w 285749"/>
                <a:gd name="connsiteY14" fmla="*/ 98197 h 101777"/>
                <a:gd name="connsiteX15" fmla="*/ 167109 w 285749"/>
                <a:gd name="connsiteY15" fmla="*/ 25288 h 101777"/>
                <a:gd name="connsiteX16" fmla="*/ 155308 w 285749"/>
                <a:gd name="connsiteY16" fmla="*/ 26232 h 101777"/>
                <a:gd name="connsiteX17" fmla="*/ 150883 w 285749"/>
                <a:gd name="connsiteY17" fmla="*/ 16117 h 101777"/>
                <a:gd name="connsiteX18" fmla="*/ 138976 w 285749"/>
                <a:gd name="connsiteY18" fmla="*/ 10951 h 101777"/>
                <a:gd name="connsiteX19" fmla="*/ 129072 w 285749"/>
                <a:gd name="connsiteY19" fmla="*/ 14114 h 101777"/>
                <a:gd name="connsiteX20" fmla="*/ 120221 w 285749"/>
                <a:gd name="connsiteY20" fmla="*/ 26124 h 101777"/>
                <a:gd name="connsiteX21" fmla="*/ 116850 w 285749"/>
                <a:gd name="connsiteY21" fmla="*/ 48357 h 101777"/>
                <a:gd name="connsiteX22" fmla="*/ 127281 w 285749"/>
                <a:gd name="connsiteY22" fmla="*/ 38774 h 101777"/>
                <a:gd name="connsiteX23" fmla="*/ 140346 w 285749"/>
                <a:gd name="connsiteY23" fmla="*/ 35612 h 101777"/>
                <a:gd name="connsiteX24" fmla="*/ 160470 w 285749"/>
                <a:gd name="connsiteY24" fmla="*/ 44358 h 101777"/>
                <a:gd name="connsiteX25" fmla="*/ 168794 w 285749"/>
                <a:gd name="connsiteY25" fmla="*/ 66800 h 101777"/>
                <a:gd name="connsiteX26" fmla="*/ 164896 w 285749"/>
                <a:gd name="connsiteY26" fmla="*/ 83759 h 101777"/>
                <a:gd name="connsiteX27" fmla="*/ 154149 w 285749"/>
                <a:gd name="connsiteY27" fmla="*/ 95776 h 101777"/>
                <a:gd name="connsiteX28" fmla="*/ 138555 w 285749"/>
                <a:gd name="connsiteY28" fmla="*/ 99883 h 101777"/>
                <a:gd name="connsiteX29" fmla="*/ 114426 w 285749"/>
                <a:gd name="connsiteY29" fmla="*/ 89033 h 101777"/>
                <a:gd name="connsiteX30" fmla="*/ 105049 w 285749"/>
                <a:gd name="connsiteY30" fmla="*/ 52996 h 101777"/>
                <a:gd name="connsiteX31" fmla="*/ 115374 w 285749"/>
                <a:gd name="connsiteY31" fmla="*/ 12327 h 101777"/>
                <a:gd name="connsiteX32" fmla="*/ 139714 w 285749"/>
                <a:gd name="connsiteY32" fmla="*/ 1261 h 101777"/>
                <a:gd name="connsiteX33" fmla="*/ 158363 w 285749"/>
                <a:gd name="connsiteY33" fmla="*/ 7688 h 101777"/>
                <a:gd name="connsiteX34" fmla="*/ 167109 w 285749"/>
                <a:gd name="connsiteY34" fmla="*/ 25288 h 101777"/>
                <a:gd name="connsiteX35" fmla="*/ 118746 w 285749"/>
                <a:gd name="connsiteY35" fmla="*/ 66901 h 101777"/>
                <a:gd name="connsiteX36" fmla="*/ 121275 w 285749"/>
                <a:gd name="connsiteY36" fmla="*/ 78601 h 101777"/>
                <a:gd name="connsiteX37" fmla="*/ 128545 w 285749"/>
                <a:gd name="connsiteY37" fmla="*/ 87131 h 101777"/>
                <a:gd name="connsiteX38" fmla="*/ 138344 w 285749"/>
                <a:gd name="connsiteY38" fmla="*/ 90085 h 101777"/>
                <a:gd name="connsiteX39" fmla="*/ 151304 w 285749"/>
                <a:gd name="connsiteY39" fmla="*/ 84076 h 101777"/>
                <a:gd name="connsiteX40" fmla="*/ 156677 w 285749"/>
                <a:gd name="connsiteY40" fmla="*/ 67535 h 101777"/>
                <a:gd name="connsiteX41" fmla="*/ 151304 w 285749"/>
                <a:gd name="connsiteY41" fmla="*/ 51836 h 101777"/>
                <a:gd name="connsiteX42" fmla="*/ 137923 w 285749"/>
                <a:gd name="connsiteY42" fmla="*/ 46044 h 101777"/>
                <a:gd name="connsiteX43" fmla="*/ 124331 w 285749"/>
                <a:gd name="connsiteY43" fmla="*/ 51836 h 101777"/>
                <a:gd name="connsiteX44" fmla="*/ 118746 w 285749"/>
                <a:gd name="connsiteY44" fmla="*/ 66901 h 101777"/>
                <a:gd name="connsiteX45" fmla="*/ 181965 w 285749"/>
                <a:gd name="connsiteY45" fmla="*/ 24863 h 101777"/>
                <a:gd name="connsiteX46" fmla="*/ 187128 w 285749"/>
                <a:gd name="connsiteY46" fmla="*/ 7269 h 101777"/>
                <a:gd name="connsiteX47" fmla="*/ 202301 w 285749"/>
                <a:gd name="connsiteY47" fmla="*/ 0 h 101777"/>
                <a:gd name="connsiteX48" fmla="*/ 217262 w 285749"/>
                <a:gd name="connsiteY48" fmla="*/ 6528 h 101777"/>
                <a:gd name="connsiteX49" fmla="*/ 223268 w 285749"/>
                <a:gd name="connsiteY49" fmla="*/ 25598 h 101777"/>
                <a:gd name="connsiteX50" fmla="*/ 217262 w 285749"/>
                <a:gd name="connsiteY50" fmla="*/ 44459 h 101777"/>
                <a:gd name="connsiteX51" fmla="*/ 202406 w 285749"/>
                <a:gd name="connsiteY51" fmla="*/ 50993 h 101777"/>
                <a:gd name="connsiteX52" fmla="*/ 187760 w 285749"/>
                <a:gd name="connsiteY52" fmla="*/ 44567 h 101777"/>
                <a:gd name="connsiteX53" fmla="*/ 181965 w 285749"/>
                <a:gd name="connsiteY53" fmla="*/ 24863 h 101777"/>
                <a:gd name="connsiteX54" fmla="*/ 202616 w 285749"/>
                <a:gd name="connsiteY54" fmla="*/ 8214 h 101777"/>
                <a:gd name="connsiteX55" fmla="*/ 195241 w 285749"/>
                <a:gd name="connsiteY55" fmla="*/ 12010 h 101777"/>
                <a:gd name="connsiteX56" fmla="*/ 192396 w 285749"/>
                <a:gd name="connsiteY56" fmla="*/ 26023 h 101777"/>
                <a:gd name="connsiteX57" fmla="*/ 195346 w 285749"/>
                <a:gd name="connsiteY57" fmla="*/ 39085 h 101777"/>
                <a:gd name="connsiteX58" fmla="*/ 202616 w 285749"/>
                <a:gd name="connsiteY58" fmla="*/ 42881 h 101777"/>
                <a:gd name="connsiteX59" fmla="*/ 209992 w 285749"/>
                <a:gd name="connsiteY59" fmla="*/ 39085 h 101777"/>
                <a:gd name="connsiteX60" fmla="*/ 212943 w 285749"/>
                <a:gd name="connsiteY60" fmla="*/ 25072 h 101777"/>
                <a:gd name="connsiteX61" fmla="*/ 209992 w 285749"/>
                <a:gd name="connsiteY61" fmla="*/ 12010 h 101777"/>
                <a:gd name="connsiteX62" fmla="*/ 202616 w 285749"/>
                <a:gd name="connsiteY62" fmla="*/ 8214 h 101777"/>
                <a:gd name="connsiteX63" fmla="*/ 202722 w 285749"/>
                <a:gd name="connsiteY63" fmla="*/ 101778 h 101777"/>
                <a:gd name="connsiteX64" fmla="*/ 255510 w 285749"/>
                <a:gd name="connsiteY64" fmla="*/ 0 h 101777"/>
                <a:gd name="connsiteX65" fmla="*/ 265098 w 285749"/>
                <a:gd name="connsiteY65" fmla="*/ 0 h 101777"/>
                <a:gd name="connsiteX66" fmla="*/ 212521 w 285749"/>
                <a:gd name="connsiteY66" fmla="*/ 101778 h 101777"/>
                <a:gd name="connsiteX67" fmla="*/ 202722 w 285749"/>
                <a:gd name="connsiteY67" fmla="*/ 101778 h 101777"/>
                <a:gd name="connsiteX68" fmla="*/ 244447 w 285749"/>
                <a:gd name="connsiteY68" fmla="*/ 75546 h 101777"/>
                <a:gd name="connsiteX69" fmla="*/ 249610 w 285749"/>
                <a:gd name="connsiteY69" fmla="*/ 57946 h 101777"/>
                <a:gd name="connsiteX70" fmla="*/ 264782 w 285749"/>
                <a:gd name="connsiteY70" fmla="*/ 50676 h 101777"/>
                <a:gd name="connsiteX71" fmla="*/ 279744 w 285749"/>
                <a:gd name="connsiteY71" fmla="*/ 57211 h 101777"/>
                <a:gd name="connsiteX72" fmla="*/ 285750 w 285749"/>
                <a:gd name="connsiteY72" fmla="*/ 76281 h 101777"/>
                <a:gd name="connsiteX73" fmla="*/ 279744 w 285749"/>
                <a:gd name="connsiteY73" fmla="*/ 95142 h 101777"/>
                <a:gd name="connsiteX74" fmla="*/ 264887 w 285749"/>
                <a:gd name="connsiteY74" fmla="*/ 101778 h 101777"/>
                <a:gd name="connsiteX75" fmla="*/ 250241 w 285749"/>
                <a:gd name="connsiteY75" fmla="*/ 95243 h 101777"/>
                <a:gd name="connsiteX76" fmla="*/ 244447 w 285749"/>
                <a:gd name="connsiteY76" fmla="*/ 75546 h 101777"/>
                <a:gd name="connsiteX77" fmla="*/ 265098 w 285749"/>
                <a:gd name="connsiteY77" fmla="*/ 58897 h 101777"/>
                <a:gd name="connsiteX78" fmla="*/ 257723 w 285749"/>
                <a:gd name="connsiteY78" fmla="*/ 62686 h 101777"/>
                <a:gd name="connsiteX79" fmla="*/ 254772 w 285749"/>
                <a:gd name="connsiteY79" fmla="*/ 76699 h 101777"/>
                <a:gd name="connsiteX80" fmla="*/ 257723 w 285749"/>
                <a:gd name="connsiteY80" fmla="*/ 89768 h 101777"/>
                <a:gd name="connsiteX81" fmla="*/ 265098 w 285749"/>
                <a:gd name="connsiteY81" fmla="*/ 93558 h 101777"/>
                <a:gd name="connsiteX82" fmla="*/ 272474 w 285749"/>
                <a:gd name="connsiteY82" fmla="*/ 89768 h 101777"/>
                <a:gd name="connsiteX83" fmla="*/ 275424 w 285749"/>
                <a:gd name="connsiteY83" fmla="*/ 75755 h 101777"/>
                <a:gd name="connsiteX84" fmla="*/ 272474 w 285749"/>
                <a:gd name="connsiteY84" fmla="*/ 62686 h 101777"/>
                <a:gd name="connsiteX85" fmla="*/ 265098 w 285749"/>
                <a:gd name="connsiteY85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285749" h="101777">
                  <a:moveTo>
                    <a:pt x="35613" y="98197"/>
                  </a:moveTo>
                  <a:lnTo>
                    <a:pt x="23707" y="98197"/>
                  </a:lnTo>
                  <a:lnTo>
                    <a:pt x="23707" y="22651"/>
                  </a:lnTo>
                  <a:cubicBezTo>
                    <a:pt x="20897" y="25389"/>
                    <a:pt x="17174" y="28127"/>
                    <a:pt x="12538" y="30871"/>
                  </a:cubicBezTo>
                  <a:cubicBezTo>
                    <a:pt x="7902" y="33535"/>
                    <a:pt x="3723" y="35578"/>
                    <a:pt x="0" y="36981"/>
                  </a:cubicBezTo>
                  <a:lnTo>
                    <a:pt x="0" y="25497"/>
                  </a:lnTo>
                  <a:cubicBezTo>
                    <a:pt x="6673" y="22402"/>
                    <a:pt x="12468" y="18645"/>
                    <a:pt x="17385" y="14222"/>
                  </a:cubicBezTo>
                  <a:cubicBezTo>
                    <a:pt x="22372" y="9724"/>
                    <a:pt x="25884" y="5408"/>
                    <a:pt x="27922" y="1261"/>
                  </a:cubicBezTo>
                  <a:lnTo>
                    <a:pt x="35613" y="1261"/>
                  </a:lnTo>
                  <a:lnTo>
                    <a:pt x="35613" y="98197"/>
                  </a:lnTo>
                  <a:close/>
                  <a:moveTo>
                    <a:pt x="71753" y="98197"/>
                  </a:moveTo>
                  <a:lnTo>
                    <a:pt x="71753" y="84710"/>
                  </a:lnTo>
                  <a:lnTo>
                    <a:pt x="85240" y="84710"/>
                  </a:lnTo>
                  <a:lnTo>
                    <a:pt x="85240" y="98197"/>
                  </a:lnTo>
                  <a:lnTo>
                    <a:pt x="71753" y="98197"/>
                  </a:lnTo>
                  <a:close/>
                  <a:moveTo>
                    <a:pt x="167109" y="25288"/>
                  </a:moveTo>
                  <a:lnTo>
                    <a:pt x="155308" y="26232"/>
                  </a:lnTo>
                  <a:cubicBezTo>
                    <a:pt x="154254" y="21599"/>
                    <a:pt x="152779" y="18227"/>
                    <a:pt x="150883" y="16117"/>
                  </a:cubicBezTo>
                  <a:cubicBezTo>
                    <a:pt x="147651" y="12678"/>
                    <a:pt x="143683" y="10951"/>
                    <a:pt x="138976" y="10951"/>
                  </a:cubicBezTo>
                  <a:cubicBezTo>
                    <a:pt x="135183" y="10951"/>
                    <a:pt x="131882" y="12010"/>
                    <a:pt x="129072" y="14114"/>
                  </a:cubicBezTo>
                  <a:cubicBezTo>
                    <a:pt x="125349" y="16858"/>
                    <a:pt x="122399" y="20857"/>
                    <a:pt x="120221" y="26124"/>
                  </a:cubicBezTo>
                  <a:cubicBezTo>
                    <a:pt x="118044" y="31323"/>
                    <a:pt x="116920" y="38734"/>
                    <a:pt x="116850" y="48357"/>
                  </a:cubicBezTo>
                  <a:cubicBezTo>
                    <a:pt x="119730" y="44075"/>
                    <a:pt x="123207" y="40878"/>
                    <a:pt x="127281" y="38774"/>
                  </a:cubicBezTo>
                  <a:cubicBezTo>
                    <a:pt x="131425" y="36664"/>
                    <a:pt x="135780" y="35612"/>
                    <a:pt x="140346" y="35612"/>
                  </a:cubicBezTo>
                  <a:cubicBezTo>
                    <a:pt x="148213" y="35612"/>
                    <a:pt x="154921" y="38525"/>
                    <a:pt x="160470" y="44358"/>
                  </a:cubicBezTo>
                  <a:cubicBezTo>
                    <a:pt x="166020" y="50117"/>
                    <a:pt x="168794" y="57595"/>
                    <a:pt x="168794" y="66800"/>
                  </a:cubicBezTo>
                  <a:cubicBezTo>
                    <a:pt x="168794" y="72909"/>
                    <a:pt x="167495" y="78567"/>
                    <a:pt x="164896" y="83759"/>
                  </a:cubicBezTo>
                  <a:cubicBezTo>
                    <a:pt x="162297" y="88959"/>
                    <a:pt x="158714" y="92964"/>
                    <a:pt x="154149" y="95776"/>
                  </a:cubicBezTo>
                  <a:cubicBezTo>
                    <a:pt x="149583" y="98514"/>
                    <a:pt x="144385" y="99883"/>
                    <a:pt x="138555" y="99883"/>
                  </a:cubicBezTo>
                  <a:cubicBezTo>
                    <a:pt x="128721" y="99883"/>
                    <a:pt x="120678" y="96268"/>
                    <a:pt x="114426" y="89033"/>
                  </a:cubicBezTo>
                  <a:cubicBezTo>
                    <a:pt x="108174" y="81723"/>
                    <a:pt x="105049" y="69713"/>
                    <a:pt x="105049" y="52996"/>
                  </a:cubicBezTo>
                  <a:cubicBezTo>
                    <a:pt x="105049" y="34378"/>
                    <a:pt x="108491" y="20824"/>
                    <a:pt x="115374" y="12327"/>
                  </a:cubicBezTo>
                  <a:cubicBezTo>
                    <a:pt x="121416" y="4950"/>
                    <a:pt x="129529" y="1261"/>
                    <a:pt x="139714" y="1261"/>
                  </a:cubicBezTo>
                  <a:cubicBezTo>
                    <a:pt x="147300" y="1261"/>
                    <a:pt x="153517" y="3405"/>
                    <a:pt x="158363" y="7688"/>
                  </a:cubicBezTo>
                  <a:cubicBezTo>
                    <a:pt x="163210" y="11902"/>
                    <a:pt x="166125" y="17769"/>
                    <a:pt x="167109" y="25288"/>
                  </a:cubicBezTo>
                  <a:close/>
                  <a:moveTo>
                    <a:pt x="118746" y="66901"/>
                  </a:moveTo>
                  <a:cubicBezTo>
                    <a:pt x="118746" y="70981"/>
                    <a:pt x="119589" y="74878"/>
                    <a:pt x="121275" y="78601"/>
                  </a:cubicBezTo>
                  <a:cubicBezTo>
                    <a:pt x="123031" y="82323"/>
                    <a:pt x="125454" y="85169"/>
                    <a:pt x="128545" y="87131"/>
                  </a:cubicBezTo>
                  <a:cubicBezTo>
                    <a:pt x="131706" y="89100"/>
                    <a:pt x="134972" y="90085"/>
                    <a:pt x="138344" y="90085"/>
                  </a:cubicBezTo>
                  <a:cubicBezTo>
                    <a:pt x="143402" y="90085"/>
                    <a:pt x="147721" y="88082"/>
                    <a:pt x="151304" y="84076"/>
                  </a:cubicBezTo>
                  <a:cubicBezTo>
                    <a:pt x="154886" y="80003"/>
                    <a:pt x="156677" y="74487"/>
                    <a:pt x="156677" y="67535"/>
                  </a:cubicBezTo>
                  <a:cubicBezTo>
                    <a:pt x="156677" y="60866"/>
                    <a:pt x="154886" y="55633"/>
                    <a:pt x="151304" y="51836"/>
                  </a:cubicBezTo>
                  <a:cubicBezTo>
                    <a:pt x="147792" y="47972"/>
                    <a:pt x="143332" y="46044"/>
                    <a:pt x="137923" y="46044"/>
                  </a:cubicBezTo>
                  <a:cubicBezTo>
                    <a:pt x="132584" y="46044"/>
                    <a:pt x="128054" y="47972"/>
                    <a:pt x="124331" y="51836"/>
                  </a:cubicBezTo>
                  <a:cubicBezTo>
                    <a:pt x="120608" y="55633"/>
                    <a:pt x="118746" y="60650"/>
                    <a:pt x="118746" y="66901"/>
                  </a:cubicBezTo>
                  <a:close/>
                  <a:moveTo>
                    <a:pt x="181965" y="24863"/>
                  </a:moveTo>
                  <a:cubicBezTo>
                    <a:pt x="181965" y="17978"/>
                    <a:pt x="183686" y="12111"/>
                    <a:pt x="187128" y="7269"/>
                  </a:cubicBezTo>
                  <a:cubicBezTo>
                    <a:pt x="190640" y="2421"/>
                    <a:pt x="195698" y="0"/>
                    <a:pt x="202301" y="0"/>
                  </a:cubicBezTo>
                  <a:cubicBezTo>
                    <a:pt x="208342" y="0"/>
                    <a:pt x="213329" y="2172"/>
                    <a:pt x="217262" y="6528"/>
                  </a:cubicBezTo>
                  <a:cubicBezTo>
                    <a:pt x="221267" y="10816"/>
                    <a:pt x="223268" y="17169"/>
                    <a:pt x="223268" y="25598"/>
                  </a:cubicBezTo>
                  <a:cubicBezTo>
                    <a:pt x="223268" y="33751"/>
                    <a:pt x="221267" y="40035"/>
                    <a:pt x="217262" y="44459"/>
                  </a:cubicBezTo>
                  <a:cubicBezTo>
                    <a:pt x="213259" y="48815"/>
                    <a:pt x="208307" y="50993"/>
                    <a:pt x="202406" y="50993"/>
                  </a:cubicBezTo>
                  <a:cubicBezTo>
                    <a:pt x="196576" y="50993"/>
                    <a:pt x="191694" y="48849"/>
                    <a:pt x="187760" y="44567"/>
                  </a:cubicBezTo>
                  <a:cubicBezTo>
                    <a:pt x="183897" y="40211"/>
                    <a:pt x="181965" y="33643"/>
                    <a:pt x="181965" y="24863"/>
                  </a:cubicBezTo>
                  <a:close/>
                  <a:moveTo>
                    <a:pt x="202616" y="8214"/>
                  </a:moveTo>
                  <a:cubicBezTo>
                    <a:pt x="199666" y="8214"/>
                    <a:pt x="197208" y="9481"/>
                    <a:pt x="195241" y="12010"/>
                  </a:cubicBezTo>
                  <a:cubicBezTo>
                    <a:pt x="193344" y="14539"/>
                    <a:pt x="192396" y="19205"/>
                    <a:pt x="192396" y="26023"/>
                  </a:cubicBezTo>
                  <a:cubicBezTo>
                    <a:pt x="192396" y="32206"/>
                    <a:pt x="193380" y="36556"/>
                    <a:pt x="195346" y="39085"/>
                  </a:cubicBezTo>
                  <a:cubicBezTo>
                    <a:pt x="197314" y="41613"/>
                    <a:pt x="199737" y="42881"/>
                    <a:pt x="202616" y="42881"/>
                  </a:cubicBezTo>
                  <a:cubicBezTo>
                    <a:pt x="205638" y="42881"/>
                    <a:pt x="208095" y="41613"/>
                    <a:pt x="209992" y="39085"/>
                  </a:cubicBezTo>
                  <a:cubicBezTo>
                    <a:pt x="211959" y="36488"/>
                    <a:pt x="212943" y="31815"/>
                    <a:pt x="212943" y="25072"/>
                  </a:cubicBezTo>
                  <a:cubicBezTo>
                    <a:pt x="212943" y="18821"/>
                    <a:pt x="211959" y="14465"/>
                    <a:pt x="209992" y="12010"/>
                  </a:cubicBezTo>
                  <a:cubicBezTo>
                    <a:pt x="208025" y="9481"/>
                    <a:pt x="205567" y="8214"/>
                    <a:pt x="202616" y="8214"/>
                  </a:cubicBezTo>
                  <a:close/>
                  <a:moveTo>
                    <a:pt x="202722" y="101778"/>
                  </a:moveTo>
                  <a:lnTo>
                    <a:pt x="255510" y="0"/>
                  </a:lnTo>
                  <a:lnTo>
                    <a:pt x="265098" y="0"/>
                  </a:lnTo>
                  <a:lnTo>
                    <a:pt x="212521" y="101778"/>
                  </a:lnTo>
                  <a:lnTo>
                    <a:pt x="202722" y="101778"/>
                  </a:lnTo>
                  <a:close/>
                  <a:moveTo>
                    <a:pt x="244447" y="75546"/>
                  </a:moveTo>
                  <a:cubicBezTo>
                    <a:pt x="244447" y="68587"/>
                    <a:pt x="246168" y="62727"/>
                    <a:pt x="249610" y="57946"/>
                  </a:cubicBezTo>
                  <a:cubicBezTo>
                    <a:pt x="253122" y="53097"/>
                    <a:pt x="258179" y="50676"/>
                    <a:pt x="264782" y="50676"/>
                  </a:cubicBezTo>
                  <a:cubicBezTo>
                    <a:pt x="270823" y="50676"/>
                    <a:pt x="275810" y="52855"/>
                    <a:pt x="279744" y="57211"/>
                  </a:cubicBezTo>
                  <a:cubicBezTo>
                    <a:pt x="283748" y="61493"/>
                    <a:pt x="285750" y="67852"/>
                    <a:pt x="285750" y="76281"/>
                  </a:cubicBezTo>
                  <a:cubicBezTo>
                    <a:pt x="285750" y="84427"/>
                    <a:pt x="283748" y="90718"/>
                    <a:pt x="279744" y="95142"/>
                  </a:cubicBezTo>
                  <a:cubicBezTo>
                    <a:pt x="275740" y="99566"/>
                    <a:pt x="270788" y="101778"/>
                    <a:pt x="264887" y="101778"/>
                  </a:cubicBezTo>
                  <a:cubicBezTo>
                    <a:pt x="259057" y="101778"/>
                    <a:pt x="254176" y="99600"/>
                    <a:pt x="250241" y="95243"/>
                  </a:cubicBezTo>
                  <a:cubicBezTo>
                    <a:pt x="246378" y="90820"/>
                    <a:pt x="244447" y="84252"/>
                    <a:pt x="244447" y="75546"/>
                  </a:cubicBezTo>
                  <a:close/>
                  <a:moveTo>
                    <a:pt x="265098" y="58897"/>
                  </a:moveTo>
                  <a:cubicBezTo>
                    <a:pt x="262148" y="58897"/>
                    <a:pt x="259690" y="60158"/>
                    <a:pt x="257723" y="62686"/>
                  </a:cubicBezTo>
                  <a:cubicBezTo>
                    <a:pt x="255756" y="65215"/>
                    <a:pt x="254772" y="69888"/>
                    <a:pt x="254772" y="76699"/>
                  </a:cubicBezTo>
                  <a:cubicBezTo>
                    <a:pt x="254772" y="82883"/>
                    <a:pt x="255756" y="87239"/>
                    <a:pt x="257723" y="89768"/>
                  </a:cubicBezTo>
                  <a:cubicBezTo>
                    <a:pt x="259690" y="92296"/>
                    <a:pt x="262148" y="93558"/>
                    <a:pt x="265098" y="93558"/>
                  </a:cubicBezTo>
                  <a:cubicBezTo>
                    <a:pt x="268119" y="93558"/>
                    <a:pt x="270577" y="92296"/>
                    <a:pt x="272474" y="89768"/>
                  </a:cubicBezTo>
                  <a:cubicBezTo>
                    <a:pt x="274441" y="87239"/>
                    <a:pt x="275424" y="82566"/>
                    <a:pt x="275424" y="75755"/>
                  </a:cubicBezTo>
                  <a:cubicBezTo>
                    <a:pt x="275424" y="69571"/>
                    <a:pt x="274441" y="65215"/>
                    <a:pt x="272474" y="62686"/>
                  </a:cubicBezTo>
                  <a:cubicBezTo>
                    <a:pt x="270507" y="60158"/>
                    <a:pt x="268049" y="58897"/>
                    <a:pt x="265098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E0A3A61-B089-4193-8C79-232F056D1BA7}"/>
                </a:ext>
              </a:extLst>
            </p:cNvPr>
            <p:cNvSpPr/>
            <p:nvPr/>
          </p:nvSpPr>
          <p:spPr>
            <a:xfrm>
              <a:off x="804819" y="1347964"/>
              <a:ext cx="3321665" cy="342933"/>
            </a:xfrm>
            <a:custGeom>
              <a:avLst/>
              <a:gdLst>
                <a:gd name="connsiteX0" fmla="*/ 0 w 3321665"/>
                <a:gd name="connsiteY0" fmla="*/ 342934 h 342933"/>
                <a:gd name="connsiteX1" fmla="*/ 1056685 w 3321665"/>
                <a:gd name="connsiteY1" fmla="*/ 342934 h 342933"/>
                <a:gd name="connsiteX2" fmla="*/ 3321666 w 3321665"/>
                <a:gd name="connsiteY2" fmla="*/ 0 h 34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21665" h="342933">
                  <a:moveTo>
                    <a:pt x="0" y="342934"/>
                  </a:moveTo>
                  <a:lnTo>
                    <a:pt x="1056685" y="342934"/>
                  </a:lnTo>
                  <a:lnTo>
                    <a:pt x="3321666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06FB844-98C3-40F8-B3F5-1158D525F048}"/>
                </a:ext>
              </a:extLst>
            </p:cNvPr>
            <p:cNvSpPr/>
            <p:nvPr/>
          </p:nvSpPr>
          <p:spPr>
            <a:xfrm>
              <a:off x="4112998" y="1334477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35"/>
                    <a:pt x="20938" y="0"/>
                    <a:pt x="13487" y="0"/>
                  </a:cubicBezTo>
                  <a:cubicBezTo>
                    <a:pt x="6035" y="0"/>
                    <a:pt x="0" y="6035"/>
                    <a:pt x="0" y="13487"/>
                  </a:cubicBezTo>
                  <a:cubicBezTo>
                    <a:pt x="0" y="20931"/>
                    <a:pt x="6035" y="26973"/>
                    <a:pt x="13487" y="26973"/>
                  </a:cubicBezTo>
                  <a:cubicBezTo>
                    <a:pt x="20938" y="26973"/>
                    <a:pt x="26973" y="20931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72A11B5-C302-4426-9543-912DFD46F96D}"/>
                </a:ext>
              </a:extLst>
            </p:cNvPr>
            <p:cNvSpPr/>
            <p:nvPr/>
          </p:nvSpPr>
          <p:spPr>
            <a:xfrm>
              <a:off x="814723" y="1894466"/>
              <a:ext cx="240864" cy="96511"/>
            </a:xfrm>
            <a:custGeom>
              <a:avLst/>
              <a:gdLst>
                <a:gd name="connsiteX0" fmla="*/ 0 w 240864"/>
                <a:gd name="connsiteY0" fmla="*/ 96511 h 96511"/>
                <a:gd name="connsiteX1" fmla="*/ 0 w 240864"/>
                <a:gd name="connsiteY1" fmla="*/ 0 h 96511"/>
                <a:gd name="connsiteX2" fmla="*/ 12750 w 240864"/>
                <a:gd name="connsiteY2" fmla="*/ 0 h 96511"/>
                <a:gd name="connsiteX3" fmla="*/ 12750 w 240864"/>
                <a:gd name="connsiteY3" fmla="*/ 85128 h 96511"/>
                <a:gd name="connsiteX4" fmla="*/ 60269 w 240864"/>
                <a:gd name="connsiteY4" fmla="*/ 85128 h 96511"/>
                <a:gd name="connsiteX5" fmla="*/ 60269 w 240864"/>
                <a:gd name="connsiteY5" fmla="*/ 96511 h 96511"/>
                <a:gd name="connsiteX6" fmla="*/ 0 w 240864"/>
                <a:gd name="connsiteY6" fmla="*/ 96511 h 96511"/>
                <a:gd name="connsiteX7" fmla="*/ 99254 w 240864"/>
                <a:gd name="connsiteY7" fmla="*/ 96511 h 96511"/>
                <a:gd name="connsiteX8" fmla="*/ 99254 w 240864"/>
                <a:gd name="connsiteY8" fmla="*/ 11376 h 96511"/>
                <a:gd name="connsiteX9" fmla="*/ 67434 w 240864"/>
                <a:gd name="connsiteY9" fmla="*/ 11376 h 96511"/>
                <a:gd name="connsiteX10" fmla="*/ 67434 w 240864"/>
                <a:gd name="connsiteY10" fmla="*/ 0 h 96511"/>
                <a:gd name="connsiteX11" fmla="*/ 143929 w 240864"/>
                <a:gd name="connsiteY11" fmla="*/ 0 h 96511"/>
                <a:gd name="connsiteX12" fmla="*/ 143929 w 240864"/>
                <a:gd name="connsiteY12" fmla="*/ 11376 h 96511"/>
                <a:gd name="connsiteX13" fmla="*/ 112003 w 240864"/>
                <a:gd name="connsiteY13" fmla="*/ 11376 h 96511"/>
                <a:gd name="connsiteX14" fmla="*/ 112003 w 240864"/>
                <a:gd name="connsiteY14" fmla="*/ 96511 h 96511"/>
                <a:gd name="connsiteX15" fmla="*/ 99254 w 240864"/>
                <a:gd name="connsiteY15" fmla="*/ 96511 h 96511"/>
                <a:gd name="connsiteX16" fmla="*/ 155835 w 240864"/>
                <a:gd name="connsiteY16" fmla="*/ 96511 h 96511"/>
                <a:gd name="connsiteX17" fmla="*/ 155835 w 240864"/>
                <a:gd name="connsiteY17" fmla="*/ 0 h 96511"/>
                <a:gd name="connsiteX18" fmla="*/ 198614 w 240864"/>
                <a:gd name="connsiteY18" fmla="*/ 0 h 96511"/>
                <a:gd name="connsiteX19" fmla="*/ 218211 w 240864"/>
                <a:gd name="connsiteY19" fmla="*/ 2630 h 96511"/>
                <a:gd name="connsiteX20" fmla="*/ 228959 w 240864"/>
                <a:gd name="connsiteY20" fmla="*/ 11801 h 96511"/>
                <a:gd name="connsiteX21" fmla="*/ 232962 w 240864"/>
                <a:gd name="connsiteY21" fmla="*/ 26340 h 96511"/>
                <a:gd name="connsiteX22" fmla="*/ 226324 w 240864"/>
                <a:gd name="connsiteY22" fmla="*/ 43616 h 96511"/>
                <a:gd name="connsiteX23" fmla="*/ 205778 w 240864"/>
                <a:gd name="connsiteY23" fmla="*/ 52571 h 96511"/>
                <a:gd name="connsiteX24" fmla="*/ 213470 w 240864"/>
                <a:gd name="connsiteY24" fmla="*/ 57420 h 96511"/>
                <a:gd name="connsiteX25" fmla="*/ 224112 w 240864"/>
                <a:gd name="connsiteY25" fmla="*/ 70273 h 96511"/>
                <a:gd name="connsiteX26" fmla="*/ 240865 w 240864"/>
                <a:gd name="connsiteY26" fmla="*/ 96511 h 96511"/>
                <a:gd name="connsiteX27" fmla="*/ 224849 w 240864"/>
                <a:gd name="connsiteY27" fmla="*/ 96511 h 96511"/>
                <a:gd name="connsiteX28" fmla="*/ 211994 w 240864"/>
                <a:gd name="connsiteY28" fmla="*/ 76389 h 96511"/>
                <a:gd name="connsiteX29" fmla="*/ 202828 w 240864"/>
                <a:gd name="connsiteY29" fmla="*/ 63111 h 96511"/>
                <a:gd name="connsiteX30" fmla="*/ 196295 w 240864"/>
                <a:gd name="connsiteY30" fmla="*/ 56685 h 96511"/>
                <a:gd name="connsiteX31" fmla="*/ 190500 w 240864"/>
                <a:gd name="connsiteY31" fmla="*/ 54048 h 96511"/>
                <a:gd name="connsiteX32" fmla="*/ 183441 w 240864"/>
                <a:gd name="connsiteY32" fmla="*/ 53630 h 96511"/>
                <a:gd name="connsiteX33" fmla="*/ 168584 w 240864"/>
                <a:gd name="connsiteY33" fmla="*/ 53630 h 96511"/>
                <a:gd name="connsiteX34" fmla="*/ 168584 w 240864"/>
                <a:gd name="connsiteY34" fmla="*/ 96511 h 96511"/>
                <a:gd name="connsiteX35" fmla="*/ 155835 w 240864"/>
                <a:gd name="connsiteY35" fmla="*/ 96511 h 96511"/>
                <a:gd name="connsiteX36" fmla="*/ 168584 w 240864"/>
                <a:gd name="connsiteY36" fmla="*/ 42564 h 96511"/>
                <a:gd name="connsiteX37" fmla="*/ 196085 w 240864"/>
                <a:gd name="connsiteY37" fmla="*/ 42564 h 96511"/>
                <a:gd name="connsiteX38" fmla="*/ 209677 w 240864"/>
                <a:gd name="connsiteY38" fmla="*/ 40771 h 96511"/>
                <a:gd name="connsiteX39" fmla="*/ 217158 w 240864"/>
                <a:gd name="connsiteY39" fmla="*/ 34978 h 96511"/>
                <a:gd name="connsiteX40" fmla="*/ 219792 w 240864"/>
                <a:gd name="connsiteY40" fmla="*/ 26340 h 96511"/>
                <a:gd name="connsiteX41" fmla="*/ 214840 w 240864"/>
                <a:gd name="connsiteY41" fmla="*/ 15065 h 96511"/>
                <a:gd name="connsiteX42" fmla="*/ 199140 w 240864"/>
                <a:gd name="connsiteY42" fmla="*/ 10641 h 96511"/>
                <a:gd name="connsiteX43" fmla="*/ 168584 w 240864"/>
                <a:gd name="connsiteY43" fmla="*/ 10641 h 96511"/>
                <a:gd name="connsiteX44" fmla="*/ 168584 w 240864"/>
                <a:gd name="connsiteY44" fmla="*/ 42564 h 96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40864" h="96511">
                  <a:moveTo>
                    <a:pt x="0" y="96511"/>
                  </a:moveTo>
                  <a:lnTo>
                    <a:pt x="0" y="0"/>
                  </a:lnTo>
                  <a:lnTo>
                    <a:pt x="12750" y="0"/>
                  </a:lnTo>
                  <a:lnTo>
                    <a:pt x="12750" y="85128"/>
                  </a:lnTo>
                  <a:lnTo>
                    <a:pt x="60269" y="85128"/>
                  </a:lnTo>
                  <a:lnTo>
                    <a:pt x="60269" y="96511"/>
                  </a:lnTo>
                  <a:lnTo>
                    <a:pt x="0" y="96511"/>
                  </a:lnTo>
                  <a:close/>
                  <a:moveTo>
                    <a:pt x="99254" y="96511"/>
                  </a:moveTo>
                  <a:lnTo>
                    <a:pt x="99254" y="11376"/>
                  </a:lnTo>
                  <a:lnTo>
                    <a:pt x="67434" y="11376"/>
                  </a:lnTo>
                  <a:lnTo>
                    <a:pt x="67434" y="0"/>
                  </a:lnTo>
                  <a:lnTo>
                    <a:pt x="143929" y="0"/>
                  </a:lnTo>
                  <a:lnTo>
                    <a:pt x="143929" y="11376"/>
                  </a:lnTo>
                  <a:lnTo>
                    <a:pt x="112003" y="11376"/>
                  </a:lnTo>
                  <a:lnTo>
                    <a:pt x="112003" y="96511"/>
                  </a:lnTo>
                  <a:lnTo>
                    <a:pt x="99254" y="96511"/>
                  </a:lnTo>
                  <a:close/>
                  <a:moveTo>
                    <a:pt x="155835" y="96511"/>
                  </a:moveTo>
                  <a:lnTo>
                    <a:pt x="155835" y="0"/>
                  </a:lnTo>
                  <a:lnTo>
                    <a:pt x="198614" y="0"/>
                  </a:lnTo>
                  <a:cubicBezTo>
                    <a:pt x="207183" y="0"/>
                    <a:pt x="213716" y="877"/>
                    <a:pt x="218211" y="2630"/>
                  </a:cubicBezTo>
                  <a:cubicBezTo>
                    <a:pt x="222707" y="4316"/>
                    <a:pt x="226289" y="7371"/>
                    <a:pt x="228959" y="11801"/>
                  </a:cubicBezTo>
                  <a:cubicBezTo>
                    <a:pt x="231628" y="16150"/>
                    <a:pt x="232962" y="20999"/>
                    <a:pt x="232962" y="26340"/>
                  </a:cubicBezTo>
                  <a:cubicBezTo>
                    <a:pt x="232962" y="33150"/>
                    <a:pt x="230750" y="38909"/>
                    <a:pt x="226324" y="43616"/>
                  </a:cubicBezTo>
                  <a:cubicBezTo>
                    <a:pt x="221899" y="48323"/>
                    <a:pt x="215051" y="51310"/>
                    <a:pt x="205778" y="52571"/>
                  </a:cubicBezTo>
                  <a:cubicBezTo>
                    <a:pt x="209150" y="54190"/>
                    <a:pt x="211714" y="55808"/>
                    <a:pt x="213470" y="57420"/>
                  </a:cubicBezTo>
                  <a:cubicBezTo>
                    <a:pt x="217193" y="60792"/>
                    <a:pt x="220740" y="65080"/>
                    <a:pt x="224112" y="70273"/>
                  </a:cubicBezTo>
                  <a:lnTo>
                    <a:pt x="240865" y="96511"/>
                  </a:lnTo>
                  <a:lnTo>
                    <a:pt x="224849" y="96511"/>
                  </a:lnTo>
                  <a:lnTo>
                    <a:pt x="211994" y="76389"/>
                  </a:lnTo>
                  <a:cubicBezTo>
                    <a:pt x="208272" y="70623"/>
                    <a:pt x="205216" y="66200"/>
                    <a:pt x="202828" y="63111"/>
                  </a:cubicBezTo>
                  <a:cubicBezTo>
                    <a:pt x="200440" y="60023"/>
                    <a:pt x="198262" y="57878"/>
                    <a:pt x="196295" y="56685"/>
                  </a:cubicBezTo>
                  <a:cubicBezTo>
                    <a:pt x="194399" y="55417"/>
                    <a:pt x="192467" y="54540"/>
                    <a:pt x="190500" y="54048"/>
                  </a:cubicBezTo>
                  <a:cubicBezTo>
                    <a:pt x="189025" y="53765"/>
                    <a:pt x="186672" y="53630"/>
                    <a:pt x="183441" y="53630"/>
                  </a:cubicBezTo>
                  <a:lnTo>
                    <a:pt x="168584" y="53630"/>
                  </a:lnTo>
                  <a:lnTo>
                    <a:pt x="168584" y="96511"/>
                  </a:lnTo>
                  <a:lnTo>
                    <a:pt x="155835" y="96511"/>
                  </a:lnTo>
                  <a:close/>
                  <a:moveTo>
                    <a:pt x="168584" y="42564"/>
                  </a:moveTo>
                  <a:lnTo>
                    <a:pt x="196085" y="42564"/>
                  </a:lnTo>
                  <a:cubicBezTo>
                    <a:pt x="201915" y="42564"/>
                    <a:pt x="206445" y="41964"/>
                    <a:pt x="209677" y="40771"/>
                  </a:cubicBezTo>
                  <a:cubicBezTo>
                    <a:pt x="212978" y="39577"/>
                    <a:pt x="215472" y="37648"/>
                    <a:pt x="217158" y="34978"/>
                  </a:cubicBezTo>
                  <a:cubicBezTo>
                    <a:pt x="218914" y="32308"/>
                    <a:pt x="219792" y="29428"/>
                    <a:pt x="219792" y="26340"/>
                  </a:cubicBezTo>
                  <a:cubicBezTo>
                    <a:pt x="219792" y="21774"/>
                    <a:pt x="218141" y="18012"/>
                    <a:pt x="214840" y="15065"/>
                  </a:cubicBezTo>
                  <a:cubicBezTo>
                    <a:pt x="211538" y="12111"/>
                    <a:pt x="206305" y="10641"/>
                    <a:pt x="199140" y="10641"/>
                  </a:cubicBezTo>
                  <a:lnTo>
                    <a:pt x="168584" y="10641"/>
                  </a:lnTo>
                  <a:lnTo>
                    <a:pt x="168584" y="42564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7094C6F-F3F1-43AC-9E11-2436B73EBD0A}"/>
                </a:ext>
              </a:extLst>
            </p:cNvPr>
            <p:cNvSpPr/>
            <p:nvPr/>
          </p:nvSpPr>
          <p:spPr>
            <a:xfrm>
              <a:off x="810509" y="2074851"/>
              <a:ext cx="294706" cy="101777"/>
            </a:xfrm>
            <a:custGeom>
              <a:avLst/>
              <a:gdLst>
                <a:gd name="connsiteX0" fmla="*/ 0 w 294706"/>
                <a:gd name="connsiteY0" fmla="*/ 72700 h 101777"/>
                <a:gd name="connsiteX1" fmla="*/ 11801 w 294706"/>
                <a:gd name="connsiteY1" fmla="*/ 71116 h 101777"/>
                <a:gd name="connsiteX2" fmla="*/ 18755 w 294706"/>
                <a:gd name="connsiteY2" fmla="*/ 85661 h 101777"/>
                <a:gd name="connsiteX3" fmla="*/ 30767 w 294706"/>
                <a:gd name="connsiteY3" fmla="*/ 90085 h 101777"/>
                <a:gd name="connsiteX4" fmla="*/ 44781 w 294706"/>
                <a:gd name="connsiteY4" fmla="*/ 84292 h 101777"/>
                <a:gd name="connsiteX5" fmla="*/ 50575 w 294706"/>
                <a:gd name="connsiteY5" fmla="*/ 69956 h 101777"/>
                <a:gd name="connsiteX6" fmla="*/ 45202 w 294706"/>
                <a:gd name="connsiteY6" fmla="*/ 56469 h 101777"/>
                <a:gd name="connsiteX7" fmla="*/ 31715 w 294706"/>
                <a:gd name="connsiteY7" fmla="*/ 51202 h 101777"/>
                <a:gd name="connsiteX8" fmla="*/ 23391 w 294706"/>
                <a:gd name="connsiteY8" fmla="*/ 52470 h 101777"/>
                <a:gd name="connsiteX9" fmla="*/ 24656 w 294706"/>
                <a:gd name="connsiteY9" fmla="*/ 42038 h 101777"/>
                <a:gd name="connsiteX10" fmla="*/ 26552 w 294706"/>
                <a:gd name="connsiteY10" fmla="*/ 42247 h 101777"/>
                <a:gd name="connsiteX11" fmla="*/ 40145 w 294706"/>
                <a:gd name="connsiteY11" fmla="*/ 38350 h 101777"/>
                <a:gd name="connsiteX12" fmla="*/ 46255 w 294706"/>
                <a:gd name="connsiteY12" fmla="*/ 26124 h 101777"/>
                <a:gd name="connsiteX13" fmla="*/ 41830 w 294706"/>
                <a:gd name="connsiteY13" fmla="*/ 15274 h 101777"/>
                <a:gd name="connsiteX14" fmla="*/ 30451 w 294706"/>
                <a:gd name="connsiteY14" fmla="*/ 10951 h 101777"/>
                <a:gd name="connsiteX15" fmla="*/ 18966 w 294706"/>
                <a:gd name="connsiteY15" fmla="*/ 15382 h 101777"/>
                <a:gd name="connsiteX16" fmla="*/ 13065 w 294706"/>
                <a:gd name="connsiteY16" fmla="*/ 28342 h 101777"/>
                <a:gd name="connsiteX17" fmla="*/ 1159 w 294706"/>
                <a:gd name="connsiteY17" fmla="*/ 26232 h 101777"/>
                <a:gd name="connsiteX18" fmla="*/ 11064 w 294706"/>
                <a:gd name="connsiteY18" fmla="*/ 7795 h 101777"/>
                <a:gd name="connsiteX19" fmla="*/ 30240 w 294706"/>
                <a:gd name="connsiteY19" fmla="*/ 1261 h 101777"/>
                <a:gd name="connsiteX20" fmla="*/ 44781 w 294706"/>
                <a:gd name="connsiteY20" fmla="*/ 4633 h 101777"/>
                <a:gd name="connsiteX21" fmla="*/ 54896 w 294706"/>
                <a:gd name="connsiteY21" fmla="*/ 13905 h 101777"/>
                <a:gd name="connsiteX22" fmla="*/ 58478 w 294706"/>
                <a:gd name="connsiteY22" fmla="*/ 26340 h 101777"/>
                <a:gd name="connsiteX23" fmla="*/ 55106 w 294706"/>
                <a:gd name="connsiteY23" fmla="*/ 37716 h 101777"/>
                <a:gd name="connsiteX24" fmla="*/ 45202 w 294706"/>
                <a:gd name="connsiteY24" fmla="*/ 45936 h 101777"/>
                <a:gd name="connsiteX25" fmla="*/ 58478 w 294706"/>
                <a:gd name="connsiteY25" fmla="*/ 54156 h 101777"/>
                <a:gd name="connsiteX26" fmla="*/ 63219 w 294706"/>
                <a:gd name="connsiteY26" fmla="*/ 69645 h 101777"/>
                <a:gd name="connsiteX27" fmla="*/ 53947 w 294706"/>
                <a:gd name="connsiteY27" fmla="*/ 91137 h 101777"/>
                <a:gd name="connsiteX28" fmla="*/ 30661 w 294706"/>
                <a:gd name="connsiteY28" fmla="*/ 99883 h 101777"/>
                <a:gd name="connsiteX29" fmla="*/ 9483 w 294706"/>
                <a:gd name="connsiteY29" fmla="*/ 92296 h 101777"/>
                <a:gd name="connsiteX30" fmla="*/ 0 w 294706"/>
                <a:gd name="connsiteY30" fmla="*/ 72700 h 101777"/>
                <a:gd name="connsiteX31" fmla="*/ 80710 w 294706"/>
                <a:gd name="connsiteY31" fmla="*/ 98197 h 101777"/>
                <a:gd name="connsiteX32" fmla="*/ 80710 w 294706"/>
                <a:gd name="connsiteY32" fmla="*/ 84710 h 101777"/>
                <a:gd name="connsiteX33" fmla="*/ 94197 w 294706"/>
                <a:gd name="connsiteY33" fmla="*/ 84710 h 101777"/>
                <a:gd name="connsiteX34" fmla="*/ 94197 w 294706"/>
                <a:gd name="connsiteY34" fmla="*/ 98197 h 101777"/>
                <a:gd name="connsiteX35" fmla="*/ 80710 w 294706"/>
                <a:gd name="connsiteY35" fmla="*/ 98197 h 101777"/>
                <a:gd name="connsiteX36" fmla="*/ 152569 w 294706"/>
                <a:gd name="connsiteY36" fmla="*/ 98197 h 101777"/>
                <a:gd name="connsiteX37" fmla="*/ 152569 w 294706"/>
                <a:gd name="connsiteY37" fmla="*/ 75121 h 101777"/>
                <a:gd name="connsiteX38" fmla="*/ 110634 w 294706"/>
                <a:gd name="connsiteY38" fmla="*/ 75121 h 101777"/>
                <a:gd name="connsiteX39" fmla="*/ 110634 w 294706"/>
                <a:gd name="connsiteY39" fmla="*/ 64163 h 101777"/>
                <a:gd name="connsiteX40" fmla="*/ 154676 w 294706"/>
                <a:gd name="connsiteY40" fmla="*/ 1686 h 101777"/>
                <a:gd name="connsiteX41" fmla="*/ 164369 w 294706"/>
                <a:gd name="connsiteY41" fmla="*/ 1686 h 101777"/>
                <a:gd name="connsiteX42" fmla="*/ 164369 w 294706"/>
                <a:gd name="connsiteY42" fmla="*/ 64163 h 101777"/>
                <a:gd name="connsiteX43" fmla="*/ 177435 w 294706"/>
                <a:gd name="connsiteY43" fmla="*/ 64163 h 101777"/>
                <a:gd name="connsiteX44" fmla="*/ 177435 w 294706"/>
                <a:gd name="connsiteY44" fmla="*/ 75121 h 101777"/>
                <a:gd name="connsiteX45" fmla="*/ 164369 w 294706"/>
                <a:gd name="connsiteY45" fmla="*/ 75121 h 101777"/>
                <a:gd name="connsiteX46" fmla="*/ 164369 w 294706"/>
                <a:gd name="connsiteY46" fmla="*/ 98197 h 101777"/>
                <a:gd name="connsiteX47" fmla="*/ 152569 w 294706"/>
                <a:gd name="connsiteY47" fmla="*/ 98197 h 101777"/>
                <a:gd name="connsiteX48" fmla="*/ 152569 w 294706"/>
                <a:gd name="connsiteY48" fmla="*/ 64163 h 101777"/>
                <a:gd name="connsiteX49" fmla="*/ 152569 w 294706"/>
                <a:gd name="connsiteY49" fmla="*/ 20648 h 101777"/>
                <a:gd name="connsiteX50" fmla="*/ 122329 w 294706"/>
                <a:gd name="connsiteY50" fmla="*/ 64163 h 101777"/>
                <a:gd name="connsiteX51" fmla="*/ 152569 w 294706"/>
                <a:gd name="connsiteY51" fmla="*/ 64163 h 101777"/>
                <a:gd name="connsiteX52" fmla="*/ 190921 w 294706"/>
                <a:gd name="connsiteY52" fmla="*/ 24863 h 101777"/>
                <a:gd name="connsiteX53" fmla="*/ 196085 w 294706"/>
                <a:gd name="connsiteY53" fmla="*/ 7269 h 101777"/>
                <a:gd name="connsiteX54" fmla="*/ 211257 w 294706"/>
                <a:gd name="connsiteY54" fmla="*/ 0 h 101777"/>
                <a:gd name="connsiteX55" fmla="*/ 226219 w 294706"/>
                <a:gd name="connsiteY55" fmla="*/ 6528 h 101777"/>
                <a:gd name="connsiteX56" fmla="*/ 232225 w 294706"/>
                <a:gd name="connsiteY56" fmla="*/ 25598 h 101777"/>
                <a:gd name="connsiteX57" fmla="*/ 226219 w 294706"/>
                <a:gd name="connsiteY57" fmla="*/ 44459 h 101777"/>
                <a:gd name="connsiteX58" fmla="*/ 211363 w 294706"/>
                <a:gd name="connsiteY58" fmla="*/ 50993 h 101777"/>
                <a:gd name="connsiteX59" fmla="*/ 196717 w 294706"/>
                <a:gd name="connsiteY59" fmla="*/ 44567 h 101777"/>
                <a:gd name="connsiteX60" fmla="*/ 190921 w 294706"/>
                <a:gd name="connsiteY60" fmla="*/ 24863 h 101777"/>
                <a:gd name="connsiteX61" fmla="*/ 211573 w 294706"/>
                <a:gd name="connsiteY61" fmla="*/ 8214 h 101777"/>
                <a:gd name="connsiteX62" fmla="*/ 204198 w 294706"/>
                <a:gd name="connsiteY62" fmla="*/ 12010 h 101777"/>
                <a:gd name="connsiteX63" fmla="*/ 201353 w 294706"/>
                <a:gd name="connsiteY63" fmla="*/ 26023 h 101777"/>
                <a:gd name="connsiteX64" fmla="*/ 204303 w 294706"/>
                <a:gd name="connsiteY64" fmla="*/ 39085 h 101777"/>
                <a:gd name="connsiteX65" fmla="*/ 211573 w 294706"/>
                <a:gd name="connsiteY65" fmla="*/ 42881 h 101777"/>
                <a:gd name="connsiteX66" fmla="*/ 218949 w 294706"/>
                <a:gd name="connsiteY66" fmla="*/ 39085 h 101777"/>
                <a:gd name="connsiteX67" fmla="*/ 221899 w 294706"/>
                <a:gd name="connsiteY67" fmla="*/ 25072 h 101777"/>
                <a:gd name="connsiteX68" fmla="*/ 218949 w 294706"/>
                <a:gd name="connsiteY68" fmla="*/ 12010 h 101777"/>
                <a:gd name="connsiteX69" fmla="*/ 211573 w 294706"/>
                <a:gd name="connsiteY69" fmla="*/ 8214 h 101777"/>
                <a:gd name="connsiteX70" fmla="*/ 211679 w 294706"/>
                <a:gd name="connsiteY70" fmla="*/ 101778 h 101777"/>
                <a:gd name="connsiteX71" fmla="*/ 264467 w 294706"/>
                <a:gd name="connsiteY71" fmla="*/ 0 h 101777"/>
                <a:gd name="connsiteX72" fmla="*/ 274055 w 294706"/>
                <a:gd name="connsiteY72" fmla="*/ 0 h 101777"/>
                <a:gd name="connsiteX73" fmla="*/ 221478 w 294706"/>
                <a:gd name="connsiteY73" fmla="*/ 101778 h 101777"/>
                <a:gd name="connsiteX74" fmla="*/ 211679 w 294706"/>
                <a:gd name="connsiteY74" fmla="*/ 101778 h 101777"/>
                <a:gd name="connsiteX75" fmla="*/ 253403 w 294706"/>
                <a:gd name="connsiteY75" fmla="*/ 75546 h 101777"/>
                <a:gd name="connsiteX76" fmla="*/ 258566 w 294706"/>
                <a:gd name="connsiteY76" fmla="*/ 57946 h 101777"/>
                <a:gd name="connsiteX77" fmla="*/ 273739 w 294706"/>
                <a:gd name="connsiteY77" fmla="*/ 50676 h 101777"/>
                <a:gd name="connsiteX78" fmla="*/ 288700 w 294706"/>
                <a:gd name="connsiteY78" fmla="*/ 57211 h 101777"/>
                <a:gd name="connsiteX79" fmla="*/ 294707 w 294706"/>
                <a:gd name="connsiteY79" fmla="*/ 76281 h 101777"/>
                <a:gd name="connsiteX80" fmla="*/ 288700 w 294706"/>
                <a:gd name="connsiteY80" fmla="*/ 95142 h 101777"/>
                <a:gd name="connsiteX81" fmla="*/ 273844 w 294706"/>
                <a:gd name="connsiteY81" fmla="*/ 101778 h 101777"/>
                <a:gd name="connsiteX82" fmla="*/ 259198 w 294706"/>
                <a:gd name="connsiteY82" fmla="*/ 95243 h 101777"/>
                <a:gd name="connsiteX83" fmla="*/ 253403 w 294706"/>
                <a:gd name="connsiteY83" fmla="*/ 75546 h 101777"/>
                <a:gd name="connsiteX84" fmla="*/ 274055 w 294706"/>
                <a:gd name="connsiteY84" fmla="*/ 58897 h 101777"/>
                <a:gd name="connsiteX85" fmla="*/ 266679 w 294706"/>
                <a:gd name="connsiteY85" fmla="*/ 62686 h 101777"/>
                <a:gd name="connsiteX86" fmla="*/ 263729 w 294706"/>
                <a:gd name="connsiteY86" fmla="*/ 76699 h 101777"/>
                <a:gd name="connsiteX87" fmla="*/ 266679 w 294706"/>
                <a:gd name="connsiteY87" fmla="*/ 89768 h 101777"/>
                <a:gd name="connsiteX88" fmla="*/ 274055 w 294706"/>
                <a:gd name="connsiteY88" fmla="*/ 93558 h 101777"/>
                <a:gd name="connsiteX89" fmla="*/ 281430 w 294706"/>
                <a:gd name="connsiteY89" fmla="*/ 89768 h 101777"/>
                <a:gd name="connsiteX90" fmla="*/ 284380 w 294706"/>
                <a:gd name="connsiteY90" fmla="*/ 75755 h 101777"/>
                <a:gd name="connsiteX91" fmla="*/ 281430 w 294706"/>
                <a:gd name="connsiteY91" fmla="*/ 62686 h 101777"/>
                <a:gd name="connsiteX92" fmla="*/ 274055 w 294706"/>
                <a:gd name="connsiteY92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94706" h="101777">
                  <a:moveTo>
                    <a:pt x="0" y="72700"/>
                  </a:moveTo>
                  <a:lnTo>
                    <a:pt x="11801" y="71116"/>
                  </a:lnTo>
                  <a:cubicBezTo>
                    <a:pt x="13206" y="77859"/>
                    <a:pt x="15524" y="82707"/>
                    <a:pt x="18755" y="85661"/>
                  </a:cubicBezTo>
                  <a:cubicBezTo>
                    <a:pt x="22057" y="88608"/>
                    <a:pt x="26060" y="90085"/>
                    <a:pt x="30767" y="90085"/>
                  </a:cubicBezTo>
                  <a:cubicBezTo>
                    <a:pt x="36316" y="90085"/>
                    <a:pt x="40988" y="88149"/>
                    <a:pt x="44781" y="84292"/>
                  </a:cubicBezTo>
                  <a:cubicBezTo>
                    <a:pt x="48644" y="80428"/>
                    <a:pt x="50575" y="75647"/>
                    <a:pt x="50575" y="69956"/>
                  </a:cubicBezTo>
                  <a:cubicBezTo>
                    <a:pt x="50575" y="64480"/>
                    <a:pt x="48784" y="59982"/>
                    <a:pt x="45202" y="56469"/>
                  </a:cubicBezTo>
                  <a:cubicBezTo>
                    <a:pt x="41689" y="52962"/>
                    <a:pt x="37194" y="51202"/>
                    <a:pt x="31715" y="51202"/>
                  </a:cubicBezTo>
                  <a:cubicBezTo>
                    <a:pt x="29467" y="51202"/>
                    <a:pt x="26693" y="51627"/>
                    <a:pt x="23391" y="52470"/>
                  </a:cubicBezTo>
                  <a:lnTo>
                    <a:pt x="24656" y="42038"/>
                  </a:lnTo>
                  <a:cubicBezTo>
                    <a:pt x="25429" y="42180"/>
                    <a:pt x="26060" y="42247"/>
                    <a:pt x="26552" y="42247"/>
                  </a:cubicBezTo>
                  <a:cubicBezTo>
                    <a:pt x="31610" y="42247"/>
                    <a:pt x="36140" y="40946"/>
                    <a:pt x="40145" y="38350"/>
                  </a:cubicBezTo>
                  <a:cubicBezTo>
                    <a:pt x="44218" y="35679"/>
                    <a:pt x="46255" y="31606"/>
                    <a:pt x="46255" y="26124"/>
                  </a:cubicBezTo>
                  <a:cubicBezTo>
                    <a:pt x="46255" y="21774"/>
                    <a:pt x="44781" y="18153"/>
                    <a:pt x="41830" y="15274"/>
                  </a:cubicBezTo>
                  <a:cubicBezTo>
                    <a:pt x="38880" y="12394"/>
                    <a:pt x="35087" y="10951"/>
                    <a:pt x="30451" y="10951"/>
                  </a:cubicBezTo>
                  <a:cubicBezTo>
                    <a:pt x="25885" y="10951"/>
                    <a:pt x="22057" y="12428"/>
                    <a:pt x="18966" y="15382"/>
                  </a:cubicBezTo>
                  <a:cubicBezTo>
                    <a:pt x="15875" y="18261"/>
                    <a:pt x="13908" y="22577"/>
                    <a:pt x="13065" y="28342"/>
                  </a:cubicBezTo>
                  <a:lnTo>
                    <a:pt x="1159" y="26232"/>
                  </a:lnTo>
                  <a:cubicBezTo>
                    <a:pt x="2635" y="18295"/>
                    <a:pt x="5936" y="12152"/>
                    <a:pt x="11064" y="7795"/>
                  </a:cubicBezTo>
                  <a:cubicBezTo>
                    <a:pt x="16191" y="3439"/>
                    <a:pt x="22584" y="1261"/>
                    <a:pt x="30240" y="1261"/>
                  </a:cubicBezTo>
                  <a:cubicBezTo>
                    <a:pt x="35509" y="1261"/>
                    <a:pt x="40355" y="2387"/>
                    <a:pt x="44781" y="4633"/>
                  </a:cubicBezTo>
                  <a:cubicBezTo>
                    <a:pt x="49206" y="6878"/>
                    <a:pt x="52577" y="9973"/>
                    <a:pt x="54896" y="13905"/>
                  </a:cubicBezTo>
                  <a:cubicBezTo>
                    <a:pt x="57284" y="17836"/>
                    <a:pt x="58478" y="21983"/>
                    <a:pt x="58478" y="26340"/>
                  </a:cubicBezTo>
                  <a:cubicBezTo>
                    <a:pt x="58478" y="30480"/>
                    <a:pt x="57354" y="34277"/>
                    <a:pt x="55106" y="37716"/>
                  </a:cubicBezTo>
                  <a:cubicBezTo>
                    <a:pt x="52859" y="41162"/>
                    <a:pt x="49557" y="43899"/>
                    <a:pt x="45202" y="45936"/>
                  </a:cubicBezTo>
                  <a:cubicBezTo>
                    <a:pt x="50891" y="47204"/>
                    <a:pt x="55317" y="49941"/>
                    <a:pt x="58478" y="54156"/>
                  </a:cubicBezTo>
                  <a:cubicBezTo>
                    <a:pt x="61639" y="58297"/>
                    <a:pt x="63219" y="63462"/>
                    <a:pt x="63219" y="69645"/>
                  </a:cubicBezTo>
                  <a:cubicBezTo>
                    <a:pt x="63219" y="78075"/>
                    <a:pt x="60129" y="85236"/>
                    <a:pt x="53947" y="91137"/>
                  </a:cubicBezTo>
                  <a:cubicBezTo>
                    <a:pt x="47836" y="96970"/>
                    <a:pt x="40074" y="99883"/>
                    <a:pt x="30661" y="99883"/>
                  </a:cubicBezTo>
                  <a:cubicBezTo>
                    <a:pt x="22162" y="99883"/>
                    <a:pt x="15102" y="97354"/>
                    <a:pt x="9483" y="92296"/>
                  </a:cubicBezTo>
                  <a:cubicBezTo>
                    <a:pt x="3934" y="87239"/>
                    <a:pt x="773" y="80705"/>
                    <a:pt x="0" y="72700"/>
                  </a:cubicBezTo>
                  <a:close/>
                  <a:moveTo>
                    <a:pt x="80710" y="98197"/>
                  </a:moveTo>
                  <a:lnTo>
                    <a:pt x="80710" y="84710"/>
                  </a:lnTo>
                  <a:lnTo>
                    <a:pt x="94197" y="84710"/>
                  </a:lnTo>
                  <a:lnTo>
                    <a:pt x="94197" y="98197"/>
                  </a:lnTo>
                  <a:lnTo>
                    <a:pt x="80710" y="98197"/>
                  </a:lnTo>
                  <a:close/>
                  <a:moveTo>
                    <a:pt x="152569" y="98197"/>
                  </a:moveTo>
                  <a:lnTo>
                    <a:pt x="152569" y="75121"/>
                  </a:lnTo>
                  <a:lnTo>
                    <a:pt x="110634" y="75121"/>
                  </a:lnTo>
                  <a:lnTo>
                    <a:pt x="110634" y="64163"/>
                  </a:lnTo>
                  <a:lnTo>
                    <a:pt x="154676" y="1686"/>
                  </a:lnTo>
                  <a:lnTo>
                    <a:pt x="164369" y="1686"/>
                  </a:lnTo>
                  <a:lnTo>
                    <a:pt x="164369" y="64163"/>
                  </a:lnTo>
                  <a:lnTo>
                    <a:pt x="177435" y="64163"/>
                  </a:lnTo>
                  <a:lnTo>
                    <a:pt x="177435" y="75121"/>
                  </a:lnTo>
                  <a:lnTo>
                    <a:pt x="164369" y="75121"/>
                  </a:lnTo>
                  <a:lnTo>
                    <a:pt x="164369" y="98197"/>
                  </a:lnTo>
                  <a:lnTo>
                    <a:pt x="152569" y="98197"/>
                  </a:lnTo>
                  <a:close/>
                  <a:moveTo>
                    <a:pt x="152569" y="64163"/>
                  </a:moveTo>
                  <a:lnTo>
                    <a:pt x="152569" y="20648"/>
                  </a:lnTo>
                  <a:lnTo>
                    <a:pt x="122329" y="64163"/>
                  </a:lnTo>
                  <a:lnTo>
                    <a:pt x="152569" y="64163"/>
                  </a:lnTo>
                  <a:close/>
                  <a:moveTo>
                    <a:pt x="190921" y="24863"/>
                  </a:moveTo>
                  <a:cubicBezTo>
                    <a:pt x="190921" y="17978"/>
                    <a:pt x="192643" y="12111"/>
                    <a:pt x="196085" y="7269"/>
                  </a:cubicBezTo>
                  <a:cubicBezTo>
                    <a:pt x="199597" y="2421"/>
                    <a:pt x="204654" y="0"/>
                    <a:pt x="211257" y="0"/>
                  </a:cubicBezTo>
                  <a:cubicBezTo>
                    <a:pt x="217298" y="0"/>
                    <a:pt x="222286" y="2172"/>
                    <a:pt x="226219" y="6528"/>
                  </a:cubicBezTo>
                  <a:cubicBezTo>
                    <a:pt x="230223" y="10816"/>
                    <a:pt x="232225" y="17169"/>
                    <a:pt x="232225" y="25598"/>
                  </a:cubicBezTo>
                  <a:cubicBezTo>
                    <a:pt x="232225" y="33751"/>
                    <a:pt x="230223" y="40035"/>
                    <a:pt x="226219" y="44459"/>
                  </a:cubicBezTo>
                  <a:cubicBezTo>
                    <a:pt x="222215" y="48815"/>
                    <a:pt x="217263" y="50993"/>
                    <a:pt x="211363" y="50993"/>
                  </a:cubicBezTo>
                  <a:cubicBezTo>
                    <a:pt x="205532" y="50993"/>
                    <a:pt x="200651" y="48849"/>
                    <a:pt x="196717" y="44567"/>
                  </a:cubicBezTo>
                  <a:cubicBezTo>
                    <a:pt x="192853" y="40211"/>
                    <a:pt x="190921" y="33643"/>
                    <a:pt x="190921" y="24863"/>
                  </a:cubicBezTo>
                  <a:close/>
                  <a:moveTo>
                    <a:pt x="211573" y="8214"/>
                  </a:moveTo>
                  <a:cubicBezTo>
                    <a:pt x="208623" y="8214"/>
                    <a:pt x="206165" y="9481"/>
                    <a:pt x="204198" y="12010"/>
                  </a:cubicBezTo>
                  <a:cubicBezTo>
                    <a:pt x="202301" y="14539"/>
                    <a:pt x="201353" y="19205"/>
                    <a:pt x="201353" y="26023"/>
                  </a:cubicBezTo>
                  <a:cubicBezTo>
                    <a:pt x="201353" y="32206"/>
                    <a:pt x="202337" y="36556"/>
                    <a:pt x="204303" y="39085"/>
                  </a:cubicBezTo>
                  <a:cubicBezTo>
                    <a:pt x="206270" y="41613"/>
                    <a:pt x="208694" y="42881"/>
                    <a:pt x="211573" y="42881"/>
                  </a:cubicBezTo>
                  <a:cubicBezTo>
                    <a:pt x="214594" y="42881"/>
                    <a:pt x="217052" y="41613"/>
                    <a:pt x="218949" y="39085"/>
                  </a:cubicBezTo>
                  <a:cubicBezTo>
                    <a:pt x="220916" y="36488"/>
                    <a:pt x="221899" y="31815"/>
                    <a:pt x="221899" y="25072"/>
                  </a:cubicBezTo>
                  <a:cubicBezTo>
                    <a:pt x="221899" y="18821"/>
                    <a:pt x="220916" y="14465"/>
                    <a:pt x="218949" y="12010"/>
                  </a:cubicBezTo>
                  <a:cubicBezTo>
                    <a:pt x="216982" y="9481"/>
                    <a:pt x="214523" y="8214"/>
                    <a:pt x="211573" y="8214"/>
                  </a:cubicBezTo>
                  <a:close/>
                  <a:moveTo>
                    <a:pt x="211679" y="101778"/>
                  </a:moveTo>
                  <a:lnTo>
                    <a:pt x="264467" y="0"/>
                  </a:lnTo>
                  <a:lnTo>
                    <a:pt x="274055" y="0"/>
                  </a:lnTo>
                  <a:lnTo>
                    <a:pt x="221478" y="101778"/>
                  </a:lnTo>
                  <a:lnTo>
                    <a:pt x="211679" y="101778"/>
                  </a:lnTo>
                  <a:close/>
                  <a:moveTo>
                    <a:pt x="253403" y="75546"/>
                  </a:moveTo>
                  <a:cubicBezTo>
                    <a:pt x="253403" y="68587"/>
                    <a:pt x="255124" y="62727"/>
                    <a:pt x="258566" y="57946"/>
                  </a:cubicBezTo>
                  <a:cubicBezTo>
                    <a:pt x="262078" y="53097"/>
                    <a:pt x="267136" y="50676"/>
                    <a:pt x="273739" y="50676"/>
                  </a:cubicBezTo>
                  <a:cubicBezTo>
                    <a:pt x="279779" y="50676"/>
                    <a:pt x="284767" y="52855"/>
                    <a:pt x="288700" y="57211"/>
                  </a:cubicBezTo>
                  <a:cubicBezTo>
                    <a:pt x="292704" y="61493"/>
                    <a:pt x="294707" y="67852"/>
                    <a:pt x="294707" y="76281"/>
                  </a:cubicBezTo>
                  <a:cubicBezTo>
                    <a:pt x="294707" y="84427"/>
                    <a:pt x="292704" y="90718"/>
                    <a:pt x="288700" y="95142"/>
                  </a:cubicBezTo>
                  <a:cubicBezTo>
                    <a:pt x="284697" y="99566"/>
                    <a:pt x="279744" y="101778"/>
                    <a:pt x="273844" y="101778"/>
                  </a:cubicBezTo>
                  <a:cubicBezTo>
                    <a:pt x="268014" y="101778"/>
                    <a:pt x="263132" y="99600"/>
                    <a:pt x="259198" y="95243"/>
                  </a:cubicBezTo>
                  <a:cubicBezTo>
                    <a:pt x="255335" y="90820"/>
                    <a:pt x="253403" y="84252"/>
                    <a:pt x="253403" y="75546"/>
                  </a:cubicBezTo>
                  <a:close/>
                  <a:moveTo>
                    <a:pt x="274055" y="58897"/>
                  </a:moveTo>
                  <a:cubicBezTo>
                    <a:pt x="271105" y="58897"/>
                    <a:pt x="268646" y="60158"/>
                    <a:pt x="266679" y="62686"/>
                  </a:cubicBezTo>
                  <a:cubicBezTo>
                    <a:pt x="264713" y="65215"/>
                    <a:pt x="263729" y="69888"/>
                    <a:pt x="263729" y="76699"/>
                  </a:cubicBezTo>
                  <a:cubicBezTo>
                    <a:pt x="263729" y="82883"/>
                    <a:pt x="264713" y="87239"/>
                    <a:pt x="266679" y="89768"/>
                  </a:cubicBezTo>
                  <a:cubicBezTo>
                    <a:pt x="268646" y="92296"/>
                    <a:pt x="271105" y="93558"/>
                    <a:pt x="274055" y="93558"/>
                  </a:cubicBezTo>
                  <a:cubicBezTo>
                    <a:pt x="277075" y="93558"/>
                    <a:pt x="279534" y="92296"/>
                    <a:pt x="281430" y="89768"/>
                  </a:cubicBezTo>
                  <a:cubicBezTo>
                    <a:pt x="283397" y="87239"/>
                    <a:pt x="284380" y="82566"/>
                    <a:pt x="284380" y="75755"/>
                  </a:cubicBezTo>
                  <a:cubicBezTo>
                    <a:pt x="284380" y="69571"/>
                    <a:pt x="283397" y="65215"/>
                    <a:pt x="281430" y="62686"/>
                  </a:cubicBezTo>
                  <a:cubicBezTo>
                    <a:pt x="279464" y="60158"/>
                    <a:pt x="277005" y="58897"/>
                    <a:pt x="274055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88B49FC-38D1-45CE-8CC2-1FCF091ADDA7}"/>
                </a:ext>
              </a:extLst>
            </p:cNvPr>
            <p:cNvSpPr/>
            <p:nvPr/>
          </p:nvSpPr>
          <p:spPr>
            <a:xfrm>
              <a:off x="804819" y="1450200"/>
              <a:ext cx="2931339" cy="584609"/>
            </a:xfrm>
            <a:custGeom>
              <a:avLst/>
              <a:gdLst>
                <a:gd name="connsiteX0" fmla="*/ 0 w 2931339"/>
                <a:gd name="connsiteY0" fmla="*/ 584609 h 584609"/>
                <a:gd name="connsiteX1" fmla="*/ 1056685 w 2931339"/>
                <a:gd name="connsiteY1" fmla="*/ 584609 h 584609"/>
                <a:gd name="connsiteX2" fmla="*/ 2931340 w 2931339"/>
                <a:gd name="connsiteY2" fmla="*/ 0 h 584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31339" h="584609">
                  <a:moveTo>
                    <a:pt x="0" y="584609"/>
                  </a:moveTo>
                  <a:lnTo>
                    <a:pt x="1056685" y="584609"/>
                  </a:lnTo>
                  <a:lnTo>
                    <a:pt x="2931340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198791D-5007-42B7-B491-40C65F9B29C0}"/>
                </a:ext>
              </a:extLst>
            </p:cNvPr>
            <p:cNvSpPr/>
            <p:nvPr/>
          </p:nvSpPr>
          <p:spPr>
            <a:xfrm>
              <a:off x="3722672" y="1436713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42"/>
                    <a:pt x="20931" y="0"/>
                    <a:pt x="13487" y="0"/>
                  </a:cubicBezTo>
                  <a:cubicBezTo>
                    <a:pt x="6035" y="0"/>
                    <a:pt x="0" y="6042"/>
                    <a:pt x="0" y="13487"/>
                  </a:cubicBezTo>
                  <a:cubicBezTo>
                    <a:pt x="0" y="20938"/>
                    <a:pt x="6035" y="26973"/>
                    <a:pt x="13487" y="26973"/>
                  </a:cubicBezTo>
                  <a:cubicBezTo>
                    <a:pt x="20931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CF4B297-E711-4141-B307-92F2C28C7503}"/>
                </a:ext>
              </a:extLst>
            </p:cNvPr>
            <p:cNvSpPr/>
            <p:nvPr/>
          </p:nvSpPr>
          <p:spPr>
            <a:xfrm>
              <a:off x="815461" y="2238378"/>
              <a:ext cx="520398" cy="98196"/>
            </a:xfrm>
            <a:custGeom>
              <a:avLst/>
              <a:gdLst>
                <a:gd name="connsiteX0" fmla="*/ 63114 w 520398"/>
                <a:gd name="connsiteY0" fmla="*/ 0 h 98196"/>
                <a:gd name="connsiteX1" fmla="*/ 75863 w 520398"/>
                <a:gd name="connsiteY1" fmla="*/ 0 h 98196"/>
                <a:gd name="connsiteX2" fmla="*/ 75863 w 520398"/>
                <a:gd name="connsiteY2" fmla="*/ 55734 h 98196"/>
                <a:gd name="connsiteX3" fmla="*/ 72596 w 520398"/>
                <a:gd name="connsiteY3" fmla="*/ 78918 h 98196"/>
                <a:gd name="connsiteX4" fmla="*/ 60690 w 520398"/>
                <a:gd name="connsiteY4" fmla="*/ 92822 h 98196"/>
                <a:gd name="connsiteX5" fmla="*/ 38142 w 520398"/>
                <a:gd name="connsiteY5" fmla="*/ 98197 h 98196"/>
                <a:gd name="connsiteX6" fmla="*/ 15910 w 520398"/>
                <a:gd name="connsiteY6" fmla="*/ 93558 h 98196"/>
                <a:gd name="connsiteX7" fmla="*/ 3688 w 520398"/>
                <a:gd name="connsiteY7" fmla="*/ 79970 h 98196"/>
                <a:gd name="connsiteX8" fmla="*/ 0 w 520398"/>
                <a:gd name="connsiteY8" fmla="*/ 55734 h 98196"/>
                <a:gd name="connsiteX9" fmla="*/ 0 w 520398"/>
                <a:gd name="connsiteY9" fmla="*/ 0 h 98196"/>
                <a:gd name="connsiteX10" fmla="*/ 12749 w 520398"/>
                <a:gd name="connsiteY10" fmla="*/ 0 h 98196"/>
                <a:gd name="connsiteX11" fmla="*/ 12749 w 520398"/>
                <a:gd name="connsiteY11" fmla="*/ 55633 h 98196"/>
                <a:gd name="connsiteX12" fmla="*/ 15067 w 520398"/>
                <a:gd name="connsiteY12" fmla="*/ 74278 h 98196"/>
                <a:gd name="connsiteX13" fmla="*/ 23075 w 520398"/>
                <a:gd name="connsiteY13" fmla="*/ 83443 h 98196"/>
                <a:gd name="connsiteX14" fmla="*/ 37088 w 520398"/>
                <a:gd name="connsiteY14" fmla="*/ 86605 h 98196"/>
                <a:gd name="connsiteX15" fmla="*/ 57108 w 520398"/>
                <a:gd name="connsiteY15" fmla="*/ 80287 h 98196"/>
                <a:gd name="connsiteX16" fmla="*/ 63114 w 520398"/>
                <a:gd name="connsiteY16" fmla="*/ 55633 h 98196"/>
                <a:gd name="connsiteX17" fmla="*/ 63114 w 520398"/>
                <a:gd name="connsiteY17" fmla="*/ 0 h 98196"/>
                <a:gd name="connsiteX18" fmla="*/ 85873 w 520398"/>
                <a:gd name="connsiteY18" fmla="*/ 96511 h 98196"/>
                <a:gd name="connsiteX19" fmla="*/ 85873 w 520398"/>
                <a:gd name="connsiteY19" fmla="*/ 26549 h 98196"/>
                <a:gd name="connsiteX20" fmla="*/ 96620 w 520398"/>
                <a:gd name="connsiteY20" fmla="*/ 26549 h 98196"/>
                <a:gd name="connsiteX21" fmla="*/ 96620 w 520398"/>
                <a:gd name="connsiteY21" fmla="*/ 36556 h 98196"/>
                <a:gd name="connsiteX22" fmla="*/ 118852 w 520398"/>
                <a:gd name="connsiteY22" fmla="*/ 24971 h 98196"/>
                <a:gd name="connsiteX23" fmla="*/ 130442 w 520398"/>
                <a:gd name="connsiteY23" fmla="*/ 27284 h 98196"/>
                <a:gd name="connsiteX24" fmla="*/ 138450 w 520398"/>
                <a:gd name="connsiteY24" fmla="*/ 33184 h 98196"/>
                <a:gd name="connsiteX25" fmla="*/ 142137 w 520398"/>
                <a:gd name="connsiteY25" fmla="*/ 41930 h 98196"/>
                <a:gd name="connsiteX26" fmla="*/ 142770 w 520398"/>
                <a:gd name="connsiteY26" fmla="*/ 53522 h 98196"/>
                <a:gd name="connsiteX27" fmla="*/ 142770 w 520398"/>
                <a:gd name="connsiteY27" fmla="*/ 96511 h 98196"/>
                <a:gd name="connsiteX28" fmla="*/ 130864 w 520398"/>
                <a:gd name="connsiteY28" fmla="*/ 96511 h 98196"/>
                <a:gd name="connsiteX29" fmla="*/ 130864 w 520398"/>
                <a:gd name="connsiteY29" fmla="*/ 53947 h 98196"/>
                <a:gd name="connsiteX30" fmla="*/ 129493 w 520398"/>
                <a:gd name="connsiteY30" fmla="*/ 43090 h 98196"/>
                <a:gd name="connsiteX31" fmla="*/ 124542 w 520398"/>
                <a:gd name="connsiteY31" fmla="*/ 37399 h 98196"/>
                <a:gd name="connsiteX32" fmla="*/ 116323 w 520398"/>
                <a:gd name="connsiteY32" fmla="*/ 35295 h 98196"/>
                <a:gd name="connsiteX33" fmla="*/ 103258 w 520398"/>
                <a:gd name="connsiteY33" fmla="*/ 40143 h 98196"/>
                <a:gd name="connsiteX34" fmla="*/ 97779 w 520398"/>
                <a:gd name="connsiteY34" fmla="*/ 58263 h 98196"/>
                <a:gd name="connsiteX35" fmla="*/ 97779 w 520398"/>
                <a:gd name="connsiteY35" fmla="*/ 96511 h 98196"/>
                <a:gd name="connsiteX36" fmla="*/ 85873 w 520398"/>
                <a:gd name="connsiteY36" fmla="*/ 96511 h 98196"/>
                <a:gd name="connsiteX37" fmla="*/ 153412 w 520398"/>
                <a:gd name="connsiteY37" fmla="*/ 96511 h 98196"/>
                <a:gd name="connsiteX38" fmla="*/ 153412 w 520398"/>
                <a:gd name="connsiteY38" fmla="*/ 0 h 98196"/>
                <a:gd name="connsiteX39" fmla="*/ 165318 w 520398"/>
                <a:gd name="connsiteY39" fmla="*/ 0 h 98196"/>
                <a:gd name="connsiteX40" fmla="*/ 165318 w 520398"/>
                <a:gd name="connsiteY40" fmla="*/ 54999 h 98196"/>
                <a:gd name="connsiteX41" fmla="*/ 193345 w 520398"/>
                <a:gd name="connsiteY41" fmla="*/ 26549 h 98196"/>
                <a:gd name="connsiteX42" fmla="*/ 208623 w 520398"/>
                <a:gd name="connsiteY42" fmla="*/ 26549 h 98196"/>
                <a:gd name="connsiteX43" fmla="*/ 181966 w 520398"/>
                <a:gd name="connsiteY43" fmla="*/ 52470 h 98196"/>
                <a:gd name="connsiteX44" fmla="*/ 211363 w 520398"/>
                <a:gd name="connsiteY44" fmla="*/ 96511 h 98196"/>
                <a:gd name="connsiteX45" fmla="*/ 196717 w 520398"/>
                <a:gd name="connsiteY45" fmla="*/ 96511 h 98196"/>
                <a:gd name="connsiteX46" fmla="*/ 173642 w 520398"/>
                <a:gd name="connsiteY46" fmla="*/ 60792 h 98196"/>
                <a:gd name="connsiteX47" fmla="*/ 165318 w 520398"/>
                <a:gd name="connsiteY47" fmla="*/ 68803 h 98196"/>
                <a:gd name="connsiteX48" fmla="*/ 165318 w 520398"/>
                <a:gd name="connsiteY48" fmla="*/ 96511 h 98196"/>
                <a:gd name="connsiteX49" fmla="*/ 153412 w 520398"/>
                <a:gd name="connsiteY49" fmla="*/ 96511 h 98196"/>
                <a:gd name="connsiteX50" fmla="*/ 220740 w 520398"/>
                <a:gd name="connsiteY50" fmla="*/ 96511 h 98196"/>
                <a:gd name="connsiteX51" fmla="*/ 220740 w 520398"/>
                <a:gd name="connsiteY51" fmla="*/ 26549 h 98196"/>
                <a:gd name="connsiteX52" fmla="*/ 231487 w 520398"/>
                <a:gd name="connsiteY52" fmla="*/ 26549 h 98196"/>
                <a:gd name="connsiteX53" fmla="*/ 231487 w 520398"/>
                <a:gd name="connsiteY53" fmla="*/ 36556 h 98196"/>
                <a:gd name="connsiteX54" fmla="*/ 253719 w 520398"/>
                <a:gd name="connsiteY54" fmla="*/ 24971 h 98196"/>
                <a:gd name="connsiteX55" fmla="*/ 265309 w 520398"/>
                <a:gd name="connsiteY55" fmla="*/ 27284 h 98196"/>
                <a:gd name="connsiteX56" fmla="*/ 273317 w 520398"/>
                <a:gd name="connsiteY56" fmla="*/ 33184 h 98196"/>
                <a:gd name="connsiteX57" fmla="*/ 277005 w 520398"/>
                <a:gd name="connsiteY57" fmla="*/ 41930 h 98196"/>
                <a:gd name="connsiteX58" fmla="*/ 277637 w 520398"/>
                <a:gd name="connsiteY58" fmla="*/ 53522 h 98196"/>
                <a:gd name="connsiteX59" fmla="*/ 277637 w 520398"/>
                <a:gd name="connsiteY59" fmla="*/ 96511 h 98196"/>
                <a:gd name="connsiteX60" fmla="*/ 265731 w 520398"/>
                <a:gd name="connsiteY60" fmla="*/ 96511 h 98196"/>
                <a:gd name="connsiteX61" fmla="*/ 265731 w 520398"/>
                <a:gd name="connsiteY61" fmla="*/ 53947 h 98196"/>
                <a:gd name="connsiteX62" fmla="*/ 264361 w 520398"/>
                <a:gd name="connsiteY62" fmla="*/ 43090 h 98196"/>
                <a:gd name="connsiteX63" fmla="*/ 259409 w 520398"/>
                <a:gd name="connsiteY63" fmla="*/ 37399 h 98196"/>
                <a:gd name="connsiteX64" fmla="*/ 251190 w 520398"/>
                <a:gd name="connsiteY64" fmla="*/ 35295 h 98196"/>
                <a:gd name="connsiteX65" fmla="*/ 238125 w 520398"/>
                <a:gd name="connsiteY65" fmla="*/ 40143 h 98196"/>
                <a:gd name="connsiteX66" fmla="*/ 232646 w 520398"/>
                <a:gd name="connsiteY66" fmla="*/ 58263 h 98196"/>
                <a:gd name="connsiteX67" fmla="*/ 232646 w 520398"/>
                <a:gd name="connsiteY67" fmla="*/ 96511 h 98196"/>
                <a:gd name="connsiteX68" fmla="*/ 220740 w 520398"/>
                <a:gd name="connsiteY68" fmla="*/ 96511 h 98196"/>
                <a:gd name="connsiteX69" fmla="*/ 283854 w 520398"/>
                <a:gd name="connsiteY69" fmla="*/ 61527 h 98196"/>
                <a:gd name="connsiteX70" fmla="*/ 294601 w 520398"/>
                <a:gd name="connsiteY70" fmla="*/ 32766 h 98196"/>
                <a:gd name="connsiteX71" fmla="*/ 316622 w 520398"/>
                <a:gd name="connsiteY71" fmla="*/ 24971 h 98196"/>
                <a:gd name="connsiteX72" fmla="*/ 340121 w 520398"/>
                <a:gd name="connsiteY72" fmla="*/ 34452 h 98196"/>
                <a:gd name="connsiteX73" fmla="*/ 349285 w 520398"/>
                <a:gd name="connsiteY73" fmla="*/ 60582 h 98196"/>
                <a:gd name="connsiteX74" fmla="*/ 345280 w 520398"/>
                <a:gd name="connsiteY74" fmla="*/ 81865 h 98196"/>
                <a:gd name="connsiteX75" fmla="*/ 333479 w 520398"/>
                <a:gd name="connsiteY75" fmla="*/ 93874 h 98196"/>
                <a:gd name="connsiteX76" fmla="*/ 316622 w 520398"/>
                <a:gd name="connsiteY76" fmla="*/ 98089 h 98196"/>
                <a:gd name="connsiteX77" fmla="*/ 292810 w 520398"/>
                <a:gd name="connsiteY77" fmla="*/ 88716 h 98196"/>
                <a:gd name="connsiteX78" fmla="*/ 283854 w 520398"/>
                <a:gd name="connsiteY78" fmla="*/ 61527 h 98196"/>
                <a:gd name="connsiteX79" fmla="*/ 295970 w 520398"/>
                <a:gd name="connsiteY79" fmla="*/ 61527 h 98196"/>
                <a:gd name="connsiteX80" fmla="*/ 301765 w 520398"/>
                <a:gd name="connsiteY80" fmla="*/ 81655 h 98196"/>
                <a:gd name="connsiteX81" fmla="*/ 316622 w 520398"/>
                <a:gd name="connsiteY81" fmla="*/ 88291 h 98196"/>
                <a:gd name="connsiteX82" fmla="*/ 331267 w 520398"/>
                <a:gd name="connsiteY82" fmla="*/ 81655 h 98196"/>
                <a:gd name="connsiteX83" fmla="*/ 337167 w 520398"/>
                <a:gd name="connsiteY83" fmla="*/ 61108 h 98196"/>
                <a:gd name="connsiteX84" fmla="*/ 331267 w 520398"/>
                <a:gd name="connsiteY84" fmla="*/ 41512 h 98196"/>
                <a:gd name="connsiteX85" fmla="*/ 316622 w 520398"/>
                <a:gd name="connsiteY85" fmla="*/ 34769 h 98196"/>
                <a:gd name="connsiteX86" fmla="*/ 301765 w 520398"/>
                <a:gd name="connsiteY86" fmla="*/ 41512 h 98196"/>
                <a:gd name="connsiteX87" fmla="*/ 295970 w 520398"/>
                <a:gd name="connsiteY87" fmla="*/ 61527 h 98196"/>
                <a:gd name="connsiteX88" fmla="*/ 375308 w 520398"/>
                <a:gd name="connsiteY88" fmla="*/ 96511 h 98196"/>
                <a:gd name="connsiteX89" fmla="*/ 353918 w 520398"/>
                <a:gd name="connsiteY89" fmla="*/ 26549 h 98196"/>
                <a:gd name="connsiteX90" fmla="*/ 366144 w 520398"/>
                <a:gd name="connsiteY90" fmla="*/ 26549 h 98196"/>
                <a:gd name="connsiteX91" fmla="*/ 377311 w 520398"/>
                <a:gd name="connsiteY91" fmla="*/ 66901 h 98196"/>
                <a:gd name="connsiteX92" fmla="*/ 381424 w 520398"/>
                <a:gd name="connsiteY92" fmla="*/ 81972 h 98196"/>
                <a:gd name="connsiteX93" fmla="*/ 385005 w 520398"/>
                <a:gd name="connsiteY93" fmla="*/ 67535 h 98196"/>
                <a:gd name="connsiteX94" fmla="*/ 396172 w 520398"/>
                <a:gd name="connsiteY94" fmla="*/ 26549 h 98196"/>
                <a:gd name="connsiteX95" fmla="*/ 408398 w 520398"/>
                <a:gd name="connsiteY95" fmla="*/ 26549 h 98196"/>
                <a:gd name="connsiteX96" fmla="*/ 418823 w 520398"/>
                <a:gd name="connsiteY96" fmla="*/ 67117 h 98196"/>
                <a:gd name="connsiteX97" fmla="*/ 422302 w 520398"/>
                <a:gd name="connsiteY97" fmla="*/ 80496 h 98196"/>
                <a:gd name="connsiteX98" fmla="*/ 426308 w 520398"/>
                <a:gd name="connsiteY98" fmla="*/ 67009 h 98196"/>
                <a:gd name="connsiteX99" fmla="*/ 438318 w 520398"/>
                <a:gd name="connsiteY99" fmla="*/ 26549 h 98196"/>
                <a:gd name="connsiteX100" fmla="*/ 449802 w 520398"/>
                <a:gd name="connsiteY100" fmla="*/ 26549 h 98196"/>
                <a:gd name="connsiteX101" fmla="*/ 427994 w 520398"/>
                <a:gd name="connsiteY101" fmla="*/ 96511 h 98196"/>
                <a:gd name="connsiteX102" fmla="*/ 415667 w 520398"/>
                <a:gd name="connsiteY102" fmla="*/ 96511 h 98196"/>
                <a:gd name="connsiteX103" fmla="*/ 404493 w 520398"/>
                <a:gd name="connsiteY103" fmla="*/ 54574 h 98196"/>
                <a:gd name="connsiteX104" fmla="*/ 401863 w 520398"/>
                <a:gd name="connsiteY104" fmla="*/ 42672 h 98196"/>
                <a:gd name="connsiteX105" fmla="*/ 387635 w 520398"/>
                <a:gd name="connsiteY105" fmla="*/ 96511 h 98196"/>
                <a:gd name="connsiteX106" fmla="*/ 375308 w 520398"/>
                <a:gd name="connsiteY106" fmla="*/ 96511 h 98196"/>
                <a:gd name="connsiteX107" fmla="*/ 463498 w 520398"/>
                <a:gd name="connsiteY107" fmla="*/ 96511 h 98196"/>
                <a:gd name="connsiteX108" fmla="*/ 463498 w 520398"/>
                <a:gd name="connsiteY108" fmla="*/ 26549 h 98196"/>
                <a:gd name="connsiteX109" fmla="*/ 474247 w 520398"/>
                <a:gd name="connsiteY109" fmla="*/ 26549 h 98196"/>
                <a:gd name="connsiteX110" fmla="*/ 474247 w 520398"/>
                <a:gd name="connsiteY110" fmla="*/ 36556 h 98196"/>
                <a:gd name="connsiteX111" fmla="*/ 496479 w 520398"/>
                <a:gd name="connsiteY111" fmla="*/ 24971 h 98196"/>
                <a:gd name="connsiteX112" fmla="*/ 508071 w 520398"/>
                <a:gd name="connsiteY112" fmla="*/ 27284 h 98196"/>
                <a:gd name="connsiteX113" fmla="*/ 516076 w 520398"/>
                <a:gd name="connsiteY113" fmla="*/ 33184 h 98196"/>
                <a:gd name="connsiteX114" fmla="*/ 519764 w 520398"/>
                <a:gd name="connsiteY114" fmla="*/ 41930 h 98196"/>
                <a:gd name="connsiteX115" fmla="*/ 520398 w 520398"/>
                <a:gd name="connsiteY115" fmla="*/ 53522 h 98196"/>
                <a:gd name="connsiteX116" fmla="*/ 520398 w 520398"/>
                <a:gd name="connsiteY116" fmla="*/ 96511 h 98196"/>
                <a:gd name="connsiteX117" fmla="*/ 508489 w 520398"/>
                <a:gd name="connsiteY117" fmla="*/ 96511 h 98196"/>
                <a:gd name="connsiteX118" fmla="*/ 508489 w 520398"/>
                <a:gd name="connsiteY118" fmla="*/ 53947 h 98196"/>
                <a:gd name="connsiteX119" fmla="*/ 507120 w 520398"/>
                <a:gd name="connsiteY119" fmla="*/ 43090 h 98196"/>
                <a:gd name="connsiteX120" fmla="*/ 502171 w 520398"/>
                <a:gd name="connsiteY120" fmla="*/ 37399 h 98196"/>
                <a:gd name="connsiteX121" fmla="*/ 493951 w 520398"/>
                <a:gd name="connsiteY121" fmla="*/ 35295 h 98196"/>
                <a:gd name="connsiteX122" fmla="*/ 480889 w 520398"/>
                <a:gd name="connsiteY122" fmla="*/ 40143 h 98196"/>
                <a:gd name="connsiteX123" fmla="*/ 475406 w 520398"/>
                <a:gd name="connsiteY123" fmla="*/ 58263 h 98196"/>
                <a:gd name="connsiteX124" fmla="*/ 475406 w 520398"/>
                <a:gd name="connsiteY124" fmla="*/ 96511 h 98196"/>
                <a:gd name="connsiteX125" fmla="*/ 463498 w 520398"/>
                <a:gd name="connsiteY125" fmla="*/ 96511 h 98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520398" h="98196">
                  <a:moveTo>
                    <a:pt x="63114" y="0"/>
                  </a:moveTo>
                  <a:lnTo>
                    <a:pt x="75863" y="0"/>
                  </a:lnTo>
                  <a:lnTo>
                    <a:pt x="75863" y="55734"/>
                  </a:lnTo>
                  <a:cubicBezTo>
                    <a:pt x="75863" y="65431"/>
                    <a:pt x="74774" y="73152"/>
                    <a:pt x="72596" y="78918"/>
                  </a:cubicBezTo>
                  <a:cubicBezTo>
                    <a:pt x="70419" y="84602"/>
                    <a:pt x="66450" y="89242"/>
                    <a:pt x="60690" y="92822"/>
                  </a:cubicBezTo>
                  <a:cubicBezTo>
                    <a:pt x="55001" y="96403"/>
                    <a:pt x="47485" y="98197"/>
                    <a:pt x="38142" y="98197"/>
                  </a:cubicBezTo>
                  <a:cubicBezTo>
                    <a:pt x="29081" y="98197"/>
                    <a:pt x="21670" y="96653"/>
                    <a:pt x="15910" y="93558"/>
                  </a:cubicBezTo>
                  <a:cubicBezTo>
                    <a:pt x="10220" y="90402"/>
                    <a:pt x="6147" y="85870"/>
                    <a:pt x="3688" y="79970"/>
                  </a:cubicBezTo>
                  <a:cubicBezTo>
                    <a:pt x="1229" y="74069"/>
                    <a:pt x="0" y="65991"/>
                    <a:pt x="0" y="55734"/>
                  </a:cubicBezTo>
                  <a:lnTo>
                    <a:pt x="0" y="0"/>
                  </a:lnTo>
                  <a:lnTo>
                    <a:pt x="12749" y="0"/>
                  </a:lnTo>
                  <a:lnTo>
                    <a:pt x="12749" y="55633"/>
                  </a:lnTo>
                  <a:cubicBezTo>
                    <a:pt x="12749" y="64062"/>
                    <a:pt x="13522" y="70273"/>
                    <a:pt x="15067" y="74278"/>
                  </a:cubicBezTo>
                  <a:cubicBezTo>
                    <a:pt x="16613" y="78210"/>
                    <a:pt x="19282" y="81271"/>
                    <a:pt x="23075" y="83443"/>
                  </a:cubicBezTo>
                  <a:cubicBezTo>
                    <a:pt x="26868" y="85553"/>
                    <a:pt x="31539" y="86605"/>
                    <a:pt x="37088" y="86605"/>
                  </a:cubicBezTo>
                  <a:cubicBezTo>
                    <a:pt x="46431" y="86605"/>
                    <a:pt x="53104" y="84501"/>
                    <a:pt x="57108" y="80287"/>
                  </a:cubicBezTo>
                  <a:cubicBezTo>
                    <a:pt x="61112" y="75998"/>
                    <a:pt x="63114" y="67784"/>
                    <a:pt x="63114" y="55633"/>
                  </a:cubicBezTo>
                  <a:lnTo>
                    <a:pt x="63114" y="0"/>
                  </a:lnTo>
                  <a:close/>
                  <a:moveTo>
                    <a:pt x="85873" y="96511"/>
                  </a:moveTo>
                  <a:lnTo>
                    <a:pt x="85873" y="26549"/>
                  </a:lnTo>
                  <a:lnTo>
                    <a:pt x="96620" y="26549"/>
                  </a:lnTo>
                  <a:lnTo>
                    <a:pt x="96620" y="36556"/>
                  </a:lnTo>
                  <a:cubicBezTo>
                    <a:pt x="101748" y="28835"/>
                    <a:pt x="109158" y="24971"/>
                    <a:pt x="118852" y="24971"/>
                  </a:cubicBezTo>
                  <a:cubicBezTo>
                    <a:pt x="123066" y="24971"/>
                    <a:pt x="126930" y="25740"/>
                    <a:pt x="130442" y="27284"/>
                  </a:cubicBezTo>
                  <a:cubicBezTo>
                    <a:pt x="134024" y="28761"/>
                    <a:pt x="136694" y="30730"/>
                    <a:pt x="138450" y="33184"/>
                  </a:cubicBezTo>
                  <a:cubicBezTo>
                    <a:pt x="140206" y="35645"/>
                    <a:pt x="141435" y="38559"/>
                    <a:pt x="142137" y="41930"/>
                  </a:cubicBezTo>
                  <a:cubicBezTo>
                    <a:pt x="142559" y="44183"/>
                    <a:pt x="142770" y="48040"/>
                    <a:pt x="142770" y="53522"/>
                  </a:cubicBezTo>
                  <a:lnTo>
                    <a:pt x="142770" y="96511"/>
                  </a:lnTo>
                  <a:lnTo>
                    <a:pt x="130864" y="96511"/>
                  </a:lnTo>
                  <a:lnTo>
                    <a:pt x="130864" y="53947"/>
                  </a:lnTo>
                  <a:cubicBezTo>
                    <a:pt x="130864" y="49098"/>
                    <a:pt x="130407" y="45477"/>
                    <a:pt x="129493" y="43090"/>
                  </a:cubicBezTo>
                  <a:cubicBezTo>
                    <a:pt x="128580" y="40703"/>
                    <a:pt x="126930" y="38808"/>
                    <a:pt x="124542" y="37399"/>
                  </a:cubicBezTo>
                  <a:cubicBezTo>
                    <a:pt x="122223" y="35996"/>
                    <a:pt x="119484" y="35295"/>
                    <a:pt x="116323" y="35295"/>
                  </a:cubicBezTo>
                  <a:cubicBezTo>
                    <a:pt x="111265" y="35295"/>
                    <a:pt x="106911" y="36907"/>
                    <a:pt x="103258" y="40143"/>
                  </a:cubicBezTo>
                  <a:cubicBezTo>
                    <a:pt x="99606" y="43299"/>
                    <a:pt x="97779" y="49341"/>
                    <a:pt x="97779" y="58263"/>
                  </a:cubicBezTo>
                  <a:lnTo>
                    <a:pt x="97779" y="96511"/>
                  </a:lnTo>
                  <a:lnTo>
                    <a:pt x="85873" y="96511"/>
                  </a:lnTo>
                  <a:close/>
                  <a:moveTo>
                    <a:pt x="153412" y="96511"/>
                  </a:moveTo>
                  <a:lnTo>
                    <a:pt x="153412" y="0"/>
                  </a:lnTo>
                  <a:lnTo>
                    <a:pt x="165318" y="0"/>
                  </a:lnTo>
                  <a:lnTo>
                    <a:pt x="165318" y="54999"/>
                  </a:lnTo>
                  <a:lnTo>
                    <a:pt x="193345" y="26549"/>
                  </a:lnTo>
                  <a:lnTo>
                    <a:pt x="208623" y="26549"/>
                  </a:lnTo>
                  <a:lnTo>
                    <a:pt x="181966" y="52470"/>
                  </a:lnTo>
                  <a:lnTo>
                    <a:pt x="211363" y="96511"/>
                  </a:lnTo>
                  <a:lnTo>
                    <a:pt x="196717" y="96511"/>
                  </a:lnTo>
                  <a:lnTo>
                    <a:pt x="173642" y="60792"/>
                  </a:lnTo>
                  <a:lnTo>
                    <a:pt x="165318" y="68803"/>
                  </a:lnTo>
                  <a:lnTo>
                    <a:pt x="165318" y="96511"/>
                  </a:lnTo>
                  <a:lnTo>
                    <a:pt x="153412" y="96511"/>
                  </a:lnTo>
                  <a:close/>
                  <a:moveTo>
                    <a:pt x="220740" y="96511"/>
                  </a:moveTo>
                  <a:lnTo>
                    <a:pt x="220740" y="26549"/>
                  </a:lnTo>
                  <a:lnTo>
                    <a:pt x="231487" y="26549"/>
                  </a:lnTo>
                  <a:lnTo>
                    <a:pt x="231487" y="36556"/>
                  </a:lnTo>
                  <a:cubicBezTo>
                    <a:pt x="236615" y="28835"/>
                    <a:pt x="244025" y="24971"/>
                    <a:pt x="253719" y="24971"/>
                  </a:cubicBezTo>
                  <a:cubicBezTo>
                    <a:pt x="257934" y="24971"/>
                    <a:pt x="261797" y="25740"/>
                    <a:pt x="265309" y="27284"/>
                  </a:cubicBezTo>
                  <a:cubicBezTo>
                    <a:pt x="268892" y="28761"/>
                    <a:pt x="271561" y="30730"/>
                    <a:pt x="273317" y="33184"/>
                  </a:cubicBezTo>
                  <a:cubicBezTo>
                    <a:pt x="275073" y="35645"/>
                    <a:pt x="276303" y="38559"/>
                    <a:pt x="277005" y="41930"/>
                  </a:cubicBezTo>
                  <a:cubicBezTo>
                    <a:pt x="277426" y="44183"/>
                    <a:pt x="277637" y="48040"/>
                    <a:pt x="277637" y="53522"/>
                  </a:cubicBezTo>
                  <a:lnTo>
                    <a:pt x="277637" y="96511"/>
                  </a:lnTo>
                  <a:lnTo>
                    <a:pt x="265731" y="96511"/>
                  </a:lnTo>
                  <a:lnTo>
                    <a:pt x="265731" y="53947"/>
                  </a:lnTo>
                  <a:cubicBezTo>
                    <a:pt x="265731" y="49098"/>
                    <a:pt x="265274" y="45477"/>
                    <a:pt x="264361" y="43090"/>
                  </a:cubicBezTo>
                  <a:cubicBezTo>
                    <a:pt x="263448" y="40703"/>
                    <a:pt x="261797" y="38808"/>
                    <a:pt x="259409" y="37399"/>
                  </a:cubicBezTo>
                  <a:cubicBezTo>
                    <a:pt x="257091" y="35996"/>
                    <a:pt x="254352" y="35295"/>
                    <a:pt x="251190" y="35295"/>
                  </a:cubicBezTo>
                  <a:cubicBezTo>
                    <a:pt x="246133" y="35295"/>
                    <a:pt x="241778" y="36907"/>
                    <a:pt x="238125" y="40143"/>
                  </a:cubicBezTo>
                  <a:cubicBezTo>
                    <a:pt x="234473" y="43299"/>
                    <a:pt x="232646" y="49341"/>
                    <a:pt x="232646" y="58263"/>
                  </a:cubicBezTo>
                  <a:lnTo>
                    <a:pt x="232646" y="96511"/>
                  </a:lnTo>
                  <a:lnTo>
                    <a:pt x="220740" y="96511"/>
                  </a:lnTo>
                  <a:close/>
                  <a:moveTo>
                    <a:pt x="283854" y="61527"/>
                  </a:moveTo>
                  <a:cubicBezTo>
                    <a:pt x="283854" y="48606"/>
                    <a:pt x="287436" y="39017"/>
                    <a:pt x="294601" y="32766"/>
                  </a:cubicBezTo>
                  <a:cubicBezTo>
                    <a:pt x="300642" y="27567"/>
                    <a:pt x="307982" y="24971"/>
                    <a:pt x="316622" y="24971"/>
                  </a:cubicBezTo>
                  <a:cubicBezTo>
                    <a:pt x="326243" y="24971"/>
                    <a:pt x="334079" y="28127"/>
                    <a:pt x="340121" y="34452"/>
                  </a:cubicBezTo>
                  <a:cubicBezTo>
                    <a:pt x="346231" y="40771"/>
                    <a:pt x="349285" y="49483"/>
                    <a:pt x="349285" y="60582"/>
                  </a:cubicBezTo>
                  <a:cubicBezTo>
                    <a:pt x="349285" y="69571"/>
                    <a:pt x="347950" y="76665"/>
                    <a:pt x="345280" y="81865"/>
                  </a:cubicBezTo>
                  <a:cubicBezTo>
                    <a:pt x="342609" y="86996"/>
                    <a:pt x="338678" y="90995"/>
                    <a:pt x="333479" y="93874"/>
                  </a:cubicBezTo>
                  <a:cubicBezTo>
                    <a:pt x="328354" y="96686"/>
                    <a:pt x="322730" y="98089"/>
                    <a:pt x="316622" y="98089"/>
                  </a:cubicBezTo>
                  <a:cubicBezTo>
                    <a:pt x="306788" y="98089"/>
                    <a:pt x="298850" y="94967"/>
                    <a:pt x="292810" y="88716"/>
                  </a:cubicBezTo>
                  <a:cubicBezTo>
                    <a:pt x="286839" y="82391"/>
                    <a:pt x="283854" y="73327"/>
                    <a:pt x="283854" y="61527"/>
                  </a:cubicBezTo>
                  <a:close/>
                  <a:moveTo>
                    <a:pt x="295970" y="61527"/>
                  </a:moveTo>
                  <a:cubicBezTo>
                    <a:pt x="295970" y="70522"/>
                    <a:pt x="297902" y="77232"/>
                    <a:pt x="301765" y="81655"/>
                  </a:cubicBezTo>
                  <a:cubicBezTo>
                    <a:pt x="305700" y="86079"/>
                    <a:pt x="310651" y="88291"/>
                    <a:pt x="316622" y="88291"/>
                  </a:cubicBezTo>
                  <a:cubicBezTo>
                    <a:pt x="322521" y="88291"/>
                    <a:pt x="327403" y="86079"/>
                    <a:pt x="331267" y="81655"/>
                  </a:cubicBezTo>
                  <a:cubicBezTo>
                    <a:pt x="335198" y="77158"/>
                    <a:pt x="337167" y="70313"/>
                    <a:pt x="337167" y="61108"/>
                  </a:cubicBezTo>
                  <a:cubicBezTo>
                    <a:pt x="337167" y="52470"/>
                    <a:pt x="335198" y="45936"/>
                    <a:pt x="331267" y="41512"/>
                  </a:cubicBezTo>
                  <a:cubicBezTo>
                    <a:pt x="327336" y="37014"/>
                    <a:pt x="322453" y="34769"/>
                    <a:pt x="316622" y="34769"/>
                  </a:cubicBezTo>
                  <a:cubicBezTo>
                    <a:pt x="310651" y="34769"/>
                    <a:pt x="305700" y="37014"/>
                    <a:pt x="301765" y="41512"/>
                  </a:cubicBezTo>
                  <a:cubicBezTo>
                    <a:pt x="297902" y="45936"/>
                    <a:pt x="295970" y="52612"/>
                    <a:pt x="295970" y="61527"/>
                  </a:cubicBezTo>
                  <a:close/>
                  <a:moveTo>
                    <a:pt x="375308" y="96511"/>
                  </a:moveTo>
                  <a:lnTo>
                    <a:pt x="353918" y="26549"/>
                  </a:lnTo>
                  <a:lnTo>
                    <a:pt x="366144" y="26549"/>
                  </a:lnTo>
                  <a:lnTo>
                    <a:pt x="377311" y="66901"/>
                  </a:lnTo>
                  <a:lnTo>
                    <a:pt x="381424" y="81972"/>
                  </a:lnTo>
                  <a:cubicBezTo>
                    <a:pt x="381633" y="81197"/>
                    <a:pt x="382827" y="76389"/>
                    <a:pt x="385005" y="67535"/>
                  </a:cubicBezTo>
                  <a:lnTo>
                    <a:pt x="396172" y="26549"/>
                  </a:lnTo>
                  <a:lnTo>
                    <a:pt x="408398" y="26549"/>
                  </a:lnTo>
                  <a:lnTo>
                    <a:pt x="418823" y="67117"/>
                  </a:lnTo>
                  <a:lnTo>
                    <a:pt x="422302" y="80496"/>
                  </a:lnTo>
                  <a:lnTo>
                    <a:pt x="426308" y="67009"/>
                  </a:lnTo>
                  <a:lnTo>
                    <a:pt x="438318" y="26549"/>
                  </a:lnTo>
                  <a:lnTo>
                    <a:pt x="449802" y="26549"/>
                  </a:lnTo>
                  <a:lnTo>
                    <a:pt x="427994" y="96511"/>
                  </a:lnTo>
                  <a:lnTo>
                    <a:pt x="415667" y="96511"/>
                  </a:lnTo>
                  <a:lnTo>
                    <a:pt x="404493" y="54574"/>
                  </a:lnTo>
                  <a:lnTo>
                    <a:pt x="401863" y="42672"/>
                  </a:lnTo>
                  <a:lnTo>
                    <a:pt x="387635" y="96511"/>
                  </a:lnTo>
                  <a:lnTo>
                    <a:pt x="375308" y="96511"/>
                  </a:lnTo>
                  <a:close/>
                  <a:moveTo>
                    <a:pt x="463498" y="96511"/>
                  </a:moveTo>
                  <a:lnTo>
                    <a:pt x="463498" y="26549"/>
                  </a:lnTo>
                  <a:lnTo>
                    <a:pt x="474247" y="26549"/>
                  </a:lnTo>
                  <a:lnTo>
                    <a:pt x="474247" y="36556"/>
                  </a:lnTo>
                  <a:cubicBezTo>
                    <a:pt x="479378" y="28835"/>
                    <a:pt x="486789" y="24971"/>
                    <a:pt x="496479" y="24971"/>
                  </a:cubicBezTo>
                  <a:cubicBezTo>
                    <a:pt x="500694" y="24971"/>
                    <a:pt x="504558" y="25740"/>
                    <a:pt x="508071" y="27284"/>
                  </a:cubicBezTo>
                  <a:cubicBezTo>
                    <a:pt x="511652" y="28761"/>
                    <a:pt x="514322" y="30730"/>
                    <a:pt x="516076" y="33184"/>
                  </a:cubicBezTo>
                  <a:cubicBezTo>
                    <a:pt x="517836" y="35645"/>
                    <a:pt x="519063" y="38559"/>
                    <a:pt x="519764" y="41930"/>
                  </a:cubicBezTo>
                  <a:cubicBezTo>
                    <a:pt x="520189" y="44183"/>
                    <a:pt x="520398" y="48040"/>
                    <a:pt x="520398" y="53522"/>
                  </a:cubicBezTo>
                  <a:lnTo>
                    <a:pt x="520398" y="96511"/>
                  </a:lnTo>
                  <a:lnTo>
                    <a:pt x="508489" y="96511"/>
                  </a:lnTo>
                  <a:lnTo>
                    <a:pt x="508489" y="53947"/>
                  </a:lnTo>
                  <a:cubicBezTo>
                    <a:pt x="508489" y="49098"/>
                    <a:pt x="508038" y="45477"/>
                    <a:pt x="507120" y="43090"/>
                  </a:cubicBezTo>
                  <a:cubicBezTo>
                    <a:pt x="506210" y="40703"/>
                    <a:pt x="504558" y="38808"/>
                    <a:pt x="502171" y="37399"/>
                  </a:cubicBezTo>
                  <a:cubicBezTo>
                    <a:pt x="499851" y="35996"/>
                    <a:pt x="497113" y="35295"/>
                    <a:pt x="493951" y="35295"/>
                  </a:cubicBezTo>
                  <a:cubicBezTo>
                    <a:pt x="488893" y="35295"/>
                    <a:pt x="484537" y="36907"/>
                    <a:pt x="480889" y="40143"/>
                  </a:cubicBezTo>
                  <a:cubicBezTo>
                    <a:pt x="477234" y="43299"/>
                    <a:pt x="475406" y="49341"/>
                    <a:pt x="475406" y="58263"/>
                  </a:cubicBezTo>
                  <a:lnTo>
                    <a:pt x="475406" y="96511"/>
                  </a:lnTo>
                  <a:lnTo>
                    <a:pt x="463498" y="96511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4CB898D-CB54-47E7-BC64-1A8BF34FEA70}"/>
                </a:ext>
              </a:extLst>
            </p:cNvPr>
            <p:cNvSpPr/>
            <p:nvPr/>
          </p:nvSpPr>
          <p:spPr>
            <a:xfrm>
              <a:off x="810404" y="2418763"/>
              <a:ext cx="294811" cy="101777"/>
            </a:xfrm>
            <a:custGeom>
              <a:avLst/>
              <a:gdLst>
                <a:gd name="connsiteX0" fmla="*/ 0 w 294811"/>
                <a:gd name="connsiteY0" fmla="*/ 72909 h 101777"/>
                <a:gd name="connsiteX1" fmla="*/ 12433 w 294811"/>
                <a:gd name="connsiteY1" fmla="*/ 71857 h 101777"/>
                <a:gd name="connsiteX2" fmla="*/ 18860 w 294811"/>
                <a:gd name="connsiteY2" fmla="*/ 85553 h 101777"/>
                <a:gd name="connsiteX3" fmla="*/ 31083 w 294811"/>
                <a:gd name="connsiteY3" fmla="*/ 90085 h 101777"/>
                <a:gd name="connsiteX4" fmla="*/ 45518 w 294811"/>
                <a:gd name="connsiteY4" fmla="*/ 83658 h 101777"/>
                <a:gd name="connsiteX5" fmla="*/ 51418 w 294811"/>
                <a:gd name="connsiteY5" fmla="*/ 66483 h 101777"/>
                <a:gd name="connsiteX6" fmla="*/ 45729 w 294811"/>
                <a:gd name="connsiteY6" fmla="*/ 50575 h 101777"/>
                <a:gd name="connsiteX7" fmla="*/ 30872 w 294811"/>
                <a:gd name="connsiteY7" fmla="*/ 44668 h 101777"/>
                <a:gd name="connsiteX8" fmla="*/ 20441 w 294811"/>
                <a:gd name="connsiteY8" fmla="*/ 47305 h 101777"/>
                <a:gd name="connsiteX9" fmla="*/ 13276 w 294811"/>
                <a:gd name="connsiteY9" fmla="*/ 54048 h 101777"/>
                <a:gd name="connsiteX10" fmla="*/ 2107 w 294811"/>
                <a:gd name="connsiteY10" fmla="*/ 52571 h 101777"/>
                <a:gd name="connsiteX11" fmla="*/ 11485 w 294811"/>
                <a:gd name="connsiteY11" fmla="*/ 2947 h 101777"/>
                <a:gd name="connsiteX12" fmla="*/ 59531 w 294811"/>
                <a:gd name="connsiteY12" fmla="*/ 2947 h 101777"/>
                <a:gd name="connsiteX13" fmla="*/ 59531 w 294811"/>
                <a:gd name="connsiteY13" fmla="*/ 14323 h 101777"/>
                <a:gd name="connsiteX14" fmla="*/ 20968 w 294811"/>
                <a:gd name="connsiteY14" fmla="*/ 14323 h 101777"/>
                <a:gd name="connsiteX15" fmla="*/ 15805 w 294811"/>
                <a:gd name="connsiteY15" fmla="*/ 40245 h 101777"/>
                <a:gd name="connsiteX16" fmla="*/ 34033 w 294811"/>
                <a:gd name="connsiteY16" fmla="*/ 34135 h 101777"/>
                <a:gd name="connsiteX17" fmla="*/ 55316 w 294811"/>
                <a:gd name="connsiteY17" fmla="*/ 42982 h 101777"/>
                <a:gd name="connsiteX18" fmla="*/ 64062 w 294811"/>
                <a:gd name="connsiteY18" fmla="*/ 65431 h 101777"/>
                <a:gd name="connsiteX19" fmla="*/ 56370 w 294811"/>
                <a:gd name="connsiteY19" fmla="*/ 88082 h 101777"/>
                <a:gd name="connsiteX20" fmla="*/ 31083 w 294811"/>
                <a:gd name="connsiteY20" fmla="*/ 99883 h 101777"/>
                <a:gd name="connsiteX21" fmla="*/ 9483 w 294811"/>
                <a:gd name="connsiteY21" fmla="*/ 92506 h 101777"/>
                <a:gd name="connsiteX22" fmla="*/ 0 w 294811"/>
                <a:gd name="connsiteY22" fmla="*/ 72909 h 101777"/>
                <a:gd name="connsiteX23" fmla="*/ 80815 w 294811"/>
                <a:gd name="connsiteY23" fmla="*/ 98197 h 101777"/>
                <a:gd name="connsiteX24" fmla="*/ 80815 w 294811"/>
                <a:gd name="connsiteY24" fmla="*/ 84710 h 101777"/>
                <a:gd name="connsiteX25" fmla="*/ 94302 w 294811"/>
                <a:gd name="connsiteY25" fmla="*/ 84710 h 101777"/>
                <a:gd name="connsiteX26" fmla="*/ 94302 w 294811"/>
                <a:gd name="connsiteY26" fmla="*/ 98197 h 101777"/>
                <a:gd name="connsiteX27" fmla="*/ 80815 w 294811"/>
                <a:gd name="connsiteY27" fmla="*/ 98197 h 101777"/>
                <a:gd name="connsiteX28" fmla="*/ 114637 w 294811"/>
                <a:gd name="connsiteY28" fmla="*/ 50575 h 101777"/>
                <a:gd name="connsiteX29" fmla="*/ 118114 w 294811"/>
                <a:gd name="connsiteY29" fmla="*/ 23069 h 101777"/>
                <a:gd name="connsiteX30" fmla="*/ 128651 w 294811"/>
                <a:gd name="connsiteY30" fmla="*/ 6952 h 101777"/>
                <a:gd name="connsiteX31" fmla="*/ 146141 w 294811"/>
                <a:gd name="connsiteY31" fmla="*/ 1261 h 101777"/>
                <a:gd name="connsiteX32" fmla="*/ 159733 w 294811"/>
                <a:gd name="connsiteY32" fmla="*/ 4424 h 101777"/>
                <a:gd name="connsiteX33" fmla="*/ 169427 w 294811"/>
                <a:gd name="connsiteY33" fmla="*/ 13379 h 101777"/>
                <a:gd name="connsiteX34" fmla="*/ 175433 w 294811"/>
                <a:gd name="connsiteY34" fmla="*/ 27810 h 101777"/>
                <a:gd name="connsiteX35" fmla="*/ 177646 w 294811"/>
                <a:gd name="connsiteY35" fmla="*/ 50575 h 101777"/>
                <a:gd name="connsiteX36" fmla="*/ 174063 w 294811"/>
                <a:gd name="connsiteY36" fmla="*/ 77967 h 101777"/>
                <a:gd name="connsiteX37" fmla="*/ 163632 w 294811"/>
                <a:gd name="connsiteY37" fmla="*/ 94191 h 101777"/>
                <a:gd name="connsiteX38" fmla="*/ 146141 w 294811"/>
                <a:gd name="connsiteY38" fmla="*/ 99883 h 101777"/>
                <a:gd name="connsiteX39" fmla="*/ 124226 w 294811"/>
                <a:gd name="connsiteY39" fmla="*/ 89876 h 101777"/>
                <a:gd name="connsiteX40" fmla="*/ 114637 w 294811"/>
                <a:gd name="connsiteY40" fmla="*/ 50575 h 101777"/>
                <a:gd name="connsiteX41" fmla="*/ 126860 w 294811"/>
                <a:gd name="connsiteY41" fmla="*/ 50575 h 101777"/>
                <a:gd name="connsiteX42" fmla="*/ 132338 w 294811"/>
                <a:gd name="connsiteY42" fmla="*/ 82289 h 101777"/>
                <a:gd name="connsiteX43" fmla="*/ 146141 w 294811"/>
                <a:gd name="connsiteY43" fmla="*/ 90085 h 101777"/>
                <a:gd name="connsiteX44" fmla="*/ 159839 w 294811"/>
                <a:gd name="connsiteY44" fmla="*/ 82181 h 101777"/>
                <a:gd name="connsiteX45" fmla="*/ 165423 w 294811"/>
                <a:gd name="connsiteY45" fmla="*/ 50575 h 101777"/>
                <a:gd name="connsiteX46" fmla="*/ 159839 w 294811"/>
                <a:gd name="connsiteY46" fmla="*/ 18962 h 101777"/>
                <a:gd name="connsiteX47" fmla="*/ 146036 w 294811"/>
                <a:gd name="connsiteY47" fmla="*/ 11059 h 101777"/>
                <a:gd name="connsiteX48" fmla="*/ 132971 w 294811"/>
                <a:gd name="connsiteY48" fmla="*/ 18012 h 101777"/>
                <a:gd name="connsiteX49" fmla="*/ 126860 w 294811"/>
                <a:gd name="connsiteY49" fmla="*/ 50575 h 101777"/>
                <a:gd name="connsiteX50" fmla="*/ 191027 w 294811"/>
                <a:gd name="connsiteY50" fmla="*/ 24863 h 101777"/>
                <a:gd name="connsiteX51" fmla="*/ 196190 w 294811"/>
                <a:gd name="connsiteY51" fmla="*/ 7269 h 101777"/>
                <a:gd name="connsiteX52" fmla="*/ 211363 w 294811"/>
                <a:gd name="connsiteY52" fmla="*/ 0 h 101777"/>
                <a:gd name="connsiteX53" fmla="*/ 226324 w 294811"/>
                <a:gd name="connsiteY53" fmla="*/ 6528 h 101777"/>
                <a:gd name="connsiteX54" fmla="*/ 232330 w 294811"/>
                <a:gd name="connsiteY54" fmla="*/ 25598 h 101777"/>
                <a:gd name="connsiteX55" fmla="*/ 226324 w 294811"/>
                <a:gd name="connsiteY55" fmla="*/ 44459 h 101777"/>
                <a:gd name="connsiteX56" fmla="*/ 211468 w 294811"/>
                <a:gd name="connsiteY56" fmla="*/ 50993 h 101777"/>
                <a:gd name="connsiteX57" fmla="*/ 196822 w 294811"/>
                <a:gd name="connsiteY57" fmla="*/ 44567 h 101777"/>
                <a:gd name="connsiteX58" fmla="*/ 191027 w 294811"/>
                <a:gd name="connsiteY58" fmla="*/ 24863 h 101777"/>
                <a:gd name="connsiteX59" fmla="*/ 211678 w 294811"/>
                <a:gd name="connsiteY59" fmla="*/ 8214 h 101777"/>
                <a:gd name="connsiteX60" fmla="*/ 204303 w 294811"/>
                <a:gd name="connsiteY60" fmla="*/ 12010 h 101777"/>
                <a:gd name="connsiteX61" fmla="*/ 201458 w 294811"/>
                <a:gd name="connsiteY61" fmla="*/ 26023 h 101777"/>
                <a:gd name="connsiteX62" fmla="*/ 204408 w 294811"/>
                <a:gd name="connsiteY62" fmla="*/ 39085 h 101777"/>
                <a:gd name="connsiteX63" fmla="*/ 211678 w 294811"/>
                <a:gd name="connsiteY63" fmla="*/ 42881 h 101777"/>
                <a:gd name="connsiteX64" fmla="*/ 219054 w 294811"/>
                <a:gd name="connsiteY64" fmla="*/ 39085 h 101777"/>
                <a:gd name="connsiteX65" fmla="*/ 222004 w 294811"/>
                <a:gd name="connsiteY65" fmla="*/ 25072 h 101777"/>
                <a:gd name="connsiteX66" fmla="*/ 219054 w 294811"/>
                <a:gd name="connsiteY66" fmla="*/ 12010 h 101777"/>
                <a:gd name="connsiteX67" fmla="*/ 211678 w 294811"/>
                <a:gd name="connsiteY67" fmla="*/ 8214 h 101777"/>
                <a:gd name="connsiteX68" fmla="*/ 211784 w 294811"/>
                <a:gd name="connsiteY68" fmla="*/ 101778 h 101777"/>
                <a:gd name="connsiteX69" fmla="*/ 264572 w 294811"/>
                <a:gd name="connsiteY69" fmla="*/ 0 h 101777"/>
                <a:gd name="connsiteX70" fmla="*/ 274160 w 294811"/>
                <a:gd name="connsiteY70" fmla="*/ 0 h 101777"/>
                <a:gd name="connsiteX71" fmla="*/ 221583 w 294811"/>
                <a:gd name="connsiteY71" fmla="*/ 101778 h 101777"/>
                <a:gd name="connsiteX72" fmla="*/ 211784 w 294811"/>
                <a:gd name="connsiteY72" fmla="*/ 101778 h 101777"/>
                <a:gd name="connsiteX73" fmla="*/ 253509 w 294811"/>
                <a:gd name="connsiteY73" fmla="*/ 75546 h 101777"/>
                <a:gd name="connsiteX74" fmla="*/ 258671 w 294811"/>
                <a:gd name="connsiteY74" fmla="*/ 57946 h 101777"/>
                <a:gd name="connsiteX75" fmla="*/ 273844 w 294811"/>
                <a:gd name="connsiteY75" fmla="*/ 50676 h 101777"/>
                <a:gd name="connsiteX76" fmla="*/ 288805 w 294811"/>
                <a:gd name="connsiteY76" fmla="*/ 57211 h 101777"/>
                <a:gd name="connsiteX77" fmla="*/ 294812 w 294811"/>
                <a:gd name="connsiteY77" fmla="*/ 76281 h 101777"/>
                <a:gd name="connsiteX78" fmla="*/ 288805 w 294811"/>
                <a:gd name="connsiteY78" fmla="*/ 95142 h 101777"/>
                <a:gd name="connsiteX79" fmla="*/ 273949 w 294811"/>
                <a:gd name="connsiteY79" fmla="*/ 101778 h 101777"/>
                <a:gd name="connsiteX80" fmla="*/ 259303 w 294811"/>
                <a:gd name="connsiteY80" fmla="*/ 95243 h 101777"/>
                <a:gd name="connsiteX81" fmla="*/ 253509 w 294811"/>
                <a:gd name="connsiteY81" fmla="*/ 75546 h 101777"/>
                <a:gd name="connsiteX82" fmla="*/ 274160 w 294811"/>
                <a:gd name="connsiteY82" fmla="*/ 58897 h 101777"/>
                <a:gd name="connsiteX83" fmla="*/ 266784 w 294811"/>
                <a:gd name="connsiteY83" fmla="*/ 62686 h 101777"/>
                <a:gd name="connsiteX84" fmla="*/ 263834 w 294811"/>
                <a:gd name="connsiteY84" fmla="*/ 76699 h 101777"/>
                <a:gd name="connsiteX85" fmla="*/ 266784 w 294811"/>
                <a:gd name="connsiteY85" fmla="*/ 89768 h 101777"/>
                <a:gd name="connsiteX86" fmla="*/ 274160 w 294811"/>
                <a:gd name="connsiteY86" fmla="*/ 93558 h 101777"/>
                <a:gd name="connsiteX87" fmla="*/ 281535 w 294811"/>
                <a:gd name="connsiteY87" fmla="*/ 89768 h 101777"/>
                <a:gd name="connsiteX88" fmla="*/ 284486 w 294811"/>
                <a:gd name="connsiteY88" fmla="*/ 75755 h 101777"/>
                <a:gd name="connsiteX89" fmla="*/ 281535 w 294811"/>
                <a:gd name="connsiteY89" fmla="*/ 62686 h 101777"/>
                <a:gd name="connsiteX90" fmla="*/ 274160 w 294811"/>
                <a:gd name="connsiteY90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94811" h="101777">
                  <a:moveTo>
                    <a:pt x="0" y="72909"/>
                  </a:moveTo>
                  <a:lnTo>
                    <a:pt x="12433" y="71857"/>
                  </a:lnTo>
                  <a:cubicBezTo>
                    <a:pt x="13346" y="77899"/>
                    <a:pt x="15489" y="82465"/>
                    <a:pt x="18860" y="85553"/>
                  </a:cubicBezTo>
                  <a:cubicBezTo>
                    <a:pt x="22232" y="88574"/>
                    <a:pt x="26307" y="90085"/>
                    <a:pt x="31083" y="90085"/>
                  </a:cubicBezTo>
                  <a:cubicBezTo>
                    <a:pt x="36772" y="90085"/>
                    <a:pt x="41584" y="87940"/>
                    <a:pt x="45518" y="83658"/>
                  </a:cubicBezTo>
                  <a:cubicBezTo>
                    <a:pt x="49452" y="79370"/>
                    <a:pt x="51418" y="73644"/>
                    <a:pt x="51418" y="66483"/>
                  </a:cubicBezTo>
                  <a:cubicBezTo>
                    <a:pt x="51418" y="59740"/>
                    <a:pt x="49522" y="54433"/>
                    <a:pt x="45729" y="50575"/>
                  </a:cubicBezTo>
                  <a:cubicBezTo>
                    <a:pt x="41936" y="46637"/>
                    <a:pt x="36983" y="44668"/>
                    <a:pt x="30872" y="44668"/>
                  </a:cubicBezTo>
                  <a:cubicBezTo>
                    <a:pt x="27009" y="44668"/>
                    <a:pt x="23532" y="45551"/>
                    <a:pt x="20441" y="47305"/>
                  </a:cubicBezTo>
                  <a:cubicBezTo>
                    <a:pt x="17421" y="48991"/>
                    <a:pt x="15032" y="51236"/>
                    <a:pt x="13276" y="54048"/>
                  </a:cubicBezTo>
                  <a:lnTo>
                    <a:pt x="2107" y="52571"/>
                  </a:lnTo>
                  <a:lnTo>
                    <a:pt x="11485" y="2947"/>
                  </a:lnTo>
                  <a:lnTo>
                    <a:pt x="59531" y="2947"/>
                  </a:lnTo>
                  <a:lnTo>
                    <a:pt x="59531" y="14323"/>
                  </a:lnTo>
                  <a:lnTo>
                    <a:pt x="20968" y="14323"/>
                  </a:lnTo>
                  <a:lnTo>
                    <a:pt x="15805" y="40245"/>
                  </a:lnTo>
                  <a:cubicBezTo>
                    <a:pt x="21565" y="36171"/>
                    <a:pt x="27641" y="34135"/>
                    <a:pt x="34033" y="34135"/>
                  </a:cubicBezTo>
                  <a:cubicBezTo>
                    <a:pt x="42462" y="34135"/>
                    <a:pt x="49557" y="37088"/>
                    <a:pt x="55316" y="42982"/>
                  </a:cubicBezTo>
                  <a:cubicBezTo>
                    <a:pt x="61147" y="48815"/>
                    <a:pt x="64062" y="56294"/>
                    <a:pt x="64062" y="65431"/>
                  </a:cubicBezTo>
                  <a:cubicBezTo>
                    <a:pt x="64062" y="74211"/>
                    <a:pt x="61498" y="81757"/>
                    <a:pt x="56370" y="88082"/>
                  </a:cubicBezTo>
                  <a:cubicBezTo>
                    <a:pt x="50189" y="95951"/>
                    <a:pt x="41760" y="99883"/>
                    <a:pt x="31083" y="99883"/>
                  </a:cubicBezTo>
                  <a:cubicBezTo>
                    <a:pt x="22302" y="99883"/>
                    <a:pt x="15102" y="97422"/>
                    <a:pt x="9483" y="92506"/>
                  </a:cubicBezTo>
                  <a:cubicBezTo>
                    <a:pt x="3934" y="87590"/>
                    <a:pt x="773" y="81055"/>
                    <a:pt x="0" y="72909"/>
                  </a:cubicBezTo>
                  <a:close/>
                  <a:moveTo>
                    <a:pt x="80815" y="98197"/>
                  </a:moveTo>
                  <a:lnTo>
                    <a:pt x="80815" y="84710"/>
                  </a:lnTo>
                  <a:lnTo>
                    <a:pt x="94302" y="84710"/>
                  </a:lnTo>
                  <a:lnTo>
                    <a:pt x="94302" y="98197"/>
                  </a:lnTo>
                  <a:lnTo>
                    <a:pt x="80815" y="98197"/>
                  </a:lnTo>
                  <a:close/>
                  <a:moveTo>
                    <a:pt x="114637" y="50575"/>
                  </a:moveTo>
                  <a:cubicBezTo>
                    <a:pt x="114637" y="39193"/>
                    <a:pt x="115796" y="30028"/>
                    <a:pt x="118114" y="23069"/>
                  </a:cubicBezTo>
                  <a:cubicBezTo>
                    <a:pt x="120503" y="16049"/>
                    <a:pt x="124015" y="10675"/>
                    <a:pt x="128651" y="6952"/>
                  </a:cubicBezTo>
                  <a:cubicBezTo>
                    <a:pt x="133287" y="3156"/>
                    <a:pt x="139117" y="1261"/>
                    <a:pt x="146141" y="1261"/>
                  </a:cubicBezTo>
                  <a:cubicBezTo>
                    <a:pt x="151339" y="1261"/>
                    <a:pt x="155870" y="2313"/>
                    <a:pt x="159733" y="4424"/>
                  </a:cubicBezTo>
                  <a:cubicBezTo>
                    <a:pt x="163667" y="6460"/>
                    <a:pt x="166898" y="9447"/>
                    <a:pt x="169427" y="13379"/>
                  </a:cubicBezTo>
                  <a:cubicBezTo>
                    <a:pt x="171956" y="17310"/>
                    <a:pt x="173958" y="22125"/>
                    <a:pt x="175433" y="27810"/>
                  </a:cubicBezTo>
                  <a:cubicBezTo>
                    <a:pt x="176908" y="33434"/>
                    <a:pt x="177646" y="41020"/>
                    <a:pt x="177646" y="50575"/>
                  </a:cubicBezTo>
                  <a:cubicBezTo>
                    <a:pt x="177646" y="61884"/>
                    <a:pt x="176452" y="71014"/>
                    <a:pt x="174063" y="77967"/>
                  </a:cubicBezTo>
                  <a:cubicBezTo>
                    <a:pt x="171745" y="84919"/>
                    <a:pt x="168268" y="90327"/>
                    <a:pt x="163632" y="94191"/>
                  </a:cubicBezTo>
                  <a:cubicBezTo>
                    <a:pt x="159066" y="97988"/>
                    <a:pt x="153236" y="99883"/>
                    <a:pt x="146141" y="99883"/>
                  </a:cubicBezTo>
                  <a:cubicBezTo>
                    <a:pt x="136799" y="99883"/>
                    <a:pt x="129493" y="96545"/>
                    <a:pt x="124226" y="89876"/>
                  </a:cubicBezTo>
                  <a:cubicBezTo>
                    <a:pt x="117834" y="81797"/>
                    <a:pt x="114637" y="68695"/>
                    <a:pt x="114637" y="50575"/>
                  </a:cubicBezTo>
                  <a:close/>
                  <a:moveTo>
                    <a:pt x="126860" y="50575"/>
                  </a:moveTo>
                  <a:cubicBezTo>
                    <a:pt x="126860" y="66449"/>
                    <a:pt x="128686" y="77016"/>
                    <a:pt x="132338" y="82289"/>
                  </a:cubicBezTo>
                  <a:cubicBezTo>
                    <a:pt x="136062" y="87482"/>
                    <a:pt x="140662" y="90085"/>
                    <a:pt x="146141" y="90085"/>
                  </a:cubicBezTo>
                  <a:cubicBezTo>
                    <a:pt x="151550" y="90085"/>
                    <a:pt x="156116" y="87448"/>
                    <a:pt x="159839" y="82181"/>
                  </a:cubicBezTo>
                  <a:cubicBezTo>
                    <a:pt x="163562" y="76915"/>
                    <a:pt x="165423" y="66375"/>
                    <a:pt x="165423" y="50575"/>
                  </a:cubicBezTo>
                  <a:cubicBezTo>
                    <a:pt x="165423" y="34695"/>
                    <a:pt x="163562" y="24162"/>
                    <a:pt x="159839" y="18962"/>
                  </a:cubicBezTo>
                  <a:cubicBezTo>
                    <a:pt x="156116" y="13696"/>
                    <a:pt x="151515" y="11059"/>
                    <a:pt x="146036" y="11059"/>
                  </a:cubicBezTo>
                  <a:cubicBezTo>
                    <a:pt x="140557" y="11059"/>
                    <a:pt x="136202" y="13379"/>
                    <a:pt x="132971" y="18012"/>
                  </a:cubicBezTo>
                  <a:cubicBezTo>
                    <a:pt x="128897" y="23845"/>
                    <a:pt x="126860" y="34695"/>
                    <a:pt x="126860" y="50575"/>
                  </a:cubicBezTo>
                  <a:close/>
                  <a:moveTo>
                    <a:pt x="191027" y="24863"/>
                  </a:moveTo>
                  <a:cubicBezTo>
                    <a:pt x="191027" y="17978"/>
                    <a:pt x="192748" y="12111"/>
                    <a:pt x="196190" y="7269"/>
                  </a:cubicBezTo>
                  <a:cubicBezTo>
                    <a:pt x="199702" y="2421"/>
                    <a:pt x="204760" y="0"/>
                    <a:pt x="211363" y="0"/>
                  </a:cubicBezTo>
                  <a:cubicBezTo>
                    <a:pt x="217403" y="0"/>
                    <a:pt x="222391" y="2172"/>
                    <a:pt x="226324" y="6528"/>
                  </a:cubicBezTo>
                  <a:cubicBezTo>
                    <a:pt x="230328" y="10816"/>
                    <a:pt x="232330" y="17169"/>
                    <a:pt x="232330" y="25598"/>
                  </a:cubicBezTo>
                  <a:cubicBezTo>
                    <a:pt x="232330" y="33751"/>
                    <a:pt x="230328" y="40035"/>
                    <a:pt x="226324" y="44459"/>
                  </a:cubicBezTo>
                  <a:cubicBezTo>
                    <a:pt x="222321" y="48815"/>
                    <a:pt x="217368" y="50993"/>
                    <a:pt x="211468" y="50993"/>
                  </a:cubicBezTo>
                  <a:cubicBezTo>
                    <a:pt x="205637" y="50993"/>
                    <a:pt x="200756" y="48849"/>
                    <a:pt x="196822" y="44567"/>
                  </a:cubicBezTo>
                  <a:cubicBezTo>
                    <a:pt x="192959" y="40211"/>
                    <a:pt x="191027" y="33643"/>
                    <a:pt x="191027" y="24863"/>
                  </a:cubicBezTo>
                  <a:close/>
                  <a:moveTo>
                    <a:pt x="211678" y="8214"/>
                  </a:moveTo>
                  <a:cubicBezTo>
                    <a:pt x="208728" y="8214"/>
                    <a:pt x="206270" y="9481"/>
                    <a:pt x="204303" y="12010"/>
                  </a:cubicBezTo>
                  <a:cubicBezTo>
                    <a:pt x="202406" y="14539"/>
                    <a:pt x="201458" y="19205"/>
                    <a:pt x="201458" y="26023"/>
                  </a:cubicBezTo>
                  <a:cubicBezTo>
                    <a:pt x="201458" y="32206"/>
                    <a:pt x="202442" y="36556"/>
                    <a:pt x="204408" y="39085"/>
                  </a:cubicBezTo>
                  <a:cubicBezTo>
                    <a:pt x="206375" y="41613"/>
                    <a:pt x="208799" y="42881"/>
                    <a:pt x="211678" y="42881"/>
                  </a:cubicBezTo>
                  <a:cubicBezTo>
                    <a:pt x="214699" y="42881"/>
                    <a:pt x="217157" y="41613"/>
                    <a:pt x="219054" y="39085"/>
                  </a:cubicBezTo>
                  <a:cubicBezTo>
                    <a:pt x="221021" y="36488"/>
                    <a:pt x="222004" y="31815"/>
                    <a:pt x="222004" y="25072"/>
                  </a:cubicBezTo>
                  <a:cubicBezTo>
                    <a:pt x="222004" y="18821"/>
                    <a:pt x="221021" y="14465"/>
                    <a:pt x="219054" y="12010"/>
                  </a:cubicBezTo>
                  <a:cubicBezTo>
                    <a:pt x="217087" y="9481"/>
                    <a:pt x="214628" y="8214"/>
                    <a:pt x="211678" y="8214"/>
                  </a:cubicBezTo>
                  <a:close/>
                  <a:moveTo>
                    <a:pt x="211784" y="101778"/>
                  </a:moveTo>
                  <a:lnTo>
                    <a:pt x="264572" y="0"/>
                  </a:lnTo>
                  <a:lnTo>
                    <a:pt x="274160" y="0"/>
                  </a:lnTo>
                  <a:lnTo>
                    <a:pt x="221583" y="101778"/>
                  </a:lnTo>
                  <a:lnTo>
                    <a:pt x="211784" y="101778"/>
                  </a:lnTo>
                  <a:close/>
                  <a:moveTo>
                    <a:pt x="253509" y="75546"/>
                  </a:moveTo>
                  <a:cubicBezTo>
                    <a:pt x="253509" y="68587"/>
                    <a:pt x="255230" y="62727"/>
                    <a:pt x="258671" y="57946"/>
                  </a:cubicBezTo>
                  <a:cubicBezTo>
                    <a:pt x="262183" y="53097"/>
                    <a:pt x="267241" y="50676"/>
                    <a:pt x="273844" y="50676"/>
                  </a:cubicBezTo>
                  <a:cubicBezTo>
                    <a:pt x="279885" y="50676"/>
                    <a:pt x="284872" y="52855"/>
                    <a:pt x="288805" y="57211"/>
                  </a:cubicBezTo>
                  <a:cubicBezTo>
                    <a:pt x="292810" y="61493"/>
                    <a:pt x="294812" y="67852"/>
                    <a:pt x="294812" y="76281"/>
                  </a:cubicBezTo>
                  <a:cubicBezTo>
                    <a:pt x="294812" y="84427"/>
                    <a:pt x="292810" y="90718"/>
                    <a:pt x="288805" y="95142"/>
                  </a:cubicBezTo>
                  <a:cubicBezTo>
                    <a:pt x="284802" y="99566"/>
                    <a:pt x="279850" y="101778"/>
                    <a:pt x="273949" y="101778"/>
                  </a:cubicBezTo>
                  <a:cubicBezTo>
                    <a:pt x="268119" y="101778"/>
                    <a:pt x="263237" y="99600"/>
                    <a:pt x="259303" y="95243"/>
                  </a:cubicBezTo>
                  <a:cubicBezTo>
                    <a:pt x="255440" y="90820"/>
                    <a:pt x="253509" y="84252"/>
                    <a:pt x="253509" y="75546"/>
                  </a:cubicBezTo>
                  <a:close/>
                  <a:moveTo>
                    <a:pt x="274160" y="58897"/>
                  </a:moveTo>
                  <a:cubicBezTo>
                    <a:pt x="271210" y="58897"/>
                    <a:pt x="268751" y="60158"/>
                    <a:pt x="266784" y="62686"/>
                  </a:cubicBezTo>
                  <a:cubicBezTo>
                    <a:pt x="264818" y="65215"/>
                    <a:pt x="263834" y="69888"/>
                    <a:pt x="263834" y="76699"/>
                  </a:cubicBezTo>
                  <a:cubicBezTo>
                    <a:pt x="263834" y="82883"/>
                    <a:pt x="264818" y="87239"/>
                    <a:pt x="266784" y="89768"/>
                  </a:cubicBezTo>
                  <a:cubicBezTo>
                    <a:pt x="268751" y="92296"/>
                    <a:pt x="271210" y="93558"/>
                    <a:pt x="274160" y="93558"/>
                  </a:cubicBezTo>
                  <a:cubicBezTo>
                    <a:pt x="277181" y="93558"/>
                    <a:pt x="279639" y="92296"/>
                    <a:pt x="281535" y="89768"/>
                  </a:cubicBezTo>
                  <a:cubicBezTo>
                    <a:pt x="283502" y="87239"/>
                    <a:pt x="284486" y="82566"/>
                    <a:pt x="284486" y="75755"/>
                  </a:cubicBezTo>
                  <a:cubicBezTo>
                    <a:pt x="284486" y="69571"/>
                    <a:pt x="283502" y="65215"/>
                    <a:pt x="281535" y="62686"/>
                  </a:cubicBezTo>
                  <a:cubicBezTo>
                    <a:pt x="279569" y="60158"/>
                    <a:pt x="277110" y="58897"/>
                    <a:pt x="274160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5D41F30-F3A1-4FD8-A86F-7325F8EB8183}"/>
                </a:ext>
              </a:extLst>
            </p:cNvPr>
            <p:cNvSpPr/>
            <p:nvPr/>
          </p:nvSpPr>
          <p:spPr>
            <a:xfrm>
              <a:off x="804819" y="1754521"/>
              <a:ext cx="2330647" cy="624199"/>
            </a:xfrm>
            <a:custGeom>
              <a:avLst/>
              <a:gdLst>
                <a:gd name="connsiteX0" fmla="*/ 0 w 2330647"/>
                <a:gd name="connsiteY0" fmla="*/ 624199 h 624199"/>
                <a:gd name="connsiteX1" fmla="*/ 1056685 w 2330647"/>
                <a:gd name="connsiteY1" fmla="*/ 624199 h 624199"/>
                <a:gd name="connsiteX2" fmla="*/ 2330648 w 2330647"/>
                <a:gd name="connsiteY2" fmla="*/ 0 h 62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30647" h="624199">
                  <a:moveTo>
                    <a:pt x="0" y="624199"/>
                  </a:moveTo>
                  <a:lnTo>
                    <a:pt x="1056685" y="624199"/>
                  </a:lnTo>
                  <a:lnTo>
                    <a:pt x="2330648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3E0A2A1-11E0-4785-9CDA-AE5A354D74B2}"/>
                </a:ext>
              </a:extLst>
            </p:cNvPr>
            <p:cNvSpPr/>
            <p:nvPr/>
          </p:nvSpPr>
          <p:spPr>
            <a:xfrm>
              <a:off x="3121981" y="1741035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42"/>
                    <a:pt x="20931" y="0"/>
                    <a:pt x="13487" y="0"/>
                  </a:cubicBezTo>
                  <a:cubicBezTo>
                    <a:pt x="6035" y="0"/>
                    <a:pt x="0" y="6042"/>
                    <a:pt x="0" y="13487"/>
                  </a:cubicBezTo>
                  <a:cubicBezTo>
                    <a:pt x="0" y="20938"/>
                    <a:pt x="6035" y="26973"/>
                    <a:pt x="13487" y="26973"/>
                  </a:cubicBezTo>
                  <a:cubicBezTo>
                    <a:pt x="20931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63858C1-098E-4DB5-8D2C-6E3D686F6656}"/>
                </a:ext>
              </a:extLst>
            </p:cNvPr>
            <p:cNvSpPr/>
            <p:nvPr/>
          </p:nvSpPr>
          <p:spPr>
            <a:xfrm>
              <a:off x="814723" y="2582289"/>
              <a:ext cx="933006" cy="124853"/>
            </a:xfrm>
            <a:custGeom>
              <a:avLst/>
              <a:gdLst>
                <a:gd name="connsiteX0" fmla="*/ 0 w 933006"/>
                <a:gd name="connsiteY0" fmla="*/ 96511 h 124853"/>
                <a:gd name="connsiteX1" fmla="*/ 0 w 933006"/>
                <a:gd name="connsiteY1" fmla="*/ 0 h 124853"/>
                <a:gd name="connsiteX2" fmla="*/ 12750 w 933006"/>
                <a:gd name="connsiteY2" fmla="*/ 0 h 124853"/>
                <a:gd name="connsiteX3" fmla="*/ 12750 w 933006"/>
                <a:gd name="connsiteY3" fmla="*/ 85128 h 124853"/>
                <a:gd name="connsiteX4" fmla="*/ 60269 w 933006"/>
                <a:gd name="connsiteY4" fmla="*/ 85128 h 124853"/>
                <a:gd name="connsiteX5" fmla="*/ 60269 w 933006"/>
                <a:gd name="connsiteY5" fmla="*/ 96511 h 124853"/>
                <a:gd name="connsiteX6" fmla="*/ 0 w 933006"/>
                <a:gd name="connsiteY6" fmla="*/ 96511 h 124853"/>
                <a:gd name="connsiteX7" fmla="*/ 68804 w 933006"/>
                <a:gd name="connsiteY7" fmla="*/ 61527 h 124853"/>
                <a:gd name="connsiteX8" fmla="*/ 79551 w 933006"/>
                <a:gd name="connsiteY8" fmla="*/ 32766 h 124853"/>
                <a:gd name="connsiteX9" fmla="*/ 101572 w 933006"/>
                <a:gd name="connsiteY9" fmla="*/ 24971 h 124853"/>
                <a:gd name="connsiteX10" fmla="*/ 125068 w 933006"/>
                <a:gd name="connsiteY10" fmla="*/ 34452 h 124853"/>
                <a:gd name="connsiteX11" fmla="*/ 134235 w 933006"/>
                <a:gd name="connsiteY11" fmla="*/ 60582 h 124853"/>
                <a:gd name="connsiteX12" fmla="*/ 130231 w 933006"/>
                <a:gd name="connsiteY12" fmla="*/ 81865 h 124853"/>
                <a:gd name="connsiteX13" fmla="*/ 118430 w 933006"/>
                <a:gd name="connsiteY13" fmla="*/ 93874 h 124853"/>
                <a:gd name="connsiteX14" fmla="*/ 101572 w 933006"/>
                <a:gd name="connsiteY14" fmla="*/ 98089 h 124853"/>
                <a:gd name="connsiteX15" fmla="*/ 77760 w 933006"/>
                <a:gd name="connsiteY15" fmla="*/ 88716 h 124853"/>
                <a:gd name="connsiteX16" fmla="*/ 68804 w 933006"/>
                <a:gd name="connsiteY16" fmla="*/ 61527 h 124853"/>
                <a:gd name="connsiteX17" fmla="*/ 80920 w 933006"/>
                <a:gd name="connsiteY17" fmla="*/ 61527 h 124853"/>
                <a:gd name="connsiteX18" fmla="*/ 86716 w 933006"/>
                <a:gd name="connsiteY18" fmla="*/ 81655 h 124853"/>
                <a:gd name="connsiteX19" fmla="*/ 101572 w 933006"/>
                <a:gd name="connsiteY19" fmla="*/ 88291 h 124853"/>
                <a:gd name="connsiteX20" fmla="*/ 116218 w 933006"/>
                <a:gd name="connsiteY20" fmla="*/ 81655 h 124853"/>
                <a:gd name="connsiteX21" fmla="*/ 122118 w 933006"/>
                <a:gd name="connsiteY21" fmla="*/ 61108 h 124853"/>
                <a:gd name="connsiteX22" fmla="*/ 116218 w 933006"/>
                <a:gd name="connsiteY22" fmla="*/ 41512 h 124853"/>
                <a:gd name="connsiteX23" fmla="*/ 101572 w 933006"/>
                <a:gd name="connsiteY23" fmla="*/ 34769 h 124853"/>
                <a:gd name="connsiteX24" fmla="*/ 86716 w 933006"/>
                <a:gd name="connsiteY24" fmla="*/ 41512 h 124853"/>
                <a:gd name="connsiteX25" fmla="*/ 80920 w 933006"/>
                <a:gd name="connsiteY25" fmla="*/ 61527 h 124853"/>
                <a:gd name="connsiteX26" fmla="*/ 160261 w 933006"/>
                <a:gd name="connsiteY26" fmla="*/ 96511 h 124853"/>
                <a:gd name="connsiteX27" fmla="*/ 138871 w 933006"/>
                <a:gd name="connsiteY27" fmla="*/ 26549 h 124853"/>
                <a:gd name="connsiteX28" fmla="*/ 151094 w 933006"/>
                <a:gd name="connsiteY28" fmla="*/ 26549 h 124853"/>
                <a:gd name="connsiteX29" fmla="*/ 162262 w 933006"/>
                <a:gd name="connsiteY29" fmla="*/ 66901 h 124853"/>
                <a:gd name="connsiteX30" fmla="*/ 166372 w 933006"/>
                <a:gd name="connsiteY30" fmla="*/ 81972 h 124853"/>
                <a:gd name="connsiteX31" fmla="*/ 169954 w 933006"/>
                <a:gd name="connsiteY31" fmla="*/ 67535 h 124853"/>
                <a:gd name="connsiteX32" fmla="*/ 181123 w 933006"/>
                <a:gd name="connsiteY32" fmla="*/ 26549 h 124853"/>
                <a:gd name="connsiteX33" fmla="*/ 193345 w 933006"/>
                <a:gd name="connsiteY33" fmla="*/ 26549 h 124853"/>
                <a:gd name="connsiteX34" fmla="*/ 203776 w 933006"/>
                <a:gd name="connsiteY34" fmla="*/ 67117 h 124853"/>
                <a:gd name="connsiteX35" fmla="*/ 207253 w 933006"/>
                <a:gd name="connsiteY35" fmla="*/ 80496 h 124853"/>
                <a:gd name="connsiteX36" fmla="*/ 211257 w 933006"/>
                <a:gd name="connsiteY36" fmla="*/ 67009 h 124853"/>
                <a:gd name="connsiteX37" fmla="*/ 223269 w 933006"/>
                <a:gd name="connsiteY37" fmla="*/ 26549 h 124853"/>
                <a:gd name="connsiteX38" fmla="*/ 234753 w 933006"/>
                <a:gd name="connsiteY38" fmla="*/ 26549 h 124853"/>
                <a:gd name="connsiteX39" fmla="*/ 212943 w 933006"/>
                <a:gd name="connsiteY39" fmla="*/ 96511 h 124853"/>
                <a:gd name="connsiteX40" fmla="*/ 200615 w 933006"/>
                <a:gd name="connsiteY40" fmla="*/ 96511 h 124853"/>
                <a:gd name="connsiteX41" fmla="*/ 189447 w 933006"/>
                <a:gd name="connsiteY41" fmla="*/ 54574 h 124853"/>
                <a:gd name="connsiteX42" fmla="*/ 186813 w 933006"/>
                <a:gd name="connsiteY42" fmla="*/ 42672 h 124853"/>
                <a:gd name="connsiteX43" fmla="*/ 172588 w 933006"/>
                <a:gd name="connsiteY43" fmla="*/ 96511 h 124853"/>
                <a:gd name="connsiteX44" fmla="*/ 160261 w 933006"/>
                <a:gd name="connsiteY44" fmla="*/ 96511 h 124853"/>
                <a:gd name="connsiteX45" fmla="*/ 237598 w 933006"/>
                <a:gd name="connsiteY45" fmla="*/ 123275 h 124853"/>
                <a:gd name="connsiteX46" fmla="*/ 237598 w 933006"/>
                <a:gd name="connsiteY46" fmla="*/ 114738 h 124853"/>
                <a:gd name="connsiteX47" fmla="*/ 316095 w 933006"/>
                <a:gd name="connsiteY47" fmla="*/ 114738 h 124853"/>
                <a:gd name="connsiteX48" fmla="*/ 316095 w 933006"/>
                <a:gd name="connsiteY48" fmla="*/ 123275 h 124853"/>
                <a:gd name="connsiteX49" fmla="*/ 237598 w 933006"/>
                <a:gd name="connsiteY49" fmla="*/ 123275 h 124853"/>
                <a:gd name="connsiteX50" fmla="*/ 368358 w 933006"/>
                <a:gd name="connsiteY50" fmla="*/ 70907 h 124853"/>
                <a:gd name="connsiteX51" fmla="*/ 379943 w 933006"/>
                <a:gd name="connsiteY51" fmla="*/ 72383 h 124853"/>
                <a:gd name="connsiteX52" fmla="*/ 370145 w 933006"/>
                <a:gd name="connsiteY52" fmla="*/ 91346 h 124853"/>
                <a:gd name="connsiteX53" fmla="*/ 350866 w 933006"/>
                <a:gd name="connsiteY53" fmla="*/ 98089 h 124853"/>
                <a:gd name="connsiteX54" fmla="*/ 327790 w 933006"/>
                <a:gd name="connsiteY54" fmla="*/ 88716 h 124853"/>
                <a:gd name="connsiteX55" fmla="*/ 319045 w 933006"/>
                <a:gd name="connsiteY55" fmla="*/ 61844 h 124853"/>
                <a:gd name="connsiteX56" fmla="*/ 322733 w 933006"/>
                <a:gd name="connsiteY56" fmla="*/ 42038 h 124853"/>
                <a:gd name="connsiteX57" fmla="*/ 334217 w 933006"/>
                <a:gd name="connsiteY57" fmla="*/ 29287 h 124853"/>
                <a:gd name="connsiteX58" fmla="*/ 350974 w 933006"/>
                <a:gd name="connsiteY58" fmla="*/ 24971 h 124853"/>
                <a:gd name="connsiteX59" fmla="*/ 369518 w 933006"/>
                <a:gd name="connsiteY59" fmla="*/ 30763 h 124853"/>
                <a:gd name="connsiteX60" fmla="*/ 378891 w 933006"/>
                <a:gd name="connsiteY60" fmla="*/ 47096 h 124853"/>
                <a:gd name="connsiteX61" fmla="*/ 367300 w 933006"/>
                <a:gd name="connsiteY61" fmla="*/ 48889 h 124853"/>
                <a:gd name="connsiteX62" fmla="*/ 361507 w 933006"/>
                <a:gd name="connsiteY62" fmla="*/ 38350 h 124853"/>
                <a:gd name="connsiteX63" fmla="*/ 351392 w 933006"/>
                <a:gd name="connsiteY63" fmla="*/ 34769 h 124853"/>
                <a:gd name="connsiteX64" fmla="*/ 336853 w 933006"/>
                <a:gd name="connsiteY64" fmla="*/ 41195 h 124853"/>
                <a:gd name="connsiteX65" fmla="*/ 331270 w 933006"/>
                <a:gd name="connsiteY65" fmla="*/ 61425 h 124853"/>
                <a:gd name="connsiteX66" fmla="*/ 336644 w 933006"/>
                <a:gd name="connsiteY66" fmla="*/ 81972 h 124853"/>
                <a:gd name="connsiteX67" fmla="*/ 350758 w 933006"/>
                <a:gd name="connsiteY67" fmla="*/ 88291 h 124853"/>
                <a:gd name="connsiteX68" fmla="*/ 362350 w 933006"/>
                <a:gd name="connsiteY68" fmla="*/ 84076 h 124853"/>
                <a:gd name="connsiteX69" fmla="*/ 368358 w 933006"/>
                <a:gd name="connsiteY69" fmla="*/ 70907 h 124853"/>
                <a:gd name="connsiteX70" fmla="*/ 385743 w 933006"/>
                <a:gd name="connsiteY70" fmla="*/ 61527 h 124853"/>
                <a:gd name="connsiteX71" fmla="*/ 396492 w 933006"/>
                <a:gd name="connsiteY71" fmla="*/ 32766 h 124853"/>
                <a:gd name="connsiteX72" fmla="*/ 418509 w 933006"/>
                <a:gd name="connsiteY72" fmla="*/ 24971 h 124853"/>
                <a:gd name="connsiteX73" fmla="*/ 442009 w 933006"/>
                <a:gd name="connsiteY73" fmla="*/ 34452 h 124853"/>
                <a:gd name="connsiteX74" fmla="*/ 451173 w 933006"/>
                <a:gd name="connsiteY74" fmla="*/ 60582 h 124853"/>
                <a:gd name="connsiteX75" fmla="*/ 447168 w 933006"/>
                <a:gd name="connsiteY75" fmla="*/ 81865 h 124853"/>
                <a:gd name="connsiteX76" fmla="*/ 435367 w 933006"/>
                <a:gd name="connsiteY76" fmla="*/ 93874 h 124853"/>
                <a:gd name="connsiteX77" fmla="*/ 418509 w 933006"/>
                <a:gd name="connsiteY77" fmla="*/ 98089 h 124853"/>
                <a:gd name="connsiteX78" fmla="*/ 394698 w 933006"/>
                <a:gd name="connsiteY78" fmla="*/ 88716 h 124853"/>
                <a:gd name="connsiteX79" fmla="*/ 385743 w 933006"/>
                <a:gd name="connsiteY79" fmla="*/ 61527 h 124853"/>
                <a:gd name="connsiteX80" fmla="*/ 397860 w 933006"/>
                <a:gd name="connsiteY80" fmla="*/ 61527 h 124853"/>
                <a:gd name="connsiteX81" fmla="*/ 403653 w 933006"/>
                <a:gd name="connsiteY81" fmla="*/ 81655 h 124853"/>
                <a:gd name="connsiteX82" fmla="*/ 418509 w 933006"/>
                <a:gd name="connsiteY82" fmla="*/ 88291 h 124853"/>
                <a:gd name="connsiteX83" fmla="*/ 433155 w 933006"/>
                <a:gd name="connsiteY83" fmla="*/ 81655 h 124853"/>
                <a:gd name="connsiteX84" fmla="*/ 439056 w 933006"/>
                <a:gd name="connsiteY84" fmla="*/ 61108 h 124853"/>
                <a:gd name="connsiteX85" fmla="*/ 433155 w 933006"/>
                <a:gd name="connsiteY85" fmla="*/ 41512 h 124853"/>
                <a:gd name="connsiteX86" fmla="*/ 418509 w 933006"/>
                <a:gd name="connsiteY86" fmla="*/ 34769 h 124853"/>
                <a:gd name="connsiteX87" fmla="*/ 403653 w 933006"/>
                <a:gd name="connsiteY87" fmla="*/ 41512 h 124853"/>
                <a:gd name="connsiteX88" fmla="*/ 397860 w 933006"/>
                <a:gd name="connsiteY88" fmla="*/ 61527 h 124853"/>
                <a:gd name="connsiteX89" fmla="*/ 464235 w 933006"/>
                <a:gd name="connsiteY89" fmla="*/ 96511 h 124853"/>
                <a:gd name="connsiteX90" fmla="*/ 464235 w 933006"/>
                <a:gd name="connsiteY90" fmla="*/ 26549 h 124853"/>
                <a:gd name="connsiteX91" fmla="*/ 474883 w 933006"/>
                <a:gd name="connsiteY91" fmla="*/ 26549 h 124853"/>
                <a:gd name="connsiteX92" fmla="*/ 474883 w 933006"/>
                <a:gd name="connsiteY92" fmla="*/ 36347 h 124853"/>
                <a:gd name="connsiteX93" fmla="*/ 483623 w 933006"/>
                <a:gd name="connsiteY93" fmla="*/ 28127 h 124853"/>
                <a:gd name="connsiteX94" fmla="*/ 496057 w 933006"/>
                <a:gd name="connsiteY94" fmla="*/ 24971 h 124853"/>
                <a:gd name="connsiteX95" fmla="*/ 508809 w 933006"/>
                <a:gd name="connsiteY95" fmla="*/ 28235 h 124853"/>
                <a:gd name="connsiteX96" fmla="*/ 515869 w 933006"/>
                <a:gd name="connsiteY96" fmla="*/ 37190 h 124853"/>
                <a:gd name="connsiteX97" fmla="*/ 537468 w 933006"/>
                <a:gd name="connsiteY97" fmla="*/ 24971 h 124853"/>
                <a:gd name="connsiteX98" fmla="*/ 553484 w 933006"/>
                <a:gd name="connsiteY98" fmla="*/ 30763 h 124853"/>
                <a:gd name="connsiteX99" fmla="*/ 559067 w 933006"/>
                <a:gd name="connsiteY99" fmla="*/ 48465 h 124853"/>
                <a:gd name="connsiteX100" fmla="*/ 559067 w 933006"/>
                <a:gd name="connsiteY100" fmla="*/ 96511 h 124853"/>
                <a:gd name="connsiteX101" fmla="*/ 547266 w 933006"/>
                <a:gd name="connsiteY101" fmla="*/ 96511 h 124853"/>
                <a:gd name="connsiteX102" fmla="*/ 547266 w 933006"/>
                <a:gd name="connsiteY102" fmla="*/ 52470 h 124853"/>
                <a:gd name="connsiteX103" fmla="*/ 546106 w 933006"/>
                <a:gd name="connsiteY103" fmla="*/ 42247 h 124853"/>
                <a:gd name="connsiteX104" fmla="*/ 541892 w 933006"/>
                <a:gd name="connsiteY104" fmla="*/ 37190 h 124853"/>
                <a:gd name="connsiteX105" fmla="*/ 534832 w 933006"/>
                <a:gd name="connsiteY105" fmla="*/ 35295 h 124853"/>
                <a:gd name="connsiteX106" fmla="*/ 522505 w 933006"/>
                <a:gd name="connsiteY106" fmla="*/ 40245 h 124853"/>
                <a:gd name="connsiteX107" fmla="*/ 517656 w 933006"/>
                <a:gd name="connsiteY107" fmla="*/ 55842 h 124853"/>
                <a:gd name="connsiteX108" fmla="*/ 517656 w 933006"/>
                <a:gd name="connsiteY108" fmla="*/ 96511 h 124853"/>
                <a:gd name="connsiteX109" fmla="*/ 505855 w 933006"/>
                <a:gd name="connsiteY109" fmla="*/ 96511 h 124853"/>
                <a:gd name="connsiteX110" fmla="*/ 505855 w 933006"/>
                <a:gd name="connsiteY110" fmla="*/ 51101 h 124853"/>
                <a:gd name="connsiteX111" fmla="*/ 502909 w 933006"/>
                <a:gd name="connsiteY111" fmla="*/ 39300 h 124853"/>
                <a:gd name="connsiteX112" fmla="*/ 493427 w 933006"/>
                <a:gd name="connsiteY112" fmla="*/ 35295 h 124853"/>
                <a:gd name="connsiteX113" fmla="*/ 484155 w 933006"/>
                <a:gd name="connsiteY113" fmla="*/ 37925 h 124853"/>
                <a:gd name="connsiteX114" fmla="*/ 478039 w 933006"/>
                <a:gd name="connsiteY114" fmla="*/ 45619 h 124853"/>
                <a:gd name="connsiteX115" fmla="*/ 476144 w 933006"/>
                <a:gd name="connsiteY115" fmla="*/ 60266 h 124853"/>
                <a:gd name="connsiteX116" fmla="*/ 476144 w 933006"/>
                <a:gd name="connsiteY116" fmla="*/ 96511 h 124853"/>
                <a:gd name="connsiteX117" fmla="*/ 464235 w 933006"/>
                <a:gd name="connsiteY117" fmla="*/ 96511 h 124853"/>
                <a:gd name="connsiteX118" fmla="*/ 572136 w 933006"/>
                <a:gd name="connsiteY118" fmla="*/ 123275 h 124853"/>
                <a:gd name="connsiteX119" fmla="*/ 572136 w 933006"/>
                <a:gd name="connsiteY119" fmla="*/ 26549 h 124853"/>
                <a:gd name="connsiteX120" fmla="*/ 582986 w 933006"/>
                <a:gd name="connsiteY120" fmla="*/ 26549 h 124853"/>
                <a:gd name="connsiteX121" fmla="*/ 582986 w 933006"/>
                <a:gd name="connsiteY121" fmla="*/ 35612 h 124853"/>
                <a:gd name="connsiteX122" fmla="*/ 591523 w 933006"/>
                <a:gd name="connsiteY122" fmla="*/ 27709 h 124853"/>
                <a:gd name="connsiteX123" fmla="*/ 603216 w 933006"/>
                <a:gd name="connsiteY123" fmla="*/ 24971 h 124853"/>
                <a:gd name="connsiteX124" fmla="*/ 619022 w 933006"/>
                <a:gd name="connsiteY124" fmla="*/ 29603 h 124853"/>
                <a:gd name="connsiteX125" fmla="*/ 629347 w 933006"/>
                <a:gd name="connsiteY125" fmla="*/ 42672 h 124853"/>
                <a:gd name="connsiteX126" fmla="*/ 632927 w 933006"/>
                <a:gd name="connsiteY126" fmla="*/ 61001 h 124853"/>
                <a:gd name="connsiteX127" fmla="*/ 629030 w 933006"/>
                <a:gd name="connsiteY127" fmla="*/ 80388 h 124853"/>
                <a:gd name="connsiteX128" fmla="*/ 617863 w 933006"/>
                <a:gd name="connsiteY128" fmla="*/ 93558 h 124853"/>
                <a:gd name="connsiteX129" fmla="*/ 602373 w 933006"/>
                <a:gd name="connsiteY129" fmla="*/ 98089 h 124853"/>
                <a:gd name="connsiteX130" fmla="*/ 591732 w 933006"/>
                <a:gd name="connsiteY130" fmla="*/ 95560 h 124853"/>
                <a:gd name="connsiteX131" fmla="*/ 584038 w 933006"/>
                <a:gd name="connsiteY131" fmla="*/ 89242 h 124853"/>
                <a:gd name="connsiteX132" fmla="*/ 584038 w 933006"/>
                <a:gd name="connsiteY132" fmla="*/ 123275 h 124853"/>
                <a:gd name="connsiteX133" fmla="*/ 572136 w 933006"/>
                <a:gd name="connsiteY133" fmla="*/ 123275 h 124853"/>
                <a:gd name="connsiteX134" fmla="*/ 582878 w 933006"/>
                <a:gd name="connsiteY134" fmla="*/ 61951 h 124853"/>
                <a:gd name="connsiteX135" fmla="*/ 588360 w 933006"/>
                <a:gd name="connsiteY135" fmla="*/ 81865 h 124853"/>
                <a:gd name="connsiteX136" fmla="*/ 601638 w 933006"/>
                <a:gd name="connsiteY136" fmla="*/ 88291 h 124853"/>
                <a:gd name="connsiteX137" fmla="*/ 615125 w 933006"/>
                <a:gd name="connsiteY137" fmla="*/ 81655 h 124853"/>
                <a:gd name="connsiteX138" fmla="*/ 620809 w 933006"/>
                <a:gd name="connsiteY138" fmla="*/ 60899 h 124853"/>
                <a:gd name="connsiteX139" fmla="*/ 615226 w 933006"/>
                <a:gd name="connsiteY139" fmla="*/ 40986 h 124853"/>
                <a:gd name="connsiteX140" fmla="*/ 602164 w 933006"/>
                <a:gd name="connsiteY140" fmla="*/ 34243 h 124853"/>
                <a:gd name="connsiteX141" fmla="*/ 588677 w 933006"/>
                <a:gd name="connsiteY141" fmla="*/ 41404 h 124853"/>
                <a:gd name="connsiteX142" fmla="*/ 582878 w 933006"/>
                <a:gd name="connsiteY142" fmla="*/ 61951 h 124853"/>
                <a:gd name="connsiteX143" fmla="*/ 646097 w 933006"/>
                <a:gd name="connsiteY143" fmla="*/ 96511 h 124853"/>
                <a:gd name="connsiteX144" fmla="*/ 646097 w 933006"/>
                <a:gd name="connsiteY144" fmla="*/ 0 h 124853"/>
                <a:gd name="connsiteX145" fmla="*/ 657898 w 933006"/>
                <a:gd name="connsiteY145" fmla="*/ 0 h 124853"/>
                <a:gd name="connsiteX146" fmla="*/ 657898 w 933006"/>
                <a:gd name="connsiteY146" fmla="*/ 96511 h 124853"/>
                <a:gd name="connsiteX147" fmla="*/ 646097 w 933006"/>
                <a:gd name="connsiteY147" fmla="*/ 96511 h 124853"/>
                <a:gd name="connsiteX148" fmla="*/ 721225 w 933006"/>
                <a:gd name="connsiteY148" fmla="*/ 73961 h 124853"/>
                <a:gd name="connsiteX149" fmla="*/ 733444 w 933006"/>
                <a:gd name="connsiteY149" fmla="*/ 75546 h 124853"/>
                <a:gd name="connsiteX150" fmla="*/ 722702 w 933006"/>
                <a:gd name="connsiteY150" fmla="*/ 92189 h 124853"/>
                <a:gd name="connsiteX151" fmla="*/ 702681 w 933006"/>
                <a:gd name="connsiteY151" fmla="*/ 98089 h 124853"/>
                <a:gd name="connsiteX152" fmla="*/ 678344 w 933006"/>
                <a:gd name="connsiteY152" fmla="*/ 88716 h 124853"/>
                <a:gd name="connsiteX153" fmla="*/ 669382 w 933006"/>
                <a:gd name="connsiteY153" fmla="*/ 62160 h 124853"/>
                <a:gd name="connsiteX154" fmla="*/ 678445 w 933006"/>
                <a:gd name="connsiteY154" fmla="*/ 34769 h 124853"/>
                <a:gd name="connsiteX155" fmla="*/ 702047 w 933006"/>
                <a:gd name="connsiteY155" fmla="*/ 24971 h 124853"/>
                <a:gd name="connsiteX156" fmla="*/ 724914 w 933006"/>
                <a:gd name="connsiteY156" fmla="*/ 34553 h 124853"/>
                <a:gd name="connsiteX157" fmla="*/ 733869 w 933006"/>
                <a:gd name="connsiteY157" fmla="*/ 61425 h 124853"/>
                <a:gd name="connsiteX158" fmla="*/ 733761 w 933006"/>
                <a:gd name="connsiteY158" fmla="*/ 64588 h 124853"/>
                <a:gd name="connsiteX159" fmla="*/ 681608 w 933006"/>
                <a:gd name="connsiteY159" fmla="*/ 64588 h 124853"/>
                <a:gd name="connsiteX160" fmla="*/ 688142 w 933006"/>
                <a:gd name="connsiteY160" fmla="*/ 82181 h 124853"/>
                <a:gd name="connsiteX161" fmla="*/ 702789 w 933006"/>
                <a:gd name="connsiteY161" fmla="*/ 88291 h 124853"/>
                <a:gd name="connsiteX162" fmla="*/ 713848 w 933006"/>
                <a:gd name="connsiteY162" fmla="*/ 84919 h 124853"/>
                <a:gd name="connsiteX163" fmla="*/ 721225 w 933006"/>
                <a:gd name="connsiteY163" fmla="*/ 73961 h 124853"/>
                <a:gd name="connsiteX164" fmla="*/ 682242 w 933006"/>
                <a:gd name="connsiteY164" fmla="*/ 54783 h 124853"/>
                <a:gd name="connsiteX165" fmla="*/ 721333 w 933006"/>
                <a:gd name="connsiteY165" fmla="*/ 54783 h 124853"/>
                <a:gd name="connsiteX166" fmla="*/ 716902 w 933006"/>
                <a:gd name="connsiteY166" fmla="*/ 41613 h 124853"/>
                <a:gd name="connsiteX167" fmla="*/ 702155 w 933006"/>
                <a:gd name="connsiteY167" fmla="*/ 34769 h 124853"/>
                <a:gd name="connsiteX168" fmla="*/ 688459 w 933006"/>
                <a:gd name="connsiteY168" fmla="*/ 40245 h 124853"/>
                <a:gd name="connsiteX169" fmla="*/ 682242 w 933006"/>
                <a:gd name="connsiteY169" fmla="*/ 54783 h 124853"/>
                <a:gd name="connsiteX170" fmla="*/ 739560 w 933006"/>
                <a:gd name="connsiteY170" fmla="*/ 96511 h 124853"/>
                <a:gd name="connsiteX171" fmla="*/ 765165 w 933006"/>
                <a:gd name="connsiteY171" fmla="*/ 60158 h 124853"/>
                <a:gd name="connsiteX172" fmla="*/ 741563 w 933006"/>
                <a:gd name="connsiteY172" fmla="*/ 26549 h 124853"/>
                <a:gd name="connsiteX173" fmla="*/ 756311 w 933006"/>
                <a:gd name="connsiteY173" fmla="*/ 26549 h 124853"/>
                <a:gd name="connsiteX174" fmla="*/ 767060 w 933006"/>
                <a:gd name="connsiteY174" fmla="*/ 42982 h 124853"/>
                <a:gd name="connsiteX175" fmla="*/ 771908 w 933006"/>
                <a:gd name="connsiteY175" fmla="*/ 50784 h 124853"/>
                <a:gd name="connsiteX176" fmla="*/ 777276 w 933006"/>
                <a:gd name="connsiteY176" fmla="*/ 43090 h 124853"/>
                <a:gd name="connsiteX177" fmla="*/ 789077 w 933006"/>
                <a:gd name="connsiteY177" fmla="*/ 26549 h 124853"/>
                <a:gd name="connsiteX178" fmla="*/ 803197 w 933006"/>
                <a:gd name="connsiteY178" fmla="*/ 26549 h 124853"/>
                <a:gd name="connsiteX179" fmla="*/ 779070 w 933006"/>
                <a:gd name="connsiteY179" fmla="*/ 59530 h 124853"/>
                <a:gd name="connsiteX180" fmla="*/ 805092 w 933006"/>
                <a:gd name="connsiteY180" fmla="*/ 96511 h 124853"/>
                <a:gd name="connsiteX181" fmla="*/ 790553 w 933006"/>
                <a:gd name="connsiteY181" fmla="*/ 96511 h 124853"/>
                <a:gd name="connsiteX182" fmla="*/ 776123 w 933006"/>
                <a:gd name="connsiteY182" fmla="*/ 74804 h 124853"/>
                <a:gd name="connsiteX183" fmla="*/ 772326 w 933006"/>
                <a:gd name="connsiteY183" fmla="*/ 68904 h 124853"/>
                <a:gd name="connsiteX184" fmla="*/ 753991 w 933006"/>
                <a:gd name="connsiteY184" fmla="*/ 96511 h 124853"/>
                <a:gd name="connsiteX185" fmla="*/ 739560 w 933006"/>
                <a:gd name="connsiteY185" fmla="*/ 96511 h 124853"/>
                <a:gd name="connsiteX186" fmla="*/ 808255 w 933006"/>
                <a:gd name="connsiteY186" fmla="*/ 13588 h 124853"/>
                <a:gd name="connsiteX187" fmla="*/ 808255 w 933006"/>
                <a:gd name="connsiteY187" fmla="*/ 0 h 124853"/>
                <a:gd name="connsiteX188" fmla="*/ 820164 w 933006"/>
                <a:gd name="connsiteY188" fmla="*/ 0 h 124853"/>
                <a:gd name="connsiteX189" fmla="*/ 820164 w 933006"/>
                <a:gd name="connsiteY189" fmla="*/ 13588 h 124853"/>
                <a:gd name="connsiteX190" fmla="*/ 808255 w 933006"/>
                <a:gd name="connsiteY190" fmla="*/ 13588 h 124853"/>
                <a:gd name="connsiteX191" fmla="*/ 808255 w 933006"/>
                <a:gd name="connsiteY191" fmla="*/ 96511 h 124853"/>
                <a:gd name="connsiteX192" fmla="*/ 808255 w 933006"/>
                <a:gd name="connsiteY192" fmla="*/ 26549 h 124853"/>
                <a:gd name="connsiteX193" fmla="*/ 820164 w 933006"/>
                <a:gd name="connsiteY193" fmla="*/ 26549 h 124853"/>
                <a:gd name="connsiteX194" fmla="*/ 820164 w 933006"/>
                <a:gd name="connsiteY194" fmla="*/ 96511 h 124853"/>
                <a:gd name="connsiteX195" fmla="*/ 808255 w 933006"/>
                <a:gd name="connsiteY195" fmla="*/ 96511 h 124853"/>
                <a:gd name="connsiteX196" fmla="*/ 861042 w 933006"/>
                <a:gd name="connsiteY196" fmla="*/ 85870 h 124853"/>
                <a:gd name="connsiteX197" fmla="*/ 862728 w 933006"/>
                <a:gd name="connsiteY197" fmla="*/ 96403 h 124853"/>
                <a:gd name="connsiteX198" fmla="*/ 853772 w 933006"/>
                <a:gd name="connsiteY198" fmla="*/ 97462 h 124853"/>
                <a:gd name="connsiteX199" fmla="*/ 843765 w 933006"/>
                <a:gd name="connsiteY199" fmla="*/ 95459 h 124853"/>
                <a:gd name="connsiteX200" fmla="*/ 838809 w 933006"/>
                <a:gd name="connsiteY200" fmla="*/ 90085 h 124853"/>
                <a:gd name="connsiteX201" fmla="*/ 837339 w 933006"/>
                <a:gd name="connsiteY201" fmla="*/ 76072 h 124853"/>
                <a:gd name="connsiteX202" fmla="*/ 837339 w 933006"/>
                <a:gd name="connsiteY202" fmla="*/ 35821 h 124853"/>
                <a:gd name="connsiteX203" fmla="*/ 828694 w 933006"/>
                <a:gd name="connsiteY203" fmla="*/ 35821 h 124853"/>
                <a:gd name="connsiteX204" fmla="*/ 828694 w 933006"/>
                <a:gd name="connsiteY204" fmla="*/ 26549 h 124853"/>
                <a:gd name="connsiteX205" fmla="*/ 837339 w 933006"/>
                <a:gd name="connsiteY205" fmla="*/ 26549 h 124853"/>
                <a:gd name="connsiteX206" fmla="*/ 837339 w 933006"/>
                <a:gd name="connsiteY206" fmla="*/ 9266 h 124853"/>
                <a:gd name="connsiteX207" fmla="*/ 849140 w 933006"/>
                <a:gd name="connsiteY207" fmla="*/ 2104 h 124853"/>
                <a:gd name="connsiteX208" fmla="*/ 849140 w 933006"/>
                <a:gd name="connsiteY208" fmla="*/ 26549 h 124853"/>
                <a:gd name="connsiteX209" fmla="*/ 861042 w 933006"/>
                <a:gd name="connsiteY209" fmla="*/ 26549 h 124853"/>
                <a:gd name="connsiteX210" fmla="*/ 861042 w 933006"/>
                <a:gd name="connsiteY210" fmla="*/ 35821 h 124853"/>
                <a:gd name="connsiteX211" fmla="*/ 849140 w 933006"/>
                <a:gd name="connsiteY211" fmla="*/ 35821 h 124853"/>
                <a:gd name="connsiteX212" fmla="*/ 849140 w 933006"/>
                <a:gd name="connsiteY212" fmla="*/ 76699 h 124853"/>
                <a:gd name="connsiteX213" fmla="*/ 849767 w 933006"/>
                <a:gd name="connsiteY213" fmla="*/ 83233 h 124853"/>
                <a:gd name="connsiteX214" fmla="*/ 851770 w 933006"/>
                <a:gd name="connsiteY214" fmla="*/ 85553 h 124853"/>
                <a:gd name="connsiteX215" fmla="*/ 855883 w 933006"/>
                <a:gd name="connsiteY215" fmla="*/ 86396 h 124853"/>
                <a:gd name="connsiteX216" fmla="*/ 861042 w 933006"/>
                <a:gd name="connsiteY216" fmla="*/ 85870 h 124853"/>
                <a:gd name="connsiteX217" fmla="*/ 875055 w 933006"/>
                <a:gd name="connsiteY217" fmla="*/ 123485 h 124853"/>
                <a:gd name="connsiteX218" fmla="*/ 873794 w 933006"/>
                <a:gd name="connsiteY218" fmla="*/ 112317 h 124853"/>
                <a:gd name="connsiteX219" fmla="*/ 880537 w 933006"/>
                <a:gd name="connsiteY219" fmla="*/ 113369 h 124853"/>
                <a:gd name="connsiteX220" fmla="*/ 886855 w 933006"/>
                <a:gd name="connsiteY220" fmla="*/ 112001 h 124853"/>
                <a:gd name="connsiteX221" fmla="*/ 890760 w 933006"/>
                <a:gd name="connsiteY221" fmla="*/ 108420 h 124853"/>
                <a:gd name="connsiteX222" fmla="*/ 894442 w 933006"/>
                <a:gd name="connsiteY222" fmla="*/ 99566 h 124853"/>
                <a:gd name="connsiteX223" fmla="*/ 895500 w 933006"/>
                <a:gd name="connsiteY223" fmla="*/ 96619 h 124853"/>
                <a:gd name="connsiteX224" fmla="*/ 868945 w 933006"/>
                <a:gd name="connsiteY224" fmla="*/ 26549 h 124853"/>
                <a:gd name="connsiteX225" fmla="*/ 881697 w 933006"/>
                <a:gd name="connsiteY225" fmla="*/ 26549 h 124853"/>
                <a:gd name="connsiteX226" fmla="*/ 896235 w 933006"/>
                <a:gd name="connsiteY226" fmla="*/ 67117 h 124853"/>
                <a:gd name="connsiteX227" fmla="*/ 901293 w 933006"/>
                <a:gd name="connsiteY227" fmla="*/ 83233 h 124853"/>
                <a:gd name="connsiteX228" fmla="*/ 906141 w 933006"/>
                <a:gd name="connsiteY228" fmla="*/ 67326 h 124853"/>
                <a:gd name="connsiteX229" fmla="*/ 921105 w 933006"/>
                <a:gd name="connsiteY229" fmla="*/ 26549 h 124853"/>
                <a:gd name="connsiteX230" fmla="*/ 933007 w 933006"/>
                <a:gd name="connsiteY230" fmla="*/ 26549 h 124853"/>
                <a:gd name="connsiteX231" fmla="*/ 906350 w 933006"/>
                <a:gd name="connsiteY231" fmla="*/ 97671 h 124853"/>
                <a:gd name="connsiteX232" fmla="*/ 899715 w 933006"/>
                <a:gd name="connsiteY232" fmla="*/ 113579 h 124853"/>
                <a:gd name="connsiteX233" fmla="*/ 892446 w 933006"/>
                <a:gd name="connsiteY233" fmla="*/ 122116 h 124853"/>
                <a:gd name="connsiteX234" fmla="*/ 882749 w 933006"/>
                <a:gd name="connsiteY234" fmla="*/ 124853 h 124853"/>
                <a:gd name="connsiteX235" fmla="*/ 875055 w 933006"/>
                <a:gd name="connsiteY235" fmla="*/ 123485 h 124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</a:cxnLst>
              <a:rect l="l" t="t" r="r" b="b"/>
              <a:pathLst>
                <a:path w="933006" h="124853">
                  <a:moveTo>
                    <a:pt x="0" y="96511"/>
                  </a:moveTo>
                  <a:lnTo>
                    <a:pt x="0" y="0"/>
                  </a:lnTo>
                  <a:lnTo>
                    <a:pt x="12750" y="0"/>
                  </a:lnTo>
                  <a:lnTo>
                    <a:pt x="12750" y="85128"/>
                  </a:lnTo>
                  <a:lnTo>
                    <a:pt x="60269" y="85128"/>
                  </a:lnTo>
                  <a:lnTo>
                    <a:pt x="60269" y="96511"/>
                  </a:lnTo>
                  <a:lnTo>
                    <a:pt x="0" y="96511"/>
                  </a:lnTo>
                  <a:close/>
                  <a:moveTo>
                    <a:pt x="68804" y="61527"/>
                  </a:moveTo>
                  <a:cubicBezTo>
                    <a:pt x="68804" y="48606"/>
                    <a:pt x="72386" y="39017"/>
                    <a:pt x="79551" y="32766"/>
                  </a:cubicBezTo>
                  <a:cubicBezTo>
                    <a:pt x="85592" y="27567"/>
                    <a:pt x="92932" y="24971"/>
                    <a:pt x="101572" y="24971"/>
                  </a:cubicBezTo>
                  <a:cubicBezTo>
                    <a:pt x="111195" y="24971"/>
                    <a:pt x="119028" y="28127"/>
                    <a:pt x="125068" y="34452"/>
                  </a:cubicBezTo>
                  <a:cubicBezTo>
                    <a:pt x="131180" y="40771"/>
                    <a:pt x="134235" y="49483"/>
                    <a:pt x="134235" y="60582"/>
                  </a:cubicBezTo>
                  <a:cubicBezTo>
                    <a:pt x="134235" y="69571"/>
                    <a:pt x="132901" y="76665"/>
                    <a:pt x="130231" y="81865"/>
                  </a:cubicBezTo>
                  <a:cubicBezTo>
                    <a:pt x="127562" y="86996"/>
                    <a:pt x="123629" y="90995"/>
                    <a:pt x="118430" y="93874"/>
                  </a:cubicBezTo>
                  <a:cubicBezTo>
                    <a:pt x="113303" y="96686"/>
                    <a:pt x="107683" y="98089"/>
                    <a:pt x="101572" y="98089"/>
                  </a:cubicBezTo>
                  <a:cubicBezTo>
                    <a:pt x="91738" y="98089"/>
                    <a:pt x="83800" y="94967"/>
                    <a:pt x="77760" y="88716"/>
                  </a:cubicBezTo>
                  <a:cubicBezTo>
                    <a:pt x="71789" y="82391"/>
                    <a:pt x="68804" y="73327"/>
                    <a:pt x="68804" y="61527"/>
                  </a:cubicBezTo>
                  <a:close/>
                  <a:moveTo>
                    <a:pt x="80920" y="61527"/>
                  </a:moveTo>
                  <a:cubicBezTo>
                    <a:pt x="80920" y="70522"/>
                    <a:pt x="82852" y="77232"/>
                    <a:pt x="86716" y="81655"/>
                  </a:cubicBezTo>
                  <a:cubicBezTo>
                    <a:pt x="90650" y="86079"/>
                    <a:pt x="95601" y="88291"/>
                    <a:pt x="101572" y="88291"/>
                  </a:cubicBezTo>
                  <a:cubicBezTo>
                    <a:pt x="107472" y="88291"/>
                    <a:pt x="112355" y="86079"/>
                    <a:pt x="116218" y="81655"/>
                  </a:cubicBezTo>
                  <a:cubicBezTo>
                    <a:pt x="120152" y="77158"/>
                    <a:pt x="122118" y="70313"/>
                    <a:pt x="122118" y="61108"/>
                  </a:cubicBezTo>
                  <a:cubicBezTo>
                    <a:pt x="122118" y="52470"/>
                    <a:pt x="120152" y="45936"/>
                    <a:pt x="116218" y="41512"/>
                  </a:cubicBezTo>
                  <a:cubicBezTo>
                    <a:pt x="112284" y="37014"/>
                    <a:pt x="107402" y="34769"/>
                    <a:pt x="101572" y="34769"/>
                  </a:cubicBezTo>
                  <a:cubicBezTo>
                    <a:pt x="95601" y="34769"/>
                    <a:pt x="90650" y="37014"/>
                    <a:pt x="86716" y="41512"/>
                  </a:cubicBezTo>
                  <a:cubicBezTo>
                    <a:pt x="82852" y="45936"/>
                    <a:pt x="80920" y="52612"/>
                    <a:pt x="80920" y="61527"/>
                  </a:cubicBezTo>
                  <a:close/>
                  <a:moveTo>
                    <a:pt x="160261" y="96511"/>
                  </a:moveTo>
                  <a:lnTo>
                    <a:pt x="138871" y="26549"/>
                  </a:lnTo>
                  <a:lnTo>
                    <a:pt x="151094" y="26549"/>
                  </a:lnTo>
                  <a:lnTo>
                    <a:pt x="162262" y="66901"/>
                  </a:lnTo>
                  <a:lnTo>
                    <a:pt x="166372" y="81972"/>
                  </a:lnTo>
                  <a:cubicBezTo>
                    <a:pt x="166583" y="81197"/>
                    <a:pt x="167777" y="76389"/>
                    <a:pt x="169954" y="67535"/>
                  </a:cubicBezTo>
                  <a:lnTo>
                    <a:pt x="181123" y="26549"/>
                  </a:lnTo>
                  <a:lnTo>
                    <a:pt x="193345" y="26549"/>
                  </a:lnTo>
                  <a:lnTo>
                    <a:pt x="203776" y="67117"/>
                  </a:lnTo>
                  <a:lnTo>
                    <a:pt x="207253" y="80496"/>
                  </a:lnTo>
                  <a:lnTo>
                    <a:pt x="211257" y="67009"/>
                  </a:lnTo>
                  <a:lnTo>
                    <a:pt x="223269" y="26549"/>
                  </a:lnTo>
                  <a:lnTo>
                    <a:pt x="234753" y="26549"/>
                  </a:lnTo>
                  <a:lnTo>
                    <a:pt x="212943" y="96511"/>
                  </a:lnTo>
                  <a:lnTo>
                    <a:pt x="200615" y="96511"/>
                  </a:lnTo>
                  <a:lnTo>
                    <a:pt x="189447" y="54574"/>
                  </a:lnTo>
                  <a:lnTo>
                    <a:pt x="186813" y="42672"/>
                  </a:lnTo>
                  <a:lnTo>
                    <a:pt x="172588" y="96511"/>
                  </a:lnTo>
                  <a:lnTo>
                    <a:pt x="160261" y="96511"/>
                  </a:lnTo>
                  <a:close/>
                  <a:moveTo>
                    <a:pt x="237598" y="123275"/>
                  </a:moveTo>
                  <a:lnTo>
                    <a:pt x="237598" y="114738"/>
                  </a:lnTo>
                  <a:lnTo>
                    <a:pt x="316095" y="114738"/>
                  </a:lnTo>
                  <a:lnTo>
                    <a:pt x="316095" y="123275"/>
                  </a:lnTo>
                  <a:lnTo>
                    <a:pt x="237598" y="123275"/>
                  </a:lnTo>
                  <a:close/>
                  <a:moveTo>
                    <a:pt x="368358" y="70907"/>
                  </a:moveTo>
                  <a:lnTo>
                    <a:pt x="379943" y="72383"/>
                  </a:lnTo>
                  <a:cubicBezTo>
                    <a:pt x="378682" y="80462"/>
                    <a:pt x="375419" y="86780"/>
                    <a:pt x="370145" y="91346"/>
                  </a:cubicBezTo>
                  <a:cubicBezTo>
                    <a:pt x="364953" y="95844"/>
                    <a:pt x="358520" y="98089"/>
                    <a:pt x="350866" y="98089"/>
                  </a:cubicBezTo>
                  <a:cubicBezTo>
                    <a:pt x="341311" y="98089"/>
                    <a:pt x="333623" y="94967"/>
                    <a:pt x="327790" y="88716"/>
                  </a:cubicBezTo>
                  <a:cubicBezTo>
                    <a:pt x="321964" y="82465"/>
                    <a:pt x="319045" y="73509"/>
                    <a:pt x="319045" y="61844"/>
                  </a:cubicBezTo>
                  <a:cubicBezTo>
                    <a:pt x="319045" y="54257"/>
                    <a:pt x="320275" y="47655"/>
                    <a:pt x="322733" y="42038"/>
                  </a:cubicBezTo>
                  <a:cubicBezTo>
                    <a:pt x="325261" y="36347"/>
                    <a:pt x="329092" y="32098"/>
                    <a:pt x="334217" y="29287"/>
                  </a:cubicBezTo>
                  <a:cubicBezTo>
                    <a:pt x="339348" y="26407"/>
                    <a:pt x="344932" y="24971"/>
                    <a:pt x="350974" y="24971"/>
                  </a:cubicBezTo>
                  <a:cubicBezTo>
                    <a:pt x="358560" y="24971"/>
                    <a:pt x="364737" y="26899"/>
                    <a:pt x="369518" y="30763"/>
                  </a:cubicBezTo>
                  <a:cubicBezTo>
                    <a:pt x="374360" y="34627"/>
                    <a:pt x="377489" y="40069"/>
                    <a:pt x="378891" y="47096"/>
                  </a:cubicBezTo>
                  <a:lnTo>
                    <a:pt x="367300" y="48889"/>
                  </a:lnTo>
                  <a:cubicBezTo>
                    <a:pt x="366248" y="44183"/>
                    <a:pt x="364319" y="40669"/>
                    <a:pt x="361507" y="38350"/>
                  </a:cubicBezTo>
                  <a:cubicBezTo>
                    <a:pt x="358695" y="35962"/>
                    <a:pt x="355323" y="34769"/>
                    <a:pt x="351392" y="34769"/>
                  </a:cubicBezTo>
                  <a:cubicBezTo>
                    <a:pt x="345424" y="34769"/>
                    <a:pt x="340576" y="36907"/>
                    <a:pt x="336853" y="41195"/>
                  </a:cubicBezTo>
                  <a:cubicBezTo>
                    <a:pt x="333131" y="45477"/>
                    <a:pt x="331270" y="52221"/>
                    <a:pt x="331270" y="61425"/>
                  </a:cubicBezTo>
                  <a:cubicBezTo>
                    <a:pt x="331270" y="70839"/>
                    <a:pt x="333057" y="77684"/>
                    <a:pt x="336644" y="81972"/>
                  </a:cubicBezTo>
                  <a:cubicBezTo>
                    <a:pt x="340225" y="86187"/>
                    <a:pt x="344932" y="88291"/>
                    <a:pt x="350758" y="88291"/>
                  </a:cubicBezTo>
                  <a:cubicBezTo>
                    <a:pt x="355398" y="88291"/>
                    <a:pt x="359261" y="86888"/>
                    <a:pt x="362350" y="84076"/>
                  </a:cubicBezTo>
                  <a:cubicBezTo>
                    <a:pt x="365513" y="81197"/>
                    <a:pt x="367515" y="76807"/>
                    <a:pt x="368358" y="70907"/>
                  </a:cubicBezTo>
                  <a:close/>
                  <a:moveTo>
                    <a:pt x="385743" y="61527"/>
                  </a:moveTo>
                  <a:cubicBezTo>
                    <a:pt x="385743" y="48606"/>
                    <a:pt x="389323" y="39017"/>
                    <a:pt x="396492" y="32766"/>
                  </a:cubicBezTo>
                  <a:cubicBezTo>
                    <a:pt x="402527" y="27567"/>
                    <a:pt x="409870" y="24971"/>
                    <a:pt x="418509" y="24971"/>
                  </a:cubicBezTo>
                  <a:cubicBezTo>
                    <a:pt x="428131" y="24971"/>
                    <a:pt x="435967" y="28127"/>
                    <a:pt x="442009" y="34452"/>
                  </a:cubicBezTo>
                  <a:cubicBezTo>
                    <a:pt x="448119" y="40771"/>
                    <a:pt x="451173" y="49483"/>
                    <a:pt x="451173" y="60582"/>
                  </a:cubicBezTo>
                  <a:cubicBezTo>
                    <a:pt x="451173" y="69571"/>
                    <a:pt x="449838" y="76665"/>
                    <a:pt x="447168" y="81865"/>
                  </a:cubicBezTo>
                  <a:cubicBezTo>
                    <a:pt x="444498" y="86996"/>
                    <a:pt x="440566" y="90995"/>
                    <a:pt x="435367" y="93874"/>
                  </a:cubicBezTo>
                  <a:cubicBezTo>
                    <a:pt x="430242" y="96686"/>
                    <a:pt x="424618" y="98089"/>
                    <a:pt x="418509" y="98089"/>
                  </a:cubicBezTo>
                  <a:cubicBezTo>
                    <a:pt x="408677" y="98089"/>
                    <a:pt x="400740" y="94967"/>
                    <a:pt x="394698" y="88716"/>
                  </a:cubicBezTo>
                  <a:cubicBezTo>
                    <a:pt x="388730" y="82391"/>
                    <a:pt x="385743" y="73327"/>
                    <a:pt x="385743" y="61527"/>
                  </a:cubicBezTo>
                  <a:close/>
                  <a:moveTo>
                    <a:pt x="397860" y="61527"/>
                  </a:moveTo>
                  <a:cubicBezTo>
                    <a:pt x="397860" y="70522"/>
                    <a:pt x="399789" y="77232"/>
                    <a:pt x="403653" y="81655"/>
                  </a:cubicBezTo>
                  <a:cubicBezTo>
                    <a:pt x="407584" y="86079"/>
                    <a:pt x="412541" y="88291"/>
                    <a:pt x="418509" y="88291"/>
                  </a:cubicBezTo>
                  <a:cubicBezTo>
                    <a:pt x="424409" y="88291"/>
                    <a:pt x="429291" y="86079"/>
                    <a:pt x="433155" y="81655"/>
                  </a:cubicBezTo>
                  <a:cubicBezTo>
                    <a:pt x="437087" y="77158"/>
                    <a:pt x="439056" y="70313"/>
                    <a:pt x="439056" y="61108"/>
                  </a:cubicBezTo>
                  <a:cubicBezTo>
                    <a:pt x="439056" y="52470"/>
                    <a:pt x="437087" y="45936"/>
                    <a:pt x="433155" y="41512"/>
                  </a:cubicBezTo>
                  <a:cubicBezTo>
                    <a:pt x="429224" y="37014"/>
                    <a:pt x="424342" y="34769"/>
                    <a:pt x="418509" y="34769"/>
                  </a:cubicBezTo>
                  <a:cubicBezTo>
                    <a:pt x="412541" y="34769"/>
                    <a:pt x="407584" y="37014"/>
                    <a:pt x="403653" y="41512"/>
                  </a:cubicBezTo>
                  <a:cubicBezTo>
                    <a:pt x="399789" y="45936"/>
                    <a:pt x="397860" y="52612"/>
                    <a:pt x="397860" y="61527"/>
                  </a:cubicBezTo>
                  <a:close/>
                  <a:moveTo>
                    <a:pt x="464235" y="96511"/>
                  </a:moveTo>
                  <a:lnTo>
                    <a:pt x="464235" y="26549"/>
                  </a:lnTo>
                  <a:lnTo>
                    <a:pt x="474883" y="26549"/>
                  </a:lnTo>
                  <a:lnTo>
                    <a:pt x="474883" y="36347"/>
                  </a:lnTo>
                  <a:cubicBezTo>
                    <a:pt x="477061" y="32975"/>
                    <a:pt x="479974" y="30237"/>
                    <a:pt x="483623" y="28127"/>
                  </a:cubicBezTo>
                  <a:cubicBezTo>
                    <a:pt x="487277" y="26023"/>
                    <a:pt x="491425" y="24971"/>
                    <a:pt x="496057" y="24971"/>
                  </a:cubicBezTo>
                  <a:cubicBezTo>
                    <a:pt x="501256" y="24971"/>
                    <a:pt x="505505" y="26056"/>
                    <a:pt x="508809" y="28235"/>
                  </a:cubicBezTo>
                  <a:cubicBezTo>
                    <a:pt x="512106" y="30345"/>
                    <a:pt x="514460" y="33326"/>
                    <a:pt x="515869" y="37190"/>
                  </a:cubicBezTo>
                  <a:cubicBezTo>
                    <a:pt x="521419" y="29044"/>
                    <a:pt x="528614" y="24971"/>
                    <a:pt x="537468" y="24971"/>
                  </a:cubicBezTo>
                  <a:cubicBezTo>
                    <a:pt x="544421" y="24971"/>
                    <a:pt x="549761" y="26899"/>
                    <a:pt x="553484" y="30763"/>
                  </a:cubicBezTo>
                  <a:cubicBezTo>
                    <a:pt x="557206" y="34627"/>
                    <a:pt x="559067" y="40528"/>
                    <a:pt x="559067" y="48465"/>
                  </a:cubicBezTo>
                  <a:lnTo>
                    <a:pt x="559067" y="96511"/>
                  </a:lnTo>
                  <a:lnTo>
                    <a:pt x="547266" y="96511"/>
                  </a:lnTo>
                  <a:lnTo>
                    <a:pt x="547266" y="52470"/>
                  </a:lnTo>
                  <a:cubicBezTo>
                    <a:pt x="547266" y="47689"/>
                    <a:pt x="546882" y="44284"/>
                    <a:pt x="546106" y="42247"/>
                  </a:cubicBezTo>
                  <a:cubicBezTo>
                    <a:pt x="545338" y="40143"/>
                    <a:pt x="543928" y="38457"/>
                    <a:pt x="541892" y="37190"/>
                  </a:cubicBezTo>
                  <a:cubicBezTo>
                    <a:pt x="539923" y="35929"/>
                    <a:pt x="537576" y="35295"/>
                    <a:pt x="534832" y="35295"/>
                  </a:cubicBezTo>
                  <a:cubicBezTo>
                    <a:pt x="529916" y="35295"/>
                    <a:pt x="525809" y="36947"/>
                    <a:pt x="522505" y="40245"/>
                  </a:cubicBezTo>
                  <a:cubicBezTo>
                    <a:pt x="519275" y="43475"/>
                    <a:pt x="517656" y="48674"/>
                    <a:pt x="517656" y="55842"/>
                  </a:cubicBezTo>
                  <a:lnTo>
                    <a:pt x="517656" y="96511"/>
                  </a:lnTo>
                  <a:lnTo>
                    <a:pt x="505855" y="96511"/>
                  </a:lnTo>
                  <a:lnTo>
                    <a:pt x="505855" y="51101"/>
                  </a:lnTo>
                  <a:cubicBezTo>
                    <a:pt x="505855" y="45828"/>
                    <a:pt x="504878" y="41897"/>
                    <a:pt x="502909" y="39300"/>
                  </a:cubicBezTo>
                  <a:cubicBezTo>
                    <a:pt x="501014" y="36630"/>
                    <a:pt x="497851" y="35295"/>
                    <a:pt x="493427" y="35295"/>
                  </a:cubicBezTo>
                  <a:cubicBezTo>
                    <a:pt x="490123" y="35295"/>
                    <a:pt x="487035" y="36171"/>
                    <a:pt x="484155" y="37925"/>
                  </a:cubicBezTo>
                  <a:cubicBezTo>
                    <a:pt x="481343" y="39685"/>
                    <a:pt x="479307" y="42247"/>
                    <a:pt x="478039" y="45619"/>
                  </a:cubicBezTo>
                  <a:cubicBezTo>
                    <a:pt x="476778" y="48991"/>
                    <a:pt x="476144" y="53873"/>
                    <a:pt x="476144" y="60266"/>
                  </a:cubicBezTo>
                  <a:lnTo>
                    <a:pt x="476144" y="96511"/>
                  </a:lnTo>
                  <a:lnTo>
                    <a:pt x="464235" y="96511"/>
                  </a:lnTo>
                  <a:close/>
                  <a:moveTo>
                    <a:pt x="572136" y="123275"/>
                  </a:moveTo>
                  <a:lnTo>
                    <a:pt x="572136" y="26549"/>
                  </a:lnTo>
                  <a:lnTo>
                    <a:pt x="582986" y="26549"/>
                  </a:lnTo>
                  <a:lnTo>
                    <a:pt x="582986" y="35612"/>
                  </a:lnTo>
                  <a:cubicBezTo>
                    <a:pt x="585515" y="32098"/>
                    <a:pt x="588360" y="29462"/>
                    <a:pt x="591523" y="27709"/>
                  </a:cubicBezTo>
                  <a:cubicBezTo>
                    <a:pt x="594753" y="25881"/>
                    <a:pt x="598651" y="24971"/>
                    <a:pt x="603216" y="24971"/>
                  </a:cubicBezTo>
                  <a:cubicBezTo>
                    <a:pt x="609184" y="24971"/>
                    <a:pt x="614457" y="26515"/>
                    <a:pt x="619022" y="29603"/>
                  </a:cubicBezTo>
                  <a:cubicBezTo>
                    <a:pt x="623588" y="32692"/>
                    <a:pt x="627027" y="37048"/>
                    <a:pt x="629347" y="42672"/>
                  </a:cubicBezTo>
                  <a:cubicBezTo>
                    <a:pt x="631734" y="48222"/>
                    <a:pt x="632927" y="54331"/>
                    <a:pt x="632927" y="61001"/>
                  </a:cubicBezTo>
                  <a:cubicBezTo>
                    <a:pt x="632927" y="68169"/>
                    <a:pt x="631626" y="74629"/>
                    <a:pt x="629030" y="80388"/>
                  </a:cubicBezTo>
                  <a:cubicBezTo>
                    <a:pt x="626501" y="86079"/>
                    <a:pt x="622779" y="90469"/>
                    <a:pt x="617863" y="93558"/>
                  </a:cubicBezTo>
                  <a:cubicBezTo>
                    <a:pt x="612947" y="96579"/>
                    <a:pt x="607781" y="98089"/>
                    <a:pt x="602373" y="98089"/>
                  </a:cubicBezTo>
                  <a:cubicBezTo>
                    <a:pt x="598442" y="98089"/>
                    <a:pt x="594895" y="97246"/>
                    <a:pt x="591732" y="95560"/>
                  </a:cubicBezTo>
                  <a:cubicBezTo>
                    <a:pt x="588637" y="93874"/>
                    <a:pt x="586074" y="91770"/>
                    <a:pt x="584038" y="89242"/>
                  </a:cubicBezTo>
                  <a:lnTo>
                    <a:pt x="584038" y="123275"/>
                  </a:lnTo>
                  <a:lnTo>
                    <a:pt x="572136" y="123275"/>
                  </a:lnTo>
                  <a:close/>
                  <a:moveTo>
                    <a:pt x="582878" y="61951"/>
                  </a:moveTo>
                  <a:cubicBezTo>
                    <a:pt x="582878" y="70940"/>
                    <a:pt x="584705" y="77582"/>
                    <a:pt x="588360" y="81865"/>
                  </a:cubicBezTo>
                  <a:cubicBezTo>
                    <a:pt x="592009" y="86153"/>
                    <a:pt x="596439" y="88291"/>
                    <a:pt x="601638" y="88291"/>
                  </a:cubicBezTo>
                  <a:cubicBezTo>
                    <a:pt x="606905" y="88291"/>
                    <a:pt x="611396" y="86079"/>
                    <a:pt x="615125" y="81655"/>
                  </a:cubicBezTo>
                  <a:cubicBezTo>
                    <a:pt x="618915" y="77232"/>
                    <a:pt x="620809" y="70313"/>
                    <a:pt x="620809" y="60899"/>
                  </a:cubicBezTo>
                  <a:cubicBezTo>
                    <a:pt x="620809" y="52045"/>
                    <a:pt x="618948" y="45410"/>
                    <a:pt x="615226" y="40986"/>
                  </a:cubicBezTo>
                  <a:cubicBezTo>
                    <a:pt x="611571" y="36488"/>
                    <a:pt x="607222" y="34243"/>
                    <a:pt x="602164" y="34243"/>
                  </a:cubicBezTo>
                  <a:cubicBezTo>
                    <a:pt x="597107" y="34243"/>
                    <a:pt x="592609" y="36630"/>
                    <a:pt x="588677" y="41404"/>
                  </a:cubicBezTo>
                  <a:cubicBezTo>
                    <a:pt x="584813" y="46111"/>
                    <a:pt x="582878" y="52962"/>
                    <a:pt x="582878" y="61951"/>
                  </a:cubicBezTo>
                  <a:close/>
                  <a:moveTo>
                    <a:pt x="646097" y="96511"/>
                  </a:moveTo>
                  <a:lnTo>
                    <a:pt x="646097" y="0"/>
                  </a:lnTo>
                  <a:lnTo>
                    <a:pt x="657898" y="0"/>
                  </a:lnTo>
                  <a:lnTo>
                    <a:pt x="657898" y="96511"/>
                  </a:lnTo>
                  <a:lnTo>
                    <a:pt x="646097" y="96511"/>
                  </a:lnTo>
                  <a:close/>
                  <a:moveTo>
                    <a:pt x="721225" y="73961"/>
                  </a:moveTo>
                  <a:lnTo>
                    <a:pt x="733444" y="75546"/>
                  </a:lnTo>
                  <a:cubicBezTo>
                    <a:pt x="731549" y="82640"/>
                    <a:pt x="727968" y="88190"/>
                    <a:pt x="722702" y="92189"/>
                  </a:cubicBezTo>
                  <a:cubicBezTo>
                    <a:pt x="717503" y="96127"/>
                    <a:pt x="710827" y="98089"/>
                    <a:pt x="702681" y="98089"/>
                  </a:cubicBezTo>
                  <a:cubicBezTo>
                    <a:pt x="692491" y="98089"/>
                    <a:pt x="684379" y="94967"/>
                    <a:pt x="678344" y="88716"/>
                  </a:cubicBezTo>
                  <a:cubicBezTo>
                    <a:pt x="672369" y="82391"/>
                    <a:pt x="669382" y="73543"/>
                    <a:pt x="669382" y="62160"/>
                  </a:cubicBezTo>
                  <a:cubicBezTo>
                    <a:pt x="669382" y="50360"/>
                    <a:pt x="672403" y="41229"/>
                    <a:pt x="678445" y="34769"/>
                  </a:cubicBezTo>
                  <a:cubicBezTo>
                    <a:pt x="684487" y="28235"/>
                    <a:pt x="692357" y="24971"/>
                    <a:pt x="702047" y="24971"/>
                  </a:cubicBezTo>
                  <a:cubicBezTo>
                    <a:pt x="711393" y="24971"/>
                    <a:pt x="719013" y="28167"/>
                    <a:pt x="724914" y="34553"/>
                  </a:cubicBezTo>
                  <a:cubicBezTo>
                    <a:pt x="730881" y="40878"/>
                    <a:pt x="733869" y="49834"/>
                    <a:pt x="733869" y="61425"/>
                  </a:cubicBezTo>
                  <a:cubicBezTo>
                    <a:pt x="733869" y="62127"/>
                    <a:pt x="733835" y="63179"/>
                    <a:pt x="733761" y="64588"/>
                  </a:cubicBezTo>
                  <a:lnTo>
                    <a:pt x="681608" y="64588"/>
                  </a:lnTo>
                  <a:cubicBezTo>
                    <a:pt x="682026" y="72242"/>
                    <a:pt x="684204" y="78108"/>
                    <a:pt x="688142" y="82181"/>
                  </a:cubicBezTo>
                  <a:cubicBezTo>
                    <a:pt x="692073" y="86254"/>
                    <a:pt x="696956" y="88291"/>
                    <a:pt x="702789" y="88291"/>
                  </a:cubicBezTo>
                  <a:cubicBezTo>
                    <a:pt x="707138" y="88291"/>
                    <a:pt x="710827" y="87171"/>
                    <a:pt x="713848" y="84919"/>
                  </a:cubicBezTo>
                  <a:cubicBezTo>
                    <a:pt x="716936" y="82606"/>
                    <a:pt x="719398" y="78951"/>
                    <a:pt x="721225" y="73961"/>
                  </a:cubicBezTo>
                  <a:close/>
                  <a:moveTo>
                    <a:pt x="682242" y="54783"/>
                  </a:moveTo>
                  <a:lnTo>
                    <a:pt x="721333" y="54783"/>
                  </a:lnTo>
                  <a:cubicBezTo>
                    <a:pt x="720841" y="48957"/>
                    <a:pt x="719364" y="44567"/>
                    <a:pt x="716902" y="41613"/>
                  </a:cubicBezTo>
                  <a:cubicBezTo>
                    <a:pt x="713113" y="37048"/>
                    <a:pt x="708197" y="34769"/>
                    <a:pt x="702155" y="34769"/>
                  </a:cubicBezTo>
                  <a:cubicBezTo>
                    <a:pt x="696747" y="34769"/>
                    <a:pt x="692181" y="36596"/>
                    <a:pt x="688459" y="40245"/>
                  </a:cubicBezTo>
                  <a:cubicBezTo>
                    <a:pt x="684730" y="43832"/>
                    <a:pt x="682660" y="48674"/>
                    <a:pt x="682242" y="54783"/>
                  </a:cubicBezTo>
                  <a:close/>
                  <a:moveTo>
                    <a:pt x="739560" y="96511"/>
                  </a:moveTo>
                  <a:lnTo>
                    <a:pt x="765165" y="60158"/>
                  </a:lnTo>
                  <a:lnTo>
                    <a:pt x="741563" y="26549"/>
                  </a:lnTo>
                  <a:lnTo>
                    <a:pt x="756311" y="26549"/>
                  </a:lnTo>
                  <a:lnTo>
                    <a:pt x="767060" y="42982"/>
                  </a:lnTo>
                  <a:cubicBezTo>
                    <a:pt x="769096" y="46077"/>
                    <a:pt x="770708" y="48674"/>
                    <a:pt x="771908" y="50784"/>
                  </a:cubicBezTo>
                  <a:cubicBezTo>
                    <a:pt x="773870" y="47905"/>
                    <a:pt x="775664" y="45336"/>
                    <a:pt x="777276" y="43090"/>
                  </a:cubicBezTo>
                  <a:lnTo>
                    <a:pt x="789077" y="26549"/>
                  </a:lnTo>
                  <a:lnTo>
                    <a:pt x="803197" y="26549"/>
                  </a:lnTo>
                  <a:lnTo>
                    <a:pt x="779070" y="59530"/>
                  </a:lnTo>
                  <a:lnTo>
                    <a:pt x="805092" y="96511"/>
                  </a:lnTo>
                  <a:lnTo>
                    <a:pt x="790553" y="96511"/>
                  </a:lnTo>
                  <a:lnTo>
                    <a:pt x="776123" y="74804"/>
                  </a:lnTo>
                  <a:lnTo>
                    <a:pt x="772326" y="68904"/>
                  </a:lnTo>
                  <a:lnTo>
                    <a:pt x="753991" y="96511"/>
                  </a:lnTo>
                  <a:lnTo>
                    <a:pt x="739560" y="96511"/>
                  </a:lnTo>
                  <a:close/>
                  <a:moveTo>
                    <a:pt x="808255" y="13588"/>
                  </a:moveTo>
                  <a:lnTo>
                    <a:pt x="808255" y="0"/>
                  </a:lnTo>
                  <a:lnTo>
                    <a:pt x="820164" y="0"/>
                  </a:lnTo>
                  <a:lnTo>
                    <a:pt x="820164" y="13588"/>
                  </a:lnTo>
                  <a:lnTo>
                    <a:pt x="808255" y="13588"/>
                  </a:lnTo>
                  <a:close/>
                  <a:moveTo>
                    <a:pt x="808255" y="96511"/>
                  </a:moveTo>
                  <a:lnTo>
                    <a:pt x="808255" y="26549"/>
                  </a:lnTo>
                  <a:lnTo>
                    <a:pt x="820164" y="26549"/>
                  </a:lnTo>
                  <a:lnTo>
                    <a:pt x="820164" y="96511"/>
                  </a:lnTo>
                  <a:lnTo>
                    <a:pt x="808255" y="96511"/>
                  </a:lnTo>
                  <a:close/>
                  <a:moveTo>
                    <a:pt x="861042" y="85870"/>
                  </a:moveTo>
                  <a:lnTo>
                    <a:pt x="862728" y="96403"/>
                  </a:lnTo>
                  <a:cubicBezTo>
                    <a:pt x="859430" y="97111"/>
                    <a:pt x="856443" y="97462"/>
                    <a:pt x="853772" y="97462"/>
                  </a:cubicBezTo>
                  <a:cubicBezTo>
                    <a:pt x="849490" y="97462"/>
                    <a:pt x="846152" y="96794"/>
                    <a:pt x="843765" y="95459"/>
                  </a:cubicBezTo>
                  <a:cubicBezTo>
                    <a:pt x="841446" y="94050"/>
                    <a:pt x="839793" y="92263"/>
                    <a:pt x="838809" y="90085"/>
                  </a:cubicBezTo>
                  <a:cubicBezTo>
                    <a:pt x="837831" y="87839"/>
                    <a:pt x="837339" y="83166"/>
                    <a:pt x="837339" y="76072"/>
                  </a:cubicBezTo>
                  <a:lnTo>
                    <a:pt x="837339" y="35821"/>
                  </a:lnTo>
                  <a:lnTo>
                    <a:pt x="828694" y="35821"/>
                  </a:lnTo>
                  <a:lnTo>
                    <a:pt x="828694" y="26549"/>
                  </a:lnTo>
                  <a:lnTo>
                    <a:pt x="837339" y="26549"/>
                  </a:lnTo>
                  <a:lnTo>
                    <a:pt x="837339" y="9266"/>
                  </a:lnTo>
                  <a:lnTo>
                    <a:pt x="849140" y="2104"/>
                  </a:lnTo>
                  <a:lnTo>
                    <a:pt x="849140" y="26549"/>
                  </a:lnTo>
                  <a:lnTo>
                    <a:pt x="861042" y="26549"/>
                  </a:lnTo>
                  <a:lnTo>
                    <a:pt x="861042" y="35821"/>
                  </a:lnTo>
                  <a:lnTo>
                    <a:pt x="849140" y="35821"/>
                  </a:lnTo>
                  <a:lnTo>
                    <a:pt x="849140" y="76699"/>
                  </a:lnTo>
                  <a:cubicBezTo>
                    <a:pt x="849140" y="80071"/>
                    <a:pt x="849349" y="82249"/>
                    <a:pt x="849767" y="83233"/>
                  </a:cubicBezTo>
                  <a:cubicBezTo>
                    <a:pt x="850192" y="84150"/>
                    <a:pt x="850859" y="84919"/>
                    <a:pt x="851770" y="85553"/>
                  </a:cubicBezTo>
                  <a:cubicBezTo>
                    <a:pt x="852754" y="86113"/>
                    <a:pt x="854123" y="86396"/>
                    <a:pt x="855883" y="86396"/>
                  </a:cubicBezTo>
                  <a:cubicBezTo>
                    <a:pt x="857144" y="86396"/>
                    <a:pt x="858864" y="86221"/>
                    <a:pt x="861042" y="85870"/>
                  </a:cubicBezTo>
                  <a:close/>
                  <a:moveTo>
                    <a:pt x="875055" y="123485"/>
                  </a:moveTo>
                  <a:lnTo>
                    <a:pt x="873794" y="112317"/>
                  </a:lnTo>
                  <a:cubicBezTo>
                    <a:pt x="876390" y="113019"/>
                    <a:pt x="878642" y="113369"/>
                    <a:pt x="880537" y="113369"/>
                  </a:cubicBezTo>
                  <a:cubicBezTo>
                    <a:pt x="883207" y="113369"/>
                    <a:pt x="885311" y="112911"/>
                    <a:pt x="886855" y="112001"/>
                  </a:cubicBezTo>
                  <a:cubicBezTo>
                    <a:pt x="888474" y="111158"/>
                    <a:pt x="889775" y="109964"/>
                    <a:pt x="890760" y="108420"/>
                  </a:cubicBezTo>
                  <a:cubicBezTo>
                    <a:pt x="891528" y="107226"/>
                    <a:pt x="892756" y="104273"/>
                    <a:pt x="894442" y="99566"/>
                  </a:cubicBezTo>
                  <a:cubicBezTo>
                    <a:pt x="894657" y="98865"/>
                    <a:pt x="895008" y="97880"/>
                    <a:pt x="895500" y="96619"/>
                  </a:cubicBezTo>
                  <a:lnTo>
                    <a:pt x="868945" y="26549"/>
                  </a:lnTo>
                  <a:lnTo>
                    <a:pt x="881697" y="26549"/>
                  </a:lnTo>
                  <a:lnTo>
                    <a:pt x="896235" y="67117"/>
                  </a:lnTo>
                  <a:cubicBezTo>
                    <a:pt x="898130" y="72242"/>
                    <a:pt x="899816" y="77616"/>
                    <a:pt x="901293" y="83233"/>
                  </a:cubicBezTo>
                  <a:cubicBezTo>
                    <a:pt x="902696" y="77825"/>
                    <a:pt x="904314" y="72525"/>
                    <a:pt x="906141" y="67326"/>
                  </a:cubicBezTo>
                  <a:lnTo>
                    <a:pt x="921105" y="26549"/>
                  </a:lnTo>
                  <a:lnTo>
                    <a:pt x="933007" y="26549"/>
                  </a:lnTo>
                  <a:lnTo>
                    <a:pt x="906350" y="97671"/>
                  </a:lnTo>
                  <a:cubicBezTo>
                    <a:pt x="903538" y="105399"/>
                    <a:pt x="901327" y="110699"/>
                    <a:pt x="899715" y="113579"/>
                  </a:cubicBezTo>
                  <a:cubicBezTo>
                    <a:pt x="897604" y="117517"/>
                    <a:pt x="895183" y="120356"/>
                    <a:pt x="892446" y="122116"/>
                  </a:cubicBezTo>
                  <a:cubicBezTo>
                    <a:pt x="889775" y="123943"/>
                    <a:pt x="886545" y="124853"/>
                    <a:pt x="882749" y="124853"/>
                  </a:cubicBezTo>
                  <a:cubicBezTo>
                    <a:pt x="880429" y="124853"/>
                    <a:pt x="877867" y="124395"/>
                    <a:pt x="875055" y="123485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17D165B-C2F8-46CC-AC12-BE576C0BC5AB}"/>
                </a:ext>
              </a:extLst>
            </p:cNvPr>
            <p:cNvSpPr/>
            <p:nvPr/>
          </p:nvSpPr>
          <p:spPr>
            <a:xfrm>
              <a:off x="819465" y="2762674"/>
              <a:ext cx="359927" cy="101777"/>
            </a:xfrm>
            <a:custGeom>
              <a:avLst/>
              <a:gdLst>
                <a:gd name="connsiteX0" fmla="*/ 35613 w 359927"/>
                <a:gd name="connsiteY0" fmla="*/ 98197 h 101777"/>
                <a:gd name="connsiteX1" fmla="*/ 23707 w 359927"/>
                <a:gd name="connsiteY1" fmla="*/ 98197 h 101777"/>
                <a:gd name="connsiteX2" fmla="*/ 23707 w 359927"/>
                <a:gd name="connsiteY2" fmla="*/ 22651 h 101777"/>
                <a:gd name="connsiteX3" fmla="*/ 12538 w 359927"/>
                <a:gd name="connsiteY3" fmla="*/ 30871 h 101777"/>
                <a:gd name="connsiteX4" fmla="*/ 0 w 359927"/>
                <a:gd name="connsiteY4" fmla="*/ 36981 h 101777"/>
                <a:gd name="connsiteX5" fmla="*/ 0 w 359927"/>
                <a:gd name="connsiteY5" fmla="*/ 25497 h 101777"/>
                <a:gd name="connsiteX6" fmla="*/ 17385 w 359927"/>
                <a:gd name="connsiteY6" fmla="*/ 14222 h 101777"/>
                <a:gd name="connsiteX7" fmla="*/ 27922 w 359927"/>
                <a:gd name="connsiteY7" fmla="*/ 1261 h 101777"/>
                <a:gd name="connsiteX8" fmla="*/ 35613 w 359927"/>
                <a:gd name="connsiteY8" fmla="*/ 1261 h 101777"/>
                <a:gd name="connsiteX9" fmla="*/ 35613 w 359927"/>
                <a:gd name="connsiteY9" fmla="*/ 98197 h 101777"/>
                <a:gd name="connsiteX10" fmla="*/ 65115 w 359927"/>
                <a:gd name="connsiteY10" fmla="*/ 50575 h 101777"/>
                <a:gd name="connsiteX11" fmla="*/ 68592 w 359927"/>
                <a:gd name="connsiteY11" fmla="*/ 23069 h 101777"/>
                <a:gd name="connsiteX12" fmla="*/ 79129 w 359927"/>
                <a:gd name="connsiteY12" fmla="*/ 6952 h 101777"/>
                <a:gd name="connsiteX13" fmla="*/ 96620 w 359927"/>
                <a:gd name="connsiteY13" fmla="*/ 1261 h 101777"/>
                <a:gd name="connsiteX14" fmla="*/ 110212 w 359927"/>
                <a:gd name="connsiteY14" fmla="*/ 4424 h 101777"/>
                <a:gd name="connsiteX15" fmla="*/ 119905 w 359927"/>
                <a:gd name="connsiteY15" fmla="*/ 13379 h 101777"/>
                <a:gd name="connsiteX16" fmla="*/ 125911 w 359927"/>
                <a:gd name="connsiteY16" fmla="*/ 27810 h 101777"/>
                <a:gd name="connsiteX17" fmla="*/ 128124 w 359927"/>
                <a:gd name="connsiteY17" fmla="*/ 50575 h 101777"/>
                <a:gd name="connsiteX18" fmla="*/ 124541 w 359927"/>
                <a:gd name="connsiteY18" fmla="*/ 77967 h 101777"/>
                <a:gd name="connsiteX19" fmla="*/ 114110 w 359927"/>
                <a:gd name="connsiteY19" fmla="*/ 94191 h 101777"/>
                <a:gd name="connsiteX20" fmla="*/ 96620 w 359927"/>
                <a:gd name="connsiteY20" fmla="*/ 99883 h 101777"/>
                <a:gd name="connsiteX21" fmla="*/ 74704 w 359927"/>
                <a:gd name="connsiteY21" fmla="*/ 89876 h 101777"/>
                <a:gd name="connsiteX22" fmla="*/ 65115 w 359927"/>
                <a:gd name="connsiteY22" fmla="*/ 50575 h 101777"/>
                <a:gd name="connsiteX23" fmla="*/ 77338 w 359927"/>
                <a:gd name="connsiteY23" fmla="*/ 50575 h 101777"/>
                <a:gd name="connsiteX24" fmla="*/ 82817 w 359927"/>
                <a:gd name="connsiteY24" fmla="*/ 82289 h 101777"/>
                <a:gd name="connsiteX25" fmla="*/ 96620 w 359927"/>
                <a:gd name="connsiteY25" fmla="*/ 90085 h 101777"/>
                <a:gd name="connsiteX26" fmla="*/ 110317 w 359927"/>
                <a:gd name="connsiteY26" fmla="*/ 82181 h 101777"/>
                <a:gd name="connsiteX27" fmla="*/ 115902 w 359927"/>
                <a:gd name="connsiteY27" fmla="*/ 50575 h 101777"/>
                <a:gd name="connsiteX28" fmla="*/ 110317 w 359927"/>
                <a:gd name="connsiteY28" fmla="*/ 18962 h 101777"/>
                <a:gd name="connsiteX29" fmla="*/ 96514 w 359927"/>
                <a:gd name="connsiteY29" fmla="*/ 11059 h 101777"/>
                <a:gd name="connsiteX30" fmla="*/ 83449 w 359927"/>
                <a:gd name="connsiteY30" fmla="*/ 18012 h 101777"/>
                <a:gd name="connsiteX31" fmla="*/ 77338 w 359927"/>
                <a:gd name="connsiteY31" fmla="*/ 50575 h 101777"/>
                <a:gd name="connsiteX32" fmla="*/ 145930 w 359927"/>
                <a:gd name="connsiteY32" fmla="*/ 98197 h 101777"/>
                <a:gd name="connsiteX33" fmla="*/ 145930 w 359927"/>
                <a:gd name="connsiteY33" fmla="*/ 84710 h 101777"/>
                <a:gd name="connsiteX34" fmla="*/ 159417 w 359927"/>
                <a:gd name="connsiteY34" fmla="*/ 84710 h 101777"/>
                <a:gd name="connsiteX35" fmla="*/ 159417 w 359927"/>
                <a:gd name="connsiteY35" fmla="*/ 98197 h 101777"/>
                <a:gd name="connsiteX36" fmla="*/ 145930 w 359927"/>
                <a:gd name="connsiteY36" fmla="*/ 98197 h 101777"/>
                <a:gd name="connsiteX37" fmla="*/ 179858 w 359927"/>
                <a:gd name="connsiteY37" fmla="*/ 72700 h 101777"/>
                <a:gd name="connsiteX38" fmla="*/ 191659 w 359927"/>
                <a:gd name="connsiteY38" fmla="*/ 71116 h 101777"/>
                <a:gd name="connsiteX39" fmla="*/ 198613 w 359927"/>
                <a:gd name="connsiteY39" fmla="*/ 85661 h 101777"/>
                <a:gd name="connsiteX40" fmla="*/ 210624 w 359927"/>
                <a:gd name="connsiteY40" fmla="*/ 90085 h 101777"/>
                <a:gd name="connsiteX41" fmla="*/ 224638 w 359927"/>
                <a:gd name="connsiteY41" fmla="*/ 84292 h 101777"/>
                <a:gd name="connsiteX42" fmla="*/ 230433 w 359927"/>
                <a:gd name="connsiteY42" fmla="*/ 69956 h 101777"/>
                <a:gd name="connsiteX43" fmla="*/ 225060 w 359927"/>
                <a:gd name="connsiteY43" fmla="*/ 56469 h 101777"/>
                <a:gd name="connsiteX44" fmla="*/ 211573 w 359927"/>
                <a:gd name="connsiteY44" fmla="*/ 51202 h 101777"/>
                <a:gd name="connsiteX45" fmla="*/ 203249 w 359927"/>
                <a:gd name="connsiteY45" fmla="*/ 52470 h 101777"/>
                <a:gd name="connsiteX46" fmla="*/ 204513 w 359927"/>
                <a:gd name="connsiteY46" fmla="*/ 42038 h 101777"/>
                <a:gd name="connsiteX47" fmla="*/ 206410 w 359927"/>
                <a:gd name="connsiteY47" fmla="*/ 42247 h 101777"/>
                <a:gd name="connsiteX48" fmla="*/ 220002 w 359927"/>
                <a:gd name="connsiteY48" fmla="*/ 38350 h 101777"/>
                <a:gd name="connsiteX49" fmla="*/ 226113 w 359927"/>
                <a:gd name="connsiteY49" fmla="*/ 26124 h 101777"/>
                <a:gd name="connsiteX50" fmla="*/ 221688 w 359927"/>
                <a:gd name="connsiteY50" fmla="*/ 15274 h 101777"/>
                <a:gd name="connsiteX51" fmla="*/ 210309 w 359927"/>
                <a:gd name="connsiteY51" fmla="*/ 10951 h 101777"/>
                <a:gd name="connsiteX52" fmla="*/ 198823 w 359927"/>
                <a:gd name="connsiteY52" fmla="*/ 15382 h 101777"/>
                <a:gd name="connsiteX53" fmla="*/ 192923 w 359927"/>
                <a:gd name="connsiteY53" fmla="*/ 28342 h 101777"/>
                <a:gd name="connsiteX54" fmla="*/ 181017 w 359927"/>
                <a:gd name="connsiteY54" fmla="*/ 26232 h 101777"/>
                <a:gd name="connsiteX55" fmla="*/ 190921 w 359927"/>
                <a:gd name="connsiteY55" fmla="*/ 7795 h 101777"/>
                <a:gd name="connsiteX56" fmla="*/ 210098 w 359927"/>
                <a:gd name="connsiteY56" fmla="*/ 1261 h 101777"/>
                <a:gd name="connsiteX57" fmla="*/ 224638 w 359927"/>
                <a:gd name="connsiteY57" fmla="*/ 4633 h 101777"/>
                <a:gd name="connsiteX58" fmla="*/ 234753 w 359927"/>
                <a:gd name="connsiteY58" fmla="*/ 13905 h 101777"/>
                <a:gd name="connsiteX59" fmla="*/ 238335 w 359927"/>
                <a:gd name="connsiteY59" fmla="*/ 26340 h 101777"/>
                <a:gd name="connsiteX60" fmla="*/ 234964 w 359927"/>
                <a:gd name="connsiteY60" fmla="*/ 37716 h 101777"/>
                <a:gd name="connsiteX61" fmla="*/ 225060 w 359927"/>
                <a:gd name="connsiteY61" fmla="*/ 45936 h 101777"/>
                <a:gd name="connsiteX62" fmla="*/ 238335 w 359927"/>
                <a:gd name="connsiteY62" fmla="*/ 54156 h 101777"/>
                <a:gd name="connsiteX63" fmla="*/ 243077 w 359927"/>
                <a:gd name="connsiteY63" fmla="*/ 69645 h 101777"/>
                <a:gd name="connsiteX64" fmla="*/ 233805 w 359927"/>
                <a:gd name="connsiteY64" fmla="*/ 91137 h 101777"/>
                <a:gd name="connsiteX65" fmla="*/ 210519 w 359927"/>
                <a:gd name="connsiteY65" fmla="*/ 99883 h 101777"/>
                <a:gd name="connsiteX66" fmla="*/ 189341 w 359927"/>
                <a:gd name="connsiteY66" fmla="*/ 92296 h 101777"/>
                <a:gd name="connsiteX67" fmla="*/ 179858 w 359927"/>
                <a:gd name="connsiteY67" fmla="*/ 72700 h 101777"/>
                <a:gd name="connsiteX68" fmla="*/ 256142 w 359927"/>
                <a:gd name="connsiteY68" fmla="*/ 24863 h 101777"/>
                <a:gd name="connsiteX69" fmla="*/ 261305 w 359927"/>
                <a:gd name="connsiteY69" fmla="*/ 7269 h 101777"/>
                <a:gd name="connsiteX70" fmla="*/ 276478 w 359927"/>
                <a:gd name="connsiteY70" fmla="*/ 0 h 101777"/>
                <a:gd name="connsiteX71" fmla="*/ 291439 w 359927"/>
                <a:gd name="connsiteY71" fmla="*/ 6528 h 101777"/>
                <a:gd name="connsiteX72" fmla="*/ 297445 w 359927"/>
                <a:gd name="connsiteY72" fmla="*/ 25598 h 101777"/>
                <a:gd name="connsiteX73" fmla="*/ 291439 w 359927"/>
                <a:gd name="connsiteY73" fmla="*/ 44459 h 101777"/>
                <a:gd name="connsiteX74" fmla="*/ 276583 w 359927"/>
                <a:gd name="connsiteY74" fmla="*/ 50993 h 101777"/>
                <a:gd name="connsiteX75" fmla="*/ 261937 w 359927"/>
                <a:gd name="connsiteY75" fmla="*/ 44567 h 101777"/>
                <a:gd name="connsiteX76" fmla="*/ 256142 w 359927"/>
                <a:gd name="connsiteY76" fmla="*/ 24863 h 101777"/>
                <a:gd name="connsiteX77" fmla="*/ 276793 w 359927"/>
                <a:gd name="connsiteY77" fmla="*/ 8214 h 101777"/>
                <a:gd name="connsiteX78" fmla="*/ 269418 w 359927"/>
                <a:gd name="connsiteY78" fmla="*/ 12010 h 101777"/>
                <a:gd name="connsiteX79" fmla="*/ 266573 w 359927"/>
                <a:gd name="connsiteY79" fmla="*/ 26023 h 101777"/>
                <a:gd name="connsiteX80" fmla="*/ 269523 w 359927"/>
                <a:gd name="connsiteY80" fmla="*/ 39085 h 101777"/>
                <a:gd name="connsiteX81" fmla="*/ 276793 w 359927"/>
                <a:gd name="connsiteY81" fmla="*/ 42881 h 101777"/>
                <a:gd name="connsiteX82" fmla="*/ 284169 w 359927"/>
                <a:gd name="connsiteY82" fmla="*/ 39085 h 101777"/>
                <a:gd name="connsiteX83" fmla="*/ 287120 w 359927"/>
                <a:gd name="connsiteY83" fmla="*/ 25072 h 101777"/>
                <a:gd name="connsiteX84" fmla="*/ 284169 w 359927"/>
                <a:gd name="connsiteY84" fmla="*/ 12010 h 101777"/>
                <a:gd name="connsiteX85" fmla="*/ 276793 w 359927"/>
                <a:gd name="connsiteY85" fmla="*/ 8214 h 101777"/>
                <a:gd name="connsiteX86" fmla="*/ 276899 w 359927"/>
                <a:gd name="connsiteY86" fmla="*/ 101778 h 101777"/>
                <a:gd name="connsiteX87" fmla="*/ 329684 w 359927"/>
                <a:gd name="connsiteY87" fmla="*/ 0 h 101777"/>
                <a:gd name="connsiteX88" fmla="*/ 339273 w 359927"/>
                <a:gd name="connsiteY88" fmla="*/ 0 h 101777"/>
                <a:gd name="connsiteX89" fmla="*/ 286698 w 359927"/>
                <a:gd name="connsiteY89" fmla="*/ 101778 h 101777"/>
                <a:gd name="connsiteX90" fmla="*/ 276899 w 359927"/>
                <a:gd name="connsiteY90" fmla="*/ 101778 h 101777"/>
                <a:gd name="connsiteX91" fmla="*/ 318625 w 359927"/>
                <a:gd name="connsiteY91" fmla="*/ 75546 h 101777"/>
                <a:gd name="connsiteX92" fmla="*/ 323783 w 359927"/>
                <a:gd name="connsiteY92" fmla="*/ 57946 h 101777"/>
                <a:gd name="connsiteX93" fmla="*/ 338956 w 359927"/>
                <a:gd name="connsiteY93" fmla="*/ 50676 h 101777"/>
                <a:gd name="connsiteX94" fmla="*/ 353919 w 359927"/>
                <a:gd name="connsiteY94" fmla="*/ 57211 h 101777"/>
                <a:gd name="connsiteX95" fmla="*/ 359928 w 359927"/>
                <a:gd name="connsiteY95" fmla="*/ 76281 h 101777"/>
                <a:gd name="connsiteX96" fmla="*/ 353919 w 359927"/>
                <a:gd name="connsiteY96" fmla="*/ 95142 h 101777"/>
                <a:gd name="connsiteX97" fmla="*/ 339064 w 359927"/>
                <a:gd name="connsiteY97" fmla="*/ 101778 h 101777"/>
                <a:gd name="connsiteX98" fmla="*/ 324417 w 359927"/>
                <a:gd name="connsiteY98" fmla="*/ 95243 h 101777"/>
                <a:gd name="connsiteX99" fmla="*/ 318625 w 359927"/>
                <a:gd name="connsiteY99" fmla="*/ 75546 h 101777"/>
                <a:gd name="connsiteX100" fmla="*/ 339273 w 359927"/>
                <a:gd name="connsiteY100" fmla="*/ 58897 h 101777"/>
                <a:gd name="connsiteX101" fmla="*/ 331902 w 359927"/>
                <a:gd name="connsiteY101" fmla="*/ 62686 h 101777"/>
                <a:gd name="connsiteX102" fmla="*/ 328949 w 359927"/>
                <a:gd name="connsiteY102" fmla="*/ 76699 h 101777"/>
                <a:gd name="connsiteX103" fmla="*/ 331902 w 359927"/>
                <a:gd name="connsiteY103" fmla="*/ 89768 h 101777"/>
                <a:gd name="connsiteX104" fmla="*/ 339273 w 359927"/>
                <a:gd name="connsiteY104" fmla="*/ 93558 h 101777"/>
                <a:gd name="connsiteX105" fmla="*/ 346650 w 359927"/>
                <a:gd name="connsiteY105" fmla="*/ 89768 h 101777"/>
                <a:gd name="connsiteX106" fmla="*/ 349604 w 359927"/>
                <a:gd name="connsiteY106" fmla="*/ 75755 h 101777"/>
                <a:gd name="connsiteX107" fmla="*/ 346650 w 359927"/>
                <a:gd name="connsiteY107" fmla="*/ 62686 h 101777"/>
                <a:gd name="connsiteX108" fmla="*/ 339273 w 359927"/>
                <a:gd name="connsiteY108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359927" h="101777">
                  <a:moveTo>
                    <a:pt x="35613" y="98197"/>
                  </a:moveTo>
                  <a:lnTo>
                    <a:pt x="23707" y="98197"/>
                  </a:lnTo>
                  <a:lnTo>
                    <a:pt x="23707" y="22651"/>
                  </a:lnTo>
                  <a:cubicBezTo>
                    <a:pt x="20897" y="25389"/>
                    <a:pt x="17174" y="28127"/>
                    <a:pt x="12538" y="30871"/>
                  </a:cubicBezTo>
                  <a:cubicBezTo>
                    <a:pt x="7902" y="33535"/>
                    <a:pt x="3723" y="35578"/>
                    <a:pt x="0" y="36981"/>
                  </a:cubicBezTo>
                  <a:lnTo>
                    <a:pt x="0" y="25497"/>
                  </a:lnTo>
                  <a:cubicBezTo>
                    <a:pt x="6673" y="22402"/>
                    <a:pt x="12468" y="18645"/>
                    <a:pt x="17385" y="14222"/>
                  </a:cubicBezTo>
                  <a:cubicBezTo>
                    <a:pt x="22372" y="9724"/>
                    <a:pt x="25884" y="5408"/>
                    <a:pt x="27922" y="1261"/>
                  </a:cubicBezTo>
                  <a:lnTo>
                    <a:pt x="35613" y="1261"/>
                  </a:lnTo>
                  <a:lnTo>
                    <a:pt x="35613" y="98197"/>
                  </a:lnTo>
                  <a:close/>
                  <a:moveTo>
                    <a:pt x="65115" y="50575"/>
                  </a:moveTo>
                  <a:cubicBezTo>
                    <a:pt x="65115" y="39193"/>
                    <a:pt x="66274" y="30028"/>
                    <a:pt x="68592" y="23069"/>
                  </a:cubicBezTo>
                  <a:cubicBezTo>
                    <a:pt x="70981" y="16049"/>
                    <a:pt x="74493" y="10675"/>
                    <a:pt x="79129" y="6952"/>
                  </a:cubicBezTo>
                  <a:cubicBezTo>
                    <a:pt x="83765" y="3156"/>
                    <a:pt x="89595" y="1261"/>
                    <a:pt x="96620" y="1261"/>
                  </a:cubicBezTo>
                  <a:cubicBezTo>
                    <a:pt x="101817" y="1261"/>
                    <a:pt x="106348" y="2313"/>
                    <a:pt x="110212" y="4424"/>
                  </a:cubicBezTo>
                  <a:cubicBezTo>
                    <a:pt x="114146" y="6460"/>
                    <a:pt x="117376" y="9447"/>
                    <a:pt x="119905" y="13379"/>
                  </a:cubicBezTo>
                  <a:cubicBezTo>
                    <a:pt x="122434" y="17310"/>
                    <a:pt x="124436" y="22125"/>
                    <a:pt x="125911" y="27810"/>
                  </a:cubicBezTo>
                  <a:cubicBezTo>
                    <a:pt x="127386" y="33434"/>
                    <a:pt x="128124" y="41020"/>
                    <a:pt x="128124" y="50575"/>
                  </a:cubicBezTo>
                  <a:cubicBezTo>
                    <a:pt x="128124" y="61884"/>
                    <a:pt x="126930" y="71014"/>
                    <a:pt x="124541" y="77967"/>
                  </a:cubicBezTo>
                  <a:cubicBezTo>
                    <a:pt x="122223" y="84919"/>
                    <a:pt x="118746" y="90327"/>
                    <a:pt x="114110" y="94191"/>
                  </a:cubicBezTo>
                  <a:cubicBezTo>
                    <a:pt x="109545" y="97988"/>
                    <a:pt x="103714" y="99883"/>
                    <a:pt x="96620" y="99883"/>
                  </a:cubicBezTo>
                  <a:cubicBezTo>
                    <a:pt x="87277" y="99883"/>
                    <a:pt x="79972" y="96545"/>
                    <a:pt x="74704" y="89876"/>
                  </a:cubicBezTo>
                  <a:cubicBezTo>
                    <a:pt x="68312" y="81797"/>
                    <a:pt x="65115" y="68695"/>
                    <a:pt x="65115" y="50575"/>
                  </a:cubicBezTo>
                  <a:close/>
                  <a:moveTo>
                    <a:pt x="77338" y="50575"/>
                  </a:moveTo>
                  <a:cubicBezTo>
                    <a:pt x="77338" y="66449"/>
                    <a:pt x="79164" y="77016"/>
                    <a:pt x="82817" y="82289"/>
                  </a:cubicBezTo>
                  <a:cubicBezTo>
                    <a:pt x="86540" y="87482"/>
                    <a:pt x="91141" y="90085"/>
                    <a:pt x="96620" y="90085"/>
                  </a:cubicBezTo>
                  <a:cubicBezTo>
                    <a:pt x="102028" y="90085"/>
                    <a:pt x="106594" y="87448"/>
                    <a:pt x="110317" y="82181"/>
                  </a:cubicBezTo>
                  <a:cubicBezTo>
                    <a:pt x="114040" y="76915"/>
                    <a:pt x="115902" y="66375"/>
                    <a:pt x="115902" y="50575"/>
                  </a:cubicBezTo>
                  <a:cubicBezTo>
                    <a:pt x="115902" y="34695"/>
                    <a:pt x="114040" y="24162"/>
                    <a:pt x="110317" y="18962"/>
                  </a:cubicBezTo>
                  <a:cubicBezTo>
                    <a:pt x="106594" y="13696"/>
                    <a:pt x="101993" y="11059"/>
                    <a:pt x="96514" y="11059"/>
                  </a:cubicBezTo>
                  <a:cubicBezTo>
                    <a:pt x="91035" y="11059"/>
                    <a:pt x="86680" y="13379"/>
                    <a:pt x="83449" y="18012"/>
                  </a:cubicBezTo>
                  <a:cubicBezTo>
                    <a:pt x="79375" y="23845"/>
                    <a:pt x="77338" y="34695"/>
                    <a:pt x="77338" y="50575"/>
                  </a:cubicBezTo>
                  <a:close/>
                  <a:moveTo>
                    <a:pt x="145930" y="98197"/>
                  </a:moveTo>
                  <a:lnTo>
                    <a:pt x="145930" y="84710"/>
                  </a:lnTo>
                  <a:lnTo>
                    <a:pt x="159417" y="84710"/>
                  </a:lnTo>
                  <a:lnTo>
                    <a:pt x="159417" y="98197"/>
                  </a:lnTo>
                  <a:lnTo>
                    <a:pt x="145930" y="98197"/>
                  </a:lnTo>
                  <a:close/>
                  <a:moveTo>
                    <a:pt x="179858" y="72700"/>
                  </a:moveTo>
                  <a:lnTo>
                    <a:pt x="191659" y="71116"/>
                  </a:lnTo>
                  <a:cubicBezTo>
                    <a:pt x="193064" y="77859"/>
                    <a:pt x="195381" y="82707"/>
                    <a:pt x="198613" y="85661"/>
                  </a:cubicBezTo>
                  <a:cubicBezTo>
                    <a:pt x="201914" y="88608"/>
                    <a:pt x="205918" y="90085"/>
                    <a:pt x="210624" y="90085"/>
                  </a:cubicBezTo>
                  <a:cubicBezTo>
                    <a:pt x="216174" y="90085"/>
                    <a:pt x="220845" y="88149"/>
                    <a:pt x="224638" y="84292"/>
                  </a:cubicBezTo>
                  <a:cubicBezTo>
                    <a:pt x="228502" y="80428"/>
                    <a:pt x="230433" y="75647"/>
                    <a:pt x="230433" y="69956"/>
                  </a:cubicBezTo>
                  <a:cubicBezTo>
                    <a:pt x="230433" y="64480"/>
                    <a:pt x="228642" y="59982"/>
                    <a:pt x="225060" y="56469"/>
                  </a:cubicBezTo>
                  <a:cubicBezTo>
                    <a:pt x="221547" y="52962"/>
                    <a:pt x="217052" y="51202"/>
                    <a:pt x="211573" y="51202"/>
                  </a:cubicBezTo>
                  <a:cubicBezTo>
                    <a:pt x="209325" y="51202"/>
                    <a:pt x="206551" y="51627"/>
                    <a:pt x="203249" y="52470"/>
                  </a:cubicBezTo>
                  <a:lnTo>
                    <a:pt x="204513" y="42038"/>
                  </a:lnTo>
                  <a:cubicBezTo>
                    <a:pt x="205286" y="42180"/>
                    <a:pt x="205918" y="42247"/>
                    <a:pt x="206410" y="42247"/>
                  </a:cubicBezTo>
                  <a:cubicBezTo>
                    <a:pt x="211467" y="42247"/>
                    <a:pt x="215998" y="40946"/>
                    <a:pt x="220002" y="38350"/>
                  </a:cubicBezTo>
                  <a:cubicBezTo>
                    <a:pt x="224076" y="35679"/>
                    <a:pt x="226113" y="31606"/>
                    <a:pt x="226113" y="26124"/>
                  </a:cubicBezTo>
                  <a:cubicBezTo>
                    <a:pt x="226113" y="21774"/>
                    <a:pt x="224638" y="18153"/>
                    <a:pt x="221688" y="15274"/>
                  </a:cubicBezTo>
                  <a:cubicBezTo>
                    <a:pt x="218738" y="12394"/>
                    <a:pt x="214945" y="10951"/>
                    <a:pt x="210309" y="10951"/>
                  </a:cubicBezTo>
                  <a:cubicBezTo>
                    <a:pt x="205743" y="10951"/>
                    <a:pt x="201914" y="12428"/>
                    <a:pt x="198823" y="15382"/>
                  </a:cubicBezTo>
                  <a:cubicBezTo>
                    <a:pt x="195733" y="18261"/>
                    <a:pt x="193766" y="22577"/>
                    <a:pt x="192923" y="28342"/>
                  </a:cubicBezTo>
                  <a:lnTo>
                    <a:pt x="181017" y="26232"/>
                  </a:lnTo>
                  <a:cubicBezTo>
                    <a:pt x="182492" y="18295"/>
                    <a:pt x="185794" y="12152"/>
                    <a:pt x="190921" y="7795"/>
                  </a:cubicBezTo>
                  <a:cubicBezTo>
                    <a:pt x="196049" y="3439"/>
                    <a:pt x="202441" y="1261"/>
                    <a:pt x="210098" y="1261"/>
                  </a:cubicBezTo>
                  <a:cubicBezTo>
                    <a:pt x="215366" y="1261"/>
                    <a:pt x="220213" y="2387"/>
                    <a:pt x="224638" y="4633"/>
                  </a:cubicBezTo>
                  <a:cubicBezTo>
                    <a:pt x="229063" y="6878"/>
                    <a:pt x="232435" y="9973"/>
                    <a:pt x="234753" y="13905"/>
                  </a:cubicBezTo>
                  <a:cubicBezTo>
                    <a:pt x="237141" y="17836"/>
                    <a:pt x="238335" y="21983"/>
                    <a:pt x="238335" y="26340"/>
                  </a:cubicBezTo>
                  <a:cubicBezTo>
                    <a:pt x="238335" y="30480"/>
                    <a:pt x="237212" y="34277"/>
                    <a:pt x="234964" y="37716"/>
                  </a:cubicBezTo>
                  <a:cubicBezTo>
                    <a:pt x="232716" y="41162"/>
                    <a:pt x="229415" y="43899"/>
                    <a:pt x="225060" y="45936"/>
                  </a:cubicBezTo>
                  <a:cubicBezTo>
                    <a:pt x="230749" y="47204"/>
                    <a:pt x="235175" y="49941"/>
                    <a:pt x="238335" y="54156"/>
                  </a:cubicBezTo>
                  <a:cubicBezTo>
                    <a:pt x="241497" y="58297"/>
                    <a:pt x="243077" y="63462"/>
                    <a:pt x="243077" y="69645"/>
                  </a:cubicBezTo>
                  <a:cubicBezTo>
                    <a:pt x="243077" y="78075"/>
                    <a:pt x="239986" y="85236"/>
                    <a:pt x="233805" y="91137"/>
                  </a:cubicBezTo>
                  <a:cubicBezTo>
                    <a:pt x="227694" y="96970"/>
                    <a:pt x="219932" y="99883"/>
                    <a:pt x="210519" y="99883"/>
                  </a:cubicBezTo>
                  <a:cubicBezTo>
                    <a:pt x="202020" y="99883"/>
                    <a:pt x="194960" y="97354"/>
                    <a:pt x="189341" y="92296"/>
                  </a:cubicBezTo>
                  <a:cubicBezTo>
                    <a:pt x="183792" y="87239"/>
                    <a:pt x="180630" y="80705"/>
                    <a:pt x="179858" y="72700"/>
                  </a:cubicBezTo>
                  <a:close/>
                  <a:moveTo>
                    <a:pt x="256142" y="24863"/>
                  </a:moveTo>
                  <a:cubicBezTo>
                    <a:pt x="256142" y="17978"/>
                    <a:pt x="257863" y="12111"/>
                    <a:pt x="261305" y="7269"/>
                  </a:cubicBezTo>
                  <a:cubicBezTo>
                    <a:pt x="264817" y="2421"/>
                    <a:pt x="269875" y="0"/>
                    <a:pt x="276478" y="0"/>
                  </a:cubicBezTo>
                  <a:cubicBezTo>
                    <a:pt x="282519" y="0"/>
                    <a:pt x="287506" y="2172"/>
                    <a:pt x="291439" y="6528"/>
                  </a:cubicBezTo>
                  <a:cubicBezTo>
                    <a:pt x="295444" y="10816"/>
                    <a:pt x="297445" y="17169"/>
                    <a:pt x="297445" y="25598"/>
                  </a:cubicBezTo>
                  <a:cubicBezTo>
                    <a:pt x="297445" y="33751"/>
                    <a:pt x="295444" y="40035"/>
                    <a:pt x="291439" y="44459"/>
                  </a:cubicBezTo>
                  <a:cubicBezTo>
                    <a:pt x="287436" y="48815"/>
                    <a:pt x="282484" y="50993"/>
                    <a:pt x="276583" y="50993"/>
                  </a:cubicBezTo>
                  <a:cubicBezTo>
                    <a:pt x="270753" y="50993"/>
                    <a:pt x="265871" y="48849"/>
                    <a:pt x="261937" y="44567"/>
                  </a:cubicBezTo>
                  <a:cubicBezTo>
                    <a:pt x="258074" y="40211"/>
                    <a:pt x="256142" y="33643"/>
                    <a:pt x="256142" y="24863"/>
                  </a:cubicBezTo>
                  <a:close/>
                  <a:moveTo>
                    <a:pt x="276793" y="8214"/>
                  </a:moveTo>
                  <a:cubicBezTo>
                    <a:pt x="273843" y="8214"/>
                    <a:pt x="271385" y="9481"/>
                    <a:pt x="269418" y="12010"/>
                  </a:cubicBezTo>
                  <a:cubicBezTo>
                    <a:pt x="267521" y="14539"/>
                    <a:pt x="266573" y="19205"/>
                    <a:pt x="266573" y="26023"/>
                  </a:cubicBezTo>
                  <a:cubicBezTo>
                    <a:pt x="266573" y="32206"/>
                    <a:pt x="267557" y="36556"/>
                    <a:pt x="269523" y="39085"/>
                  </a:cubicBezTo>
                  <a:cubicBezTo>
                    <a:pt x="271491" y="41613"/>
                    <a:pt x="273914" y="42881"/>
                    <a:pt x="276793" y="42881"/>
                  </a:cubicBezTo>
                  <a:cubicBezTo>
                    <a:pt x="279815" y="42881"/>
                    <a:pt x="282272" y="41613"/>
                    <a:pt x="284169" y="39085"/>
                  </a:cubicBezTo>
                  <a:cubicBezTo>
                    <a:pt x="286136" y="36488"/>
                    <a:pt x="287120" y="31815"/>
                    <a:pt x="287120" y="25072"/>
                  </a:cubicBezTo>
                  <a:cubicBezTo>
                    <a:pt x="287120" y="18821"/>
                    <a:pt x="286136" y="14465"/>
                    <a:pt x="284169" y="12010"/>
                  </a:cubicBezTo>
                  <a:cubicBezTo>
                    <a:pt x="282202" y="9481"/>
                    <a:pt x="279744" y="8214"/>
                    <a:pt x="276793" y="8214"/>
                  </a:cubicBezTo>
                  <a:close/>
                  <a:moveTo>
                    <a:pt x="276899" y="101778"/>
                  </a:moveTo>
                  <a:lnTo>
                    <a:pt x="329684" y="0"/>
                  </a:lnTo>
                  <a:lnTo>
                    <a:pt x="339273" y="0"/>
                  </a:lnTo>
                  <a:lnTo>
                    <a:pt x="286698" y="101778"/>
                  </a:lnTo>
                  <a:lnTo>
                    <a:pt x="276899" y="101778"/>
                  </a:lnTo>
                  <a:close/>
                  <a:moveTo>
                    <a:pt x="318625" y="75546"/>
                  </a:moveTo>
                  <a:cubicBezTo>
                    <a:pt x="318625" y="68587"/>
                    <a:pt x="320344" y="62727"/>
                    <a:pt x="323783" y="57946"/>
                  </a:cubicBezTo>
                  <a:cubicBezTo>
                    <a:pt x="327297" y="53097"/>
                    <a:pt x="332354" y="50676"/>
                    <a:pt x="338956" y="50676"/>
                  </a:cubicBezTo>
                  <a:cubicBezTo>
                    <a:pt x="344998" y="50676"/>
                    <a:pt x="349988" y="52855"/>
                    <a:pt x="353919" y="57211"/>
                  </a:cubicBezTo>
                  <a:cubicBezTo>
                    <a:pt x="357925" y="61493"/>
                    <a:pt x="359928" y="67852"/>
                    <a:pt x="359928" y="76281"/>
                  </a:cubicBezTo>
                  <a:cubicBezTo>
                    <a:pt x="359928" y="84427"/>
                    <a:pt x="357925" y="90718"/>
                    <a:pt x="353919" y="95142"/>
                  </a:cubicBezTo>
                  <a:cubicBezTo>
                    <a:pt x="349914" y="99566"/>
                    <a:pt x="344964" y="101778"/>
                    <a:pt x="339064" y="101778"/>
                  </a:cubicBezTo>
                  <a:cubicBezTo>
                    <a:pt x="333237" y="101778"/>
                    <a:pt x="328355" y="99600"/>
                    <a:pt x="324417" y="95243"/>
                  </a:cubicBezTo>
                  <a:cubicBezTo>
                    <a:pt x="320553" y="90820"/>
                    <a:pt x="318625" y="84252"/>
                    <a:pt x="318625" y="75546"/>
                  </a:cubicBezTo>
                  <a:close/>
                  <a:moveTo>
                    <a:pt x="339273" y="58897"/>
                  </a:moveTo>
                  <a:cubicBezTo>
                    <a:pt x="336326" y="58897"/>
                    <a:pt x="333865" y="60158"/>
                    <a:pt x="331902" y="62686"/>
                  </a:cubicBezTo>
                  <a:cubicBezTo>
                    <a:pt x="329933" y="65215"/>
                    <a:pt x="328949" y="69888"/>
                    <a:pt x="328949" y="76699"/>
                  </a:cubicBezTo>
                  <a:cubicBezTo>
                    <a:pt x="328949" y="82883"/>
                    <a:pt x="329933" y="87239"/>
                    <a:pt x="331902" y="89768"/>
                  </a:cubicBezTo>
                  <a:cubicBezTo>
                    <a:pt x="333865" y="92296"/>
                    <a:pt x="336326" y="93558"/>
                    <a:pt x="339273" y="93558"/>
                  </a:cubicBezTo>
                  <a:cubicBezTo>
                    <a:pt x="342294" y="93558"/>
                    <a:pt x="344755" y="92296"/>
                    <a:pt x="346650" y="89768"/>
                  </a:cubicBezTo>
                  <a:cubicBezTo>
                    <a:pt x="348619" y="87239"/>
                    <a:pt x="349604" y="82566"/>
                    <a:pt x="349604" y="75755"/>
                  </a:cubicBezTo>
                  <a:cubicBezTo>
                    <a:pt x="349604" y="69571"/>
                    <a:pt x="348619" y="65215"/>
                    <a:pt x="346650" y="62686"/>
                  </a:cubicBezTo>
                  <a:cubicBezTo>
                    <a:pt x="344681" y="60158"/>
                    <a:pt x="342226" y="58897"/>
                    <a:pt x="339273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9BF9DFC-0364-42A4-B7D8-642B1B125D64}"/>
                </a:ext>
              </a:extLst>
            </p:cNvPr>
            <p:cNvSpPr/>
            <p:nvPr/>
          </p:nvSpPr>
          <p:spPr>
            <a:xfrm>
              <a:off x="804819" y="2658240"/>
              <a:ext cx="1525429" cy="64392"/>
            </a:xfrm>
            <a:custGeom>
              <a:avLst/>
              <a:gdLst>
                <a:gd name="connsiteX0" fmla="*/ 0 w 1525429"/>
                <a:gd name="connsiteY0" fmla="*/ 64392 h 64392"/>
                <a:gd name="connsiteX1" fmla="*/ 1056685 w 1525429"/>
                <a:gd name="connsiteY1" fmla="*/ 64392 h 64392"/>
                <a:gd name="connsiteX2" fmla="*/ 1525430 w 1525429"/>
                <a:gd name="connsiteY2" fmla="*/ 0 h 64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5429" h="64392">
                  <a:moveTo>
                    <a:pt x="0" y="64392"/>
                  </a:moveTo>
                  <a:lnTo>
                    <a:pt x="1056685" y="64392"/>
                  </a:lnTo>
                  <a:lnTo>
                    <a:pt x="1525430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BD20D5F-19B7-4345-9C53-5E0205B67650}"/>
                </a:ext>
              </a:extLst>
            </p:cNvPr>
            <p:cNvSpPr/>
            <p:nvPr/>
          </p:nvSpPr>
          <p:spPr>
            <a:xfrm>
              <a:off x="2316762" y="2644753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42"/>
                    <a:pt x="20931" y="0"/>
                    <a:pt x="13487" y="0"/>
                  </a:cubicBezTo>
                  <a:cubicBezTo>
                    <a:pt x="6035" y="0"/>
                    <a:pt x="0" y="6042"/>
                    <a:pt x="0" y="13487"/>
                  </a:cubicBezTo>
                  <a:cubicBezTo>
                    <a:pt x="0" y="20938"/>
                    <a:pt x="6035" y="26973"/>
                    <a:pt x="13487" y="26973"/>
                  </a:cubicBezTo>
                  <a:cubicBezTo>
                    <a:pt x="20931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C987E99-A92E-4777-9DA7-239A877B847C}"/>
                </a:ext>
              </a:extLst>
            </p:cNvPr>
            <p:cNvSpPr/>
            <p:nvPr/>
          </p:nvSpPr>
          <p:spPr>
            <a:xfrm>
              <a:off x="815251" y="4324269"/>
              <a:ext cx="261831" cy="96517"/>
            </a:xfrm>
            <a:custGeom>
              <a:avLst/>
              <a:gdLst>
                <a:gd name="connsiteX0" fmla="*/ 0 w 261831"/>
                <a:gd name="connsiteY0" fmla="*/ 96518 h 96517"/>
                <a:gd name="connsiteX1" fmla="*/ 0 w 261831"/>
                <a:gd name="connsiteY1" fmla="*/ 0 h 96517"/>
                <a:gd name="connsiteX2" fmla="*/ 33189 w 261831"/>
                <a:gd name="connsiteY2" fmla="*/ 0 h 96517"/>
                <a:gd name="connsiteX3" fmla="*/ 50469 w 261831"/>
                <a:gd name="connsiteY3" fmla="*/ 1376 h 96517"/>
                <a:gd name="connsiteX4" fmla="*/ 64589 w 261831"/>
                <a:gd name="connsiteY4" fmla="*/ 8220 h 96517"/>
                <a:gd name="connsiteX5" fmla="*/ 75968 w 261831"/>
                <a:gd name="connsiteY5" fmla="*/ 24762 h 96517"/>
                <a:gd name="connsiteX6" fmla="*/ 79761 w 261831"/>
                <a:gd name="connsiteY6" fmla="*/ 47736 h 96517"/>
                <a:gd name="connsiteX7" fmla="*/ 77232 w 261831"/>
                <a:gd name="connsiteY7" fmla="*/ 67225 h 96517"/>
                <a:gd name="connsiteX8" fmla="*/ 70594 w 261831"/>
                <a:gd name="connsiteY8" fmla="*/ 81237 h 96517"/>
                <a:gd name="connsiteX9" fmla="*/ 61849 w 261831"/>
                <a:gd name="connsiteY9" fmla="*/ 90091 h 96517"/>
                <a:gd name="connsiteX10" fmla="*/ 50364 w 261831"/>
                <a:gd name="connsiteY10" fmla="*/ 94940 h 96517"/>
                <a:gd name="connsiteX11" fmla="*/ 34770 w 261831"/>
                <a:gd name="connsiteY11" fmla="*/ 96518 h 96517"/>
                <a:gd name="connsiteX12" fmla="*/ 0 w 261831"/>
                <a:gd name="connsiteY12" fmla="*/ 96518 h 96517"/>
                <a:gd name="connsiteX13" fmla="*/ 12749 w 261831"/>
                <a:gd name="connsiteY13" fmla="*/ 85135 h 96517"/>
                <a:gd name="connsiteX14" fmla="*/ 33401 w 261831"/>
                <a:gd name="connsiteY14" fmla="*/ 85135 h 96517"/>
                <a:gd name="connsiteX15" fmla="*/ 48257 w 261831"/>
                <a:gd name="connsiteY15" fmla="*/ 83348 h 96517"/>
                <a:gd name="connsiteX16" fmla="*/ 57002 w 261831"/>
                <a:gd name="connsiteY16" fmla="*/ 78290 h 96517"/>
                <a:gd name="connsiteX17" fmla="*/ 64062 w 261831"/>
                <a:gd name="connsiteY17" fmla="*/ 66173 h 96517"/>
                <a:gd name="connsiteX18" fmla="*/ 66591 w 261831"/>
                <a:gd name="connsiteY18" fmla="*/ 47520 h 96517"/>
                <a:gd name="connsiteX19" fmla="*/ 61638 w 261831"/>
                <a:gd name="connsiteY19" fmla="*/ 24236 h 96517"/>
                <a:gd name="connsiteX20" fmla="*/ 49521 w 261831"/>
                <a:gd name="connsiteY20" fmla="*/ 13385 h 96517"/>
                <a:gd name="connsiteX21" fmla="*/ 33084 w 261831"/>
                <a:gd name="connsiteY21" fmla="*/ 11383 h 96517"/>
                <a:gd name="connsiteX22" fmla="*/ 12749 w 261831"/>
                <a:gd name="connsiteY22" fmla="*/ 11383 h 96517"/>
                <a:gd name="connsiteX23" fmla="*/ 12749 w 261831"/>
                <a:gd name="connsiteY23" fmla="*/ 85135 h 96517"/>
                <a:gd name="connsiteX24" fmla="*/ 94301 w 261831"/>
                <a:gd name="connsiteY24" fmla="*/ 96518 h 96517"/>
                <a:gd name="connsiteX25" fmla="*/ 94301 w 261831"/>
                <a:gd name="connsiteY25" fmla="*/ 0 h 96517"/>
                <a:gd name="connsiteX26" fmla="*/ 107366 w 261831"/>
                <a:gd name="connsiteY26" fmla="*/ 0 h 96517"/>
                <a:gd name="connsiteX27" fmla="*/ 158048 w 261831"/>
                <a:gd name="connsiteY27" fmla="*/ 75762 h 96517"/>
                <a:gd name="connsiteX28" fmla="*/ 158048 w 261831"/>
                <a:gd name="connsiteY28" fmla="*/ 0 h 96517"/>
                <a:gd name="connsiteX29" fmla="*/ 170270 w 261831"/>
                <a:gd name="connsiteY29" fmla="*/ 0 h 96517"/>
                <a:gd name="connsiteX30" fmla="*/ 170270 w 261831"/>
                <a:gd name="connsiteY30" fmla="*/ 96518 h 96517"/>
                <a:gd name="connsiteX31" fmla="*/ 157205 w 261831"/>
                <a:gd name="connsiteY31" fmla="*/ 96518 h 96517"/>
                <a:gd name="connsiteX32" fmla="*/ 106524 w 261831"/>
                <a:gd name="connsiteY32" fmla="*/ 20655 h 96517"/>
                <a:gd name="connsiteX33" fmla="*/ 106524 w 261831"/>
                <a:gd name="connsiteY33" fmla="*/ 96518 h 96517"/>
                <a:gd name="connsiteX34" fmla="*/ 94301 w 261831"/>
                <a:gd name="connsiteY34" fmla="*/ 96518 h 96517"/>
                <a:gd name="connsiteX35" fmla="*/ 171428 w 261831"/>
                <a:gd name="connsiteY35" fmla="*/ 96518 h 96517"/>
                <a:gd name="connsiteX36" fmla="*/ 208517 w 261831"/>
                <a:gd name="connsiteY36" fmla="*/ 0 h 96517"/>
                <a:gd name="connsiteX37" fmla="*/ 222320 w 261831"/>
                <a:gd name="connsiteY37" fmla="*/ 0 h 96517"/>
                <a:gd name="connsiteX38" fmla="*/ 261832 w 261831"/>
                <a:gd name="connsiteY38" fmla="*/ 96518 h 96517"/>
                <a:gd name="connsiteX39" fmla="*/ 247291 w 261831"/>
                <a:gd name="connsiteY39" fmla="*/ 96518 h 96517"/>
                <a:gd name="connsiteX40" fmla="*/ 236018 w 261831"/>
                <a:gd name="connsiteY40" fmla="*/ 67225 h 96517"/>
                <a:gd name="connsiteX41" fmla="*/ 195663 w 261831"/>
                <a:gd name="connsiteY41" fmla="*/ 67225 h 96517"/>
                <a:gd name="connsiteX42" fmla="*/ 185021 w 261831"/>
                <a:gd name="connsiteY42" fmla="*/ 96518 h 96517"/>
                <a:gd name="connsiteX43" fmla="*/ 171428 w 261831"/>
                <a:gd name="connsiteY43" fmla="*/ 96518 h 96517"/>
                <a:gd name="connsiteX44" fmla="*/ 199351 w 261831"/>
                <a:gd name="connsiteY44" fmla="*/ 56900 h 96517"/>
                <a:gd name="connsiteX45" fmla="*/ 232013 w 261831"/>
                <a:gd name="connsiteY45" fmla="*/ 56900 h 96517"/>
                <a:gd name="connsiteX46" fmla="*/ 222004 w 261831"/>
                <a:gd name="connsiteY46" fmla="*/ 30136 h 96517"/>
                <a:gd name="connsiteX47" fmla="*/ 215155 w 261831"/>
                <a:gd name="connsiteY47" fmla="*/ 10115 h 96517"/>
                <a:gd name="connsiteX48" fmla="*/ 209887 w 261831"/>
                <a:gd name="connsiteY48" fmla="*/ 28558 h 96517"/>
                <a:gd name="connsiteX49" fmla="*/ 199351 w 261831"/>
                <a:gd name="connsiteY49" fmla="*/ 56900 h 96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61831" h="96517">
                  <a:moveTo>
                    <a:pt x="0" y="96518"/>
                  </a:moveTo>
                  <a:lnTo>
                    <a:pt x="0" y="0"/>
                  </a:lnTo>
                  <a:lnTo>
                    <a:pt x="33189" y="0"/>
                  </a:lnTo>
                  <a:cubicBezTo>
                    <a:pt x="40706" y="0"/>
                    <a:pt x="46466" y="459"/>
                    <a:pt x="50469" y="1376"/>
                  </a:cubicBezTo>
                  <a:cubicBezTo>
                    <a:pt x="55948" y="2637"/>
                    <a:pt x="60655" y="4923"/>
                    <a:pt x="64589" y="8220"/>
                  </a:cubicBezTo>
                  <a:cubicBezTo>
                    <a:pt x="69646" y="12576"/>
                    <a:pt x="73439" y="18092"/>
                    <a:pt x="75968" y="24762"/>
                  </a:cubicBezTo>
                  <a:cubicBezTo>
                    <a:pt x="78497" y="31437"/>
                    <a:pt x="79761" y="39091"/>
                    <a:pt x="79761" y="47736"/>
                  </a:cubicBezTo>
                  <a:cubicBezTo>
                    <a:pt x="79761" y="55039"/>
                    <a:pt x="78918" y="61533"/>
                    <a:pt x="77232" y="67225"/>
                  </a:cubicBezTo>
                  <a:cubicBezTo>
                    <a:pt x="75547" y="72848"/>
                    <a:pt x="73334" y="77515"/>
                    <a:pt x="70594" y="81237"/>
                  </a:cubicBezTo>
                  <a:cubicBezTo>
                    <a:pt x="67925" y="84960"/>
                    <a:pt x="65010" y="87913"/>
                    <a:pt x="61849" y="90091"/>
                  </a:cubicBezTo>
                  <a:cubicBezTo>
                    <a:pt x="58688" y="92195"/>
                    <a:pt x="54860" y="93814"/>
                    <a:pt x="50364" y="94940"/>
                  </a:cubicBezTo>
                  <a:cubicBezTo>
                    <a:pt x="45869" y="95992"/>
                    <a:pt x="40671" y="96518"/>
                    <a:pt x="34770" y="96518"/>
                  </a:cubicBezTo>
                  <a:lnTo>
                    <a:pt x="0" y="96518"/>
                  </a:lnTo>
                  <a:close/>
                  <a:moveTo>
                    <a:pt x="12749" y="85135"/>
                  </a:moveTo>
                  <a:lnTo>
                    <a:pt x="33401" y="85135"/>
                  </a:lnTo>
                  <a:cubicBezTo>
                    <a:pt x="39722" y="85135"/>
                    <a:pt x="44675" y="84541"/>
                    <a:pt x="48257" y="83348"/>
                  </a:cubicBezTo>
                  <a:cubicBezTo>
                    <a:pt x="51910" y="82154"/>
                    <a:pt x="54825" y="80468"/>
                    <a:pt x="57002" y="78290"/>
                  </a:cubicBezTo>
                  <a:cubicBezTo>
                    <a:pt x="60023" y="75269"/>
                    <a:pt x="62376" y="71230"/>
                    <a:pt x="64062" y="66173"/>
                  </a:cubicBezTo>
                  <a:cubicBezTo>
                    <a:pt x="65748" y="61041"/>
                    <a:pt x="66591" y="54830"/>
                    <a:pt x="66591" y="47520"/>
                  </a:cubicBezTo>
                  <a:cubicBezTo>
                    <a:pt x="66591" y="37405"/>
                    <a:pt x="64940" y="29644"/>
                    <a:pt x="61638" y="24236"/>
                  </a:cubicBezTo>
                  <a:cubicBezTo>
                    <a:pt x="58337" y="18827"/>
                    <a:pt x="54298" y="15213"/>
                    <a:pt x="49521" y="13385"/>
                  </a:cubicBezTo>
                  <a:cubicBezTo>
                    <a:pt x="46150" y="12050"/>
                    <a:pt x="40671" y="11383"/>
                    <a:pt x="33084" y="11383"/>
                  </a:cubicBezTo>
                  <a:lnTo>
                    <a:pt x="12749" y="11383"/>
                  </a:lnTo>
                  <a:lnTo>
                    <a:pt x="12749" y="85135"/>
                  </a:lnTo>
                  <a:close/>
                  <a:moveTo>
                    <a:pt x="94301" y="96518"/>
                  </a:moveTo>
                  <a:lnTo>
                    <a:pt x="94301" y="0"/>
                  </a:lnTo>
                  <a:lnTo>
                    <a:pt x="107366" y="0"/>
                  </a:lnTo>
                  <a:lnTo>
                    <a:pt x="158048" y="75762"/>
                  </a:lnTo>
                  <a:lnTo>
                    <a:pt x="158048" y="0"/>
                  </a:lnTo>
                  <a:lnTo>
                    <a:pt x="170270" y="0"/>
                  </a:lnTo>
                  <a:lnTo>
                    <a:pt x="170270" y="96518"/>
                  </a:lnTo>
                  <a:lnTo>
                    <a:pt x="157205" y="96518"/>
                  </a:lnTo>
                  <a:lnTo>
                    <a:pt x="106524" y="20655"/>
                  </a:lnTo>
                  <a:lnTo>
                    <a:pt x="106524" y="96518"/>
                  </a:lnTo>
                  <a:lnTo>
                    <a:pt x="94301" y="96518"/>
                  </a:lnTo>
                  <a:close/>
                  <a:moveTo>
                    <a:pt x="171428" y="96518"/>
                  </a:moveTo>
                  <a:lnTo>
                    <a:pt x="208517" y="0"/>
                  </a:lnTo>
                  <a:lnTo>
                    <a:pt x="222320" y="0"/>
                  </a:lnTo>
                  <a:lnTo>
                    <a:pt x="261832" y="96518"/>
                  </a:lnTo>
                  <a:lnTo>
                    <a:pt x="247291" y="96518"/>
                  </a:lnTo>
                  <a:lnTo>
                    <a:pt x="236018" y="67225"/>
                  </a:lnTo>
                  <a:lnTo>
                    <a:pt x="195663" y="67225"/>
                  </a:lnTo>
                  <a:lnTo>
                    <a:pt x="185021" y="96518"/>
                  </a:lnTo>
                  <a:lnTo>
                    <a:pt x="171428" y="96518"/>
                  </a:lnTo>
                  <a:close/>
                  <a:moveTo>
                    <a:pt x="199351" y="56900"/>
                  </a:moveTo>
                  <a:lnTo>
                    <a:pt x="232013" y="56900"/>
                  </a:lnTo>
                  <a:lnTo>
                    <a:pt x="222004" y="30136"/>
                  </a:lnTo>
                  <a:cubicBezTo>
                    <a:pt x="218913" y="21990"/>
                    <a:pt x="216631" y="15314"/>
                    <a:pt x="215155" y="10115"/>
                  </a:cubicBezTo>
                  <a:cubicBezTo>
                    <a:pt x="213891" y="16299"/>
                    <a:pt x="212135" y="22449"/>
                    <a:pt x="209887" y="28558"/>
                  </a:cubicBezTo>
                  <a:lnTo>
                    <a:pt x="199351" y="56900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5F7E978-2D52-4D62-9CEB-BE6EFEA1652A}"/>
                </a:ext>
              </a:extLst>
            </p:cNvPr>
            <p:cNvSpPr/>
            <p:nvPr/>
          </p:nvSpPr>
          <p:spPr>
            <a:xfrm>
              <a:off x="819465" y="4504654"/>
              <a:ext cx="359927" cy="101784"/>
            </a:xfrm>
            <a:custGeom>
              <a:avLst/>
              <a:gdLst>
                <a:gd name="connsiteX0" fmla="*/ 35613 w 359927"/>
                <a:gd name="connsiteY0" fmla="*/ 98204 h 101784"/>
                <a:gd name="connsiteX1" fmla="*/ 23707 w 359927"/>
                <a:gd name="connsiteY1" fmla="*/ 98204 h 101784"/>
                <a:gd name="connsiteX2" fmla="*/ 23707 w 359927"/>
                <a:gd name="connsiteY2" fmla="*/ 22658 h 101784"/>
                <a:gd name="connsiteX3" fmla="*/ 12538 w 359927"/>
                <a:gd name="connsiteY3" fmla="*/ 30878 h 101784"/>
                <a:gd name="connsiteX4" fmla="*/ 0 w 359927"/>
                <a:gd name="connsiteY4" fmla="*/ 36987 h 101784"/>
                <a:gd name="connsiteX5" fmla="*/ 0 w 359927"/>
                <a:gd name="connsiteY5" fmla="*/ 25503 h 101784"/>
                <a:gd name="connsiteX6" fmla="*/ 17385 w 359927"/>
                <a:gd name="connsiteY6" fmla="*/ 14228 h 101784"/>
                <a:gd name="connsiteX7" fmla="*/ 27922 w 359927"/>
                <a:gd name="connsiteY7" fmla="*/ 1268 h 101784"/>
                <a:gd name="connsiteX8" fmla="*/ 35613 w 359927"/>
                <a:gd name="connsiteY8" fmla="*/ 1268 h 101784"/>
                <a:gd name="connsiteX9" fmla="*/ 35613 w 359927"/>
                <a:gd name="connsiteY9" fmla="*/ 98204 h 101784"/>
                <a:gd name="connsiteX10" fmla="*/ 65220 w 359927"/>
                <a:gd name="connsiteY10" fmla="*/ 72707 h 101784"/>
                <a:gd name="connsiteX11" fmla="*/ 77021 w 359927"/>
                <a:gd name="connsiteY11" fmla="*/ 71122 h 101784"/>
                <a:gd name="connsiteX12" fmla="*/ 83976 w 359927"/>
                <a:gd name="connsiteY12" fmla="*/ 85668 h 101784"/>
                <a:gd name="connsiteX13" fmla="*/ 95987 w 359927"/>
                <a:gd name="connsiteY13" fmla="*/ 90091 h 101784"/>
                <a:gd name="connsiteX14" fmla="*/ 110001 w 359927"/>
                <a:gd name="connsiteY14" fmla="*/ 84292 h 101784"/>
                <a:gd name="connsiteX15" fmla="*/ 115796 w 359927"/>
                <a:gd name="connsiteY15" fmla="*/ 69962 h 101784"/>
                <a:gd name="connsiteX16" fmla="*/ 110423 w 359927"/>
                <a:gd name="connsiteY16" fmla="*/ 56476 h 101784"/>
                <a:gd name="connsiteX17" fmla="*/ 96936 w 359927"/>
                <a:gd name="connsiteY17" fmla="*/ 51209 h 101784"/>
                <a:gd name="connsiteX18" fmla="*/ 88612 w 359927"/>
                <a:gd name="connsiteY18" fmla="*/ 52477 h 101784"/>
                <a:gd name="connsiteX19" fmla="*/ 89876 w 359927"/>
                <a:gd name="connsiteY19" fmla="*/ 42045 h 101784"/>
                <a:gd name="connsiteX20" fmla="*/ 91772 w 359927"/>
                <a:gd name="connsiteY20" fmla="*/ 42254 h 101784"/>
                <a:gd name="connsiteX21" fmla="*/ 105365 w 359927"/>
                <a:gd name="connsiteY21" fmla="*/ 38356 h 101784"/>
                <a:gd name="connsiteX22" fmla="*/ 111476 w 359927"/>
                <a:gd name="connsiteY22" fmla="*/ 26131 h 101784"/>
                <a:gd name="connsiteX23" fmla="*/ 107051 w 359927"/>
                <a:gd name="connsiteY23" fmla="*/ 15280 h 101784"/>
                <a:gd name="connsiteX24" fmla="*/ 95671 w 359927"/>
                <a:gd name="connsiteY24" fmla="*/ 10958 h 101784"/>
                <a:gd name="connsiteX25" fmla="*/ 84186 w 359927"/>
                <a:gd name="connsiteY25" fmla="*/ 15388 h 101784"/>
                <a:gd name="connsiteX26" fmla="*/ 78286 w 359927"/>
                <a:gd name="connsiteY26" fmla="*/ 28349 h 101784"/>
                <a:gd name="connsiteX27" fmla="*/ 66380 w 359927"/>
                <a:gd name="connsiteY27" fmla="*/ 26238 h 101784"/>
                <a:gd name="connsiteX28" fmla="*/ 76284 w 359927"/>
                <a:gd name="connsiteY28" fmla="*/ 7802 h 101784"/>
                <a:gd name="connsiteX29" fmla="*/ 95460 w 359927"/>
                <a:gd name="connsiteY29" fmla="*/ 1268 h 101784"/>
                <a:gd name="connsiteX30" fmla="*/ 110001 w 359927"/>
                <a:gd name="connsiteY30" fmla="*/ 4639 h 101784"/>
                <a:gd name="connsiteX31" fmla="*/ 120116 w 359927"/>
                <a:gd name="connsiteY31" fmla="*/ 13911 h 101784"/>
                <a:gd name="connsiteX32" fmla="*/ 123698 w 359927"/>
                <a:gd name="connsiteY32" fmla="*/ 26346 h 101784"/>
                <a:gd name="connsiteX33" fmla="*/ 120327 w 359927"/>
                <a:gd name="connsiteY33" fmla="*/ 37722 h 101784"/>
                <a:gd name="connsiteX34" fmla="*/ 110423 w 359927"/>
                <a:gd name="connsiteY34" fmla="*/ 45942 h 101784"/>
                <a:gd name="connsiteX35" fmla="*/ 123698 w 359927"/>
                <a:gd name="connsiteY35" fmla="*/ 54163 h 101784"/>
                <a:gd name="connsiteX36" fmla="*/ 128439 w 359927"/>
                <a:gd name="connsiteY36" fmla="*/ 69652 h 101784"/>
                <a:gd name="connsiteX37" fmla="*/ 119167 w 359927"/>
                <a:gd name="connsiteY37" fmla="*/ 91143 h 101784"/>
                <a:gd name="connsiteX38" fmla="*/ 95882 w 359927"/>
                <a:gd name="connsiteY38" fmla="*/ 99889 h 101784"/>
                <a:gd name="connsiteX39" fmla="*/ 74704 w 359927"/>
                <a:gd name="connsiteY39" fmla="*/ 92303 h 101784"/>
                <a:gd name="connsiteX40" fmla="*/ 65220 w 359927"/>
                <a:gd name="connsiteY40" fmla="*/ 72707 h 101784"/>
                <a:gd name="connsiteX41" fmla="*/ 145930 w 359927"/>
                <a:gd name="connsiteY41" fmla="*/ 98204 h 101784"/>
                <a:gd name="connsiteX42" fmla="*/ 145930 w 359927"/>
                <a:gd name="connsiteY42" fmla="*/ 84717 h 101784"/>
                <a:gd name="connsiteX43" fmla="*/ 159417 w 359927"/>
                <a:gd name="connsiteY43" fmla="*/ 84717 h 101784"/>
                <a:gd name="connsiteX44" fmla="*/ 159417 w 359927"/>
                <a:gd name="connsiteY44" fmla="*/ 98204 h 101784"/>
                <a:gd name="connsiteX45" fmla="*/ 145930 w 359927"/>
                <a:gd name="connsiteY45" fmla="*/ 98204 h 101784"/>
                <a:gd name="connsiteX46" fmla="*/ 179752 w 359927"/>
                <a:gd name="connsiteY46" fmla="*/ 50575 h 101784"/>
                <a:gd name="connsiteX47" fmla="*/ 183229 w 359927"/>
                <a:gd name="connsiteY47" fmla="*/ 23076 h 101784"/>
                <a:gd name="connsiteX48" fmla="*/ 193766 w 359927"/>
                <a:gd name="connsiteY48" fmla="*/ 6959 h 101784"/>
                <a:gd name="connsiteX49" fmla="*/ 211257 w 359927"/>
                <a:gd name="connsiteY49" fmla="*/ 1268 h 101784"/>
                <a:gd name="connsiteX50" fmla="*/ 224849 w 359927"/>
                <a:gd name="connsiteY50" fmla="*/ 4430 h 101784"/>
                <a:gd name="connsiteX51" fmla="*/ 234542 w 359927"/>
                <a:gd name="connsiteY51" fmla="*/ 13385 h 101784"/>
                <a:gd name="connsiteX52" fmla="*/ 240548 w 359927"/>
                <a:gd name="connsiteY52" fmla="*/ 27816 h 101784"/>
                <a:gd name="connsiteX53" fmla="*/ 242761 w 359927"/>
                <a:gd name="connsiteY53" fmla="*/ 50575 h 101784"/>
                <a:gd name="connsiteX54" fmla="*/ 239178 w 359927"/>
                <a:gd name="connsiteY54" fmla="*/ 77973 h 101784"/>
                <a:gd name="connsiteX55" fmla="*/ 228747 w 359927"/>
                <a:gd name="connsiteY55" fmla="*/ 94198 h 101784"/>
                <a:gd name="connsiteX56" fmla="*/ 211257 w 359927"/>
                <a:gd name="connsiteY56" fmla="*/ 99889 h 101784"/>
                <a:gd name="connsiteX57" fmla="*/ 189341 w 359927"/>
                <a:gd name="connsiteY57" fmla="*/ 89882 h 101784"/>
                <a:gd name="connsiteX58" fmla="*/ 179752 w 359927"/>
                <a:gd name="connsiteY58" fmla="*/ 50575 h 101784"/>
                <a:gd name="connsiteX59" fmla="*/ 191975 w 359927"/>
                <a:gd name="connsiteY59" fmla="*/ 50575 h 101784"/>
                <a:gd name="connsiteX60" fmla="*/ 197454 w 359927"/>
                <a:gd name="connsiteY60" fmla="*/ 82296 h 101784"/>
                <a:gd name="connsiteX61" fmla="*/ 211257 w 359927"/>
                <a:gd name="connsiteY61" fmla="*/ 90091 h 101784"/>
                <a:gd name="connsiteX62" fmla="*/ 224954 w 359927"/>
                <a:gd name="connsiteY62" fmla="*/ 82188 h 101784"/>
                <a:gd name="connsiteX63" fmla="*/ 230539 w 359927"/>
                <a:gd name="connsiteY63" fmla="*/ 50575 h 101784"/>
                <a:gd name="connsiteX64" fmla="*/ 224954 w 359927"/>
                <a:gd name="connsiteY64" fmla="*/ 18969 h 101784"/>
                <a:gd name="connsiteX65" fmla="*/ 211152 w 359927"/>
                <a:gd name="connsiteY65" fmla="*/ 11066 h 101784"/>
                <a:gd name="connsiteX66" fmla="*/ 198086 w 359927"/>
                <a:gd name="connsiteY66" fmla="*/ 18018 h 101784"/>
                <a:gd name="connsiteX67" fmla="*/ 191975 w 359927"/>
                <a:gd name="connsiteY67" fmla="*/ 50575 h 101784"/>
                <a:gd name="connsiteX68" fmla="*/ 256142 w 359927"/>
                <a:gd name="connsiteY68" fmla="*/ 24869 h 101784"/>
                <a:gd name="connsiteX69" fmla="*/ 261305 w 359927"/>
                <a:gd name="connsiteY69" fmla="*/ 7276 h 101784"/>
                <a:gd name="connsiteX70" fmla="*/ 276478 w 359927"/>
                <a:gd name="connsiteY70" fmla="*/ 0 h 101784"/>
                <a:gd name="connsiteX71" fmla="*/ 291439 w 359927"/>
                <a:gd name="connsiteY71" fmla="*/ 6534 h 101784"/>
                <a:gd name="connsiteX72" fmla="*/ 297445 w 359927"/>
                <a:gd name="connsiteY72" fmla="*/ 25605 h 101784"/>
                <a:gd name="connsiteX73" fmla="*/ 291439 w 359927"/>
                <a:gd name="connsiteY73" fmla="*/ 44466 h 101784"/>
                <a:gd name="connsiteX74" fmla="*/ 276583 w 359927"/>
                <a:gd name="connsiteY74" fmla="*/ 51000 h 101784"/>
                <a:gd name="connsiteX75" fmla="*/ 261937 w 359927"/>
                <a:gd name="connsiteY75" fmla="*/ 44574 h 101784"/>
                <a:gd name="connsiteX76" fmla="*/ 256142 w 359927"/>
                <a:gd name="connsiteY76" fmla="*/ 24869 h 101784"/>
                <a:gd name="connsiteX77" fmla="*/ 276793 w 359927"/>
                <a:gd name="connsiteY77" fmla="*/ 8220 h 101784"/>
                <a:gd name="connsiteX78" fmla="*/ 269418 w 359927"/>
                <a:gd name="connsiteY78" fmla="*/ 12017 h 101784"/>
                <a:gd name="connsiteX79" fmla="*/ 266573 w 359927"/>
                <a:gd name="connsiteY79" fmla="*/ 26029 h 101784"/>
                <a:gd name="connsiteX80" fmla="*/ 269523 w 359927"/>
                <a:gd name="connsiteY80" fmla="*/ 39091 h 101784"/>
                <a:gd name="connsiteX81" fmla="*/ 276793 w 359927"/>
                <a:gd name="connsiteY81" fmla="*/ 42888 h 101784"/>
                <a:gd name="connsiteX82" fmla="*/ 284169 w 359927"/>
                <a:gd name="connsiteY82" fmla="*/ 39091 h 101784"/>
                <a:gd name="connsiteX83" fmla="*/ 287120 w 359927"/>
                <a:gd name="connsiteY83" fmla="*/ 25079 h 101784"/>
                <a:gd name="connsiteX84" fmla="*/ 284169 w 359927"/>
                <a:gd name="connsiteY84" fmla="*/ 12017 h 101784"/>
                <a:gd name="connsiteX85" fmla="*/ 276793 w 359927"/>
                <a:gd name="connsiteY85" fmla="*/ 8220 h 101784"/>
                <a:gd name="connsiteX86" fmla="*/ 276899 w 359927"/>
                <a:gd name="connsiteY86" fmla="*/ 101784 h 101784"/>
                <a:gd name="connsiteX87" fmla="*/ 329684 w 359927"/>
                <a:gd name="connsiteY87" fmla="*/ 0 h 101784"/>
                <a:gd name="connsiteX88" fmla="*/ 339273 w 359927"/>
                <a:gd name="connsiteY88" fmla="*/ 0 h 101784"/>
                <a:gd name="connsiteX89" fmla="*/ 286698 w 359927"/>
                <a:gd name="connsiteY89" fmla="*/ 101784 h 101784"/>
                <a:gd name="connsiteX90" fmla="*/ 276899 w 359927"/>
                <a:gd name="connsiteY90" fmla="*/ 101784 h 101784"/>
                <a:gd name="connsiteX91" fmla="*/ 318625 w 359927"/>
                <a:gd name="connsiteY91" fmla="*/ 75553 h 101784"/>
                <a:gd name="connsiteX92" fmla="*/ 323783 w 359927"/>
                <a:gd name="connsiteY92" fmla="*/ 57952 h 101784"/>
                <a:gd name="connsiteX93" fmla="*/ 338956 w 359927"/>
                <a:gd name="connsiteY93" fmla="*/ 50683 h 101784"/>
                <a:gd name="connsiteX94" fmla="*/ 353919 w 359927"/>
                <a:gd name="connsiteY94" fmla="*/ 57217 h 101784"/>
                <a:gd name="connsiteX95" fmla="*/ 359928 w 359927"/>
                <a:gd name="connsiteY95" fmla="*/ 76288 h 101784"/>
                <a:gd name="connsiteX96" fmla="*/ 353919 w 359927"/>
                <a:gd name="connsiteY96" fmla="*/ 95149 h 101784"/>
                <a:gd name="connsiteX97" fmla="*/ 339064 w 359927"/>
                <a:gd name="connsiteY97" fmla="*/ 101784 h 101784"/>
                <a:gd name="connsiteX98" fmla="*/ 324417 w 359927"/>
                <a:gd name="connsiteY98" fmla="*/ 95250 h 101784"/>
                <a:gd name="connsiteX99" fmla="*/ 318625 w 359927"/>
                <a:gd name="connsiteY99" fmla="*/ 75553 h 101784"/>
                <a:gd name="connsiteX100" fmla="*/ 339273 w 359927"/>
                <a:gd name="connsiteY100" fmla="*/ 58903 h 101784"/>
                <a:gd name="connsiteX101" fmla="*/ 331902 w 359927"/>
                <a:gd name="connsiteY101" fmla="*/ 62693 h 101784"/>
                <a:gd name="connsiteX102" fmla="*/ 328949 w 359927"/>
                <a:gd name="connsiteY102" fmla="*/ 76706 h 101784"/>
                <a:gd name="connsiteX103" fmla="*/ 331902 w 359927"/>
                <a:gd name="connsiteY103" fmla="*/ 89774 h 101784"/>
                <a:gd name="connsiteX104" fmla="*/ 339273 w 359927"/>
                <a:gd name="connsiteY104" fmla="*/ 93564 h 101784"/>
                <a:gd name="connsiteX105" fmla="*/ 346650 w 359927"/>
                <a:gd name="connsiteY105" fmla="*/ 89774 h 101784"/>
                <a:gd name="connsiteX106" fmla="*/ 349604 w 359927"/>
                <a:gd name="connsiteY106" fmla="*/ 75762 h 101784"/>
                <a:gd name="connsiteX107" fmla="*/ 346650 w 359927"/>
                <a:gd name="connsiteY107" fmla="*/ 62693 h 101784"/>
                <a:gd name="connsiteX108" fmla="*/ 339273 w 359927"/>
                <a:gd name="connsiteY108" fmla="*/ 58903 h 10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359927" h="101784">
                  <a:moveTo>
                    <a:pt x="35613" y="98204"/>
                  </a:moveTo>
                  <a:lnTo>
                    <a:pt x="23707" y="98204"/>
                  </a:lnTo>
                  <a:lnTo>
                    <a:pt x="23707" y="22658"/>
                  </a:lnTo>
                  <a:cubicBezTo>
                    <a:pt x="20897" y="25395"/>
                    <a:pt x="17174" y="28133"/>
                    <a:pt x="12538" y="30878"/>
                  </a:cubicBezTo>
                  <a:cubicBezTo>
                    <a:pt x="7902" y="33541"/>
                    <a:pt x="3723" y="35578"/>
                    <a:pt x="0" y="36987"/>
                  </a:cubicBezTo>
                  <a:lnTo>
                    <a:pt x="0" y="25503"/>
                  </a:lnTo>
                  <a:cubicBezTo>
                    <a:pt x="6673" y="22408"/>
                    <a:pt x="12468" y="18652"/>
                    <a:pt x="17385" y="14228"/>
                  </a:cubicBezTo>
                  <a:cubicBezTo>
                    <a:pt x="22372" y="9731"/>
                    <a:pt x="25884" y="5408"/>
                    <a:pt x="27922" y="1268"/>
                  </a:cubicBezTo>
                  <a:lnTo>
                    <a:pt x="35613" y="1268"/>
                  </a:lnTo>
                  <a:lnTo>
                    <a:pt x="35613" y="98204"/>
                  </a:lnTo>
                  <a:close/>
                  <a:moveTo>
                    <a:pt x="65220" y="72707"/>
                  </a:moveTo>
                  <a:lnTo>
                    <a:pt x="77021" y="71122"/>
                  </a:lnTo>
                  <a:cubicBezTo>
                    <a:pt x="78427" y="77866"/>
                    <a:pt x="80744" y="82714"/>
                    <a:pt x="83976" y="85668"/>
                  </a:cubicBezTo>
                  <a:cubicBezTo>
                    <a:pt x="87277" y="88614"/>
                    <a:pt x="91281" y="90091"/>
                    <a:pt x="95987" y="90091"/>
                  </a:cubicBezTo>
                  <a:cubicBezTo>
                    <a:pt x="101537" y="90091"/>
                    <a:pt x="106208" y="88156"/>
                    <a:pt x="110001" y="84292"/>
                  </a:cubicBezTo>
                  <a:cubicBezTo>
                    <a:pt x="113864" y="80428"/>
                    <a:pt x="115796" y="75654"/>
                    <a:pt x="115796" y="69962"/>
                  </a:cubicBezTo>
                  <a:cubicBezTo>
                    <a:pt x="115796" y="64487"/>
                    <a:pt x="114005" y="59989"/>
                    <a:pt x="110423" y="56476"/>
                  </a:cubicBezTo>
                  <a:cubicBezTo>
                    <a:pt x="106910" y="52969"/>
                    <a:pt x="102415" y="51209"/>
                    <a:pt x="96936" y="51209"/>
                  </a:cubicBezTo>
                  <a:cubicBezTo>
                    <a:pt x="94688" y="51209"/>
                    <a:pt x="91913" y="51634"/>
                    <a:pt x="88612" y="52477"/>
                  </a:cubicBezTo>
                  <a:lnTo>
                    <a:pt x="89876" y="42045"/>
                  </a:lnTo>
                  <a:cubicBezTo>
                    <a:pt x="90649" y="42186"/>
                    <a:pt x="91281" y="42254"/>
                    <a:pt x="91772" y="42254"/>
                  </a:cubicBezTo>
                  <a:cubicBezTo>
                    <a:pt x="96830" y="42254"/>
                    <a:pt x="101361" y="40952"/>
                    <a:pt x="105365" y="38356"/>
                  </a:cubicBezTo>
                  <a:cubicBezTo>
                    <a:pt x="109439" y="35686"/>
                    <a:pt x="111476" y="31613"/>
                    <a:pt x="111476" y="26131"/>
                  </a:cubicBezTo>
                  <a:cubicBezTo>
                    <a:pt x="111476" y="21781"/>
                    <a:pt x="110001" y="18160"/>
                    <a:pt x="107051" y="15280"/>
                  </a:cubicBezTo>
                  <a:cubicBezTo>
                    <a:pt x="104101" y="12401"/>
                    <a:pt x="100307" y="10958"/>
                    <a:pt x="95671" y="10958"/>
                  </a:cubicBezTo>
                  <a:cubicBezTo>
                    <a:pt x="91106" y="10958"/>
                    <a:pt x="87277" y="12435"/>
                    <a:pt x="84186" y="15388"/>
                  </a:cubicBezTo>
                  <a:cubicBezTo>
                    <a:pt x="81096" y="18268"/>
                    <a:pt x="79129" y="22584"/>
                    <a:pt x="78286" y="28349"/>
                  </a:cubicBezTo>
                  <a:lnTo>
                    <a:pt x="66380" y="26238"/>
                  </a:lnTo>
                  <a:cubicBezTo>
                    <a:pt x="67855" y="18301"/>
                    <a:pt x="71157" y="12152"/>
                    <a:pt x="76284" y="7802"/>
                  </a:cubicBezTo>
                  <a:cubicBezTo>
                    <a:pt x="81412" y="3446"/>
                    <a:pt x="87804" y="1268"/>
                    <a:pt x="95460" y="1268"/>
                  </a:cubicBezTo>
                  <a:cubicBezTo>
                    <a:pt x="100729" y="1268"/>
                    <a:pt x="105575" y="2394"/>
                    <a:pt x="110001" y="4639"/>
                  </a:cubicBezTo>
                  <a:cubicBezTo>
                    <a:pt x="114426" y="6885"/>
                    <a:pt x="117798" y="9980"/>
                    <a:pt x="120116" y="13911"/>
                  </a:cubicBezTo>
                  <a:cubicBezTo>
                    <a:pt x="122504" y="17843"/>
                    <a:pt x="123698" y="21990"/>
                    <a:pt x="123698" y="26346"/>
                  </a:cubicBezTo>
                  <a:cubicBezTo>
                    <a:pt x="123698" y="30487"/>
                    <a:pt x="122575" y="34283"/>
                    <a:pt x="120327" y="37722"/>
                  </a:cubicBezTo>
                  <a:cubicBezTo>
                    <a:pt x="118079" y="41168"/>
                    <a:pt x="114777" y="43906"/>
                    <a:pt x="110423" y="45942"/>
                  </a:cubicBezTo>
                  <a:cubicBezTo>
                    <a:pt x="116112" y="47204"/>
                    <a:pt x="120538" y="49948"/>
                    <a:pt x="123698" y="54163"/>
                  </a:cubicBezTo>
                  <a:cubicBezTo>
                    <a:pt x="126859" y="58303"/>
                    <a:pt x="128439" y="63468"/>
                    <a:pt x="128439" y="69652"/>
                  </a:cubicBezTo>
                  <a:cubicBezTo>
                    <a:pt x="128439" y="78081"/>
                    <a:pt x="125349" y="85243"/>
                    <a:pt x="119167" y="91143"/>
                  </a:cubicBezTo>
                  <a:cubicBezTo>
                    <a:pt x="113057" y="96976"/>
                    <a:pt x="105295" y="99889"/>
                    <a:pt x="95882" y="99889"/>
                  </a:cubicBezTo>
                  <a:cubicBezTo>
                    <a:pt x="87383" y="99889"/>
                    <a:pt x="80323" y="97361"/>
                    <a:pt x="74704" y="92303"/>
                  </a:cubicBezTo>
                  <a:cubicBezTo>
                    <a:pt x="69155" y="87246"/>
                    <a:pt x="65993" y="80711"/>
                    <a:pt x="65220" y="72707"/>
                  </a:cubicBezTo>
                  <a:close/>
                  <a:moveTo>
                    <a:pt x="145930" y="98204"/>
                  </a:moveTo>
                  <a:lnTo>
                    <a:pt x="145930" y="84717"/>
                  </a:lnTo>
                  <a:lnTo>
                    <a:pt x="159417" y="84717"/>
                  </a:lnTo>
                  <a:lnTo>
                    <a:pt x="159417" y="98204"/>
                  </a:lnTo>
                  <a:lnTo>
                    <a:pt x="145930" y="98204"/>
                  </a:lnTo>
                  <a:close/>
                  <a:moveTo>
                    <a:pt x="179752" y="50575"/>
                  </a:moveTo>
                  <a:cubicBezTo>
                    <a:pt x="179752" y="39199"/>
                    <a:pt x="180912" y="30035"/>
                    <a:pt x="183229" y="23076"/>
                  </a:cubicBezTo>
                  <a:cubicBezTo>
                    <a:pt x="185618" y="16056"/>
                    <a:pt x="189130" y="10681"/>
                    <a:pt x="193766" y="6959"/>
                  </a:cubicBezTo>
                  <a:cubicBezTo>
                    <a:pt x="198402" y="3163"/>
                    <a:pt x="204232" y="1268"/>
                    <a:pt x="211257" y="1268"/>
                  </a:cubicBezTo>
                  <a:cubicBezTo>
                    <a:pt x="216455" y="1268"/>
                    <a:pt x="220985" y="2320"/>
                    <a:pt x="224849" y="4430"/>
                  </a:cubicBezTo>
                  <a:cubicBezTo>
                    <a:pt x="228783" y="6467"/>
                    <a:pt x="232013" y="9447"/>
                    <a:pt x="234542" y="13385"/>
                  </a:cubicBezTo>
                  <a:cubicBezTo>
                    <a:pt x="237071" y="17317"/>
                    <a:pt x="239073" y="22132"/>
                    <a:pt x="240548" y="27816"/>
                  </a:cubicBezTo>
                  <a:cubicBezTo>
                    <a:pt x="242023" y="33440"/>
                    <a:pt x="242761" y="41027"/>
                    <a:pt x="242761" y="50575"/>
                  </a:cubicBezTo>
                  <a:cubicBezTo>
                    <a:pt x="242761" y="61884"/>
                    <a:pt x="241567" y="71021"/>
                    <a:pt x="239178" y="77973"/>
                  </a:cubicBezTo>
                  <a:cubicBezTo>
                    <a:pt x="236861" y="84926"/>
                    <a:pt x="233383" y="90334"/>
                    <a:pt x="228747" y="94198"/>
                  </a:cubicBezTo>
                  <a:cubicBezTo>
                    <a:pt x="224182" y="97994"/>
                    <a:pt x="218351" y="99889"/>
                    <a:pt x="211257" y="99889"/>
                  </a:cubicBezTo>
                  <a:cubicBezTo>
                    <a:pt x="201914" y="99889"/>
                    <a:pt x="194609" y="96551"/>
                    <a:pt x="189341" y="89882"/>
                  </a:cubicBezTo>
                  <a:cubicBezTo>
                    <a:pt x="182949" y="81804"/>
                    <a:pt x="179752" y="68701"/>
                    <a:pt x="179752" y="50575"/>
                  </a:cubicBezTo>
                  <a:close/>
                  <a:moveTo>
                    <a:pt x="191975" y="50575"/>
                  </a:moveTo>
                  <a:cubicBezTo>
                    <a:pt x="191975" y="66456"/>
                    <a:pt x="193802" y="77023"/>
                    <a:pt x="197454" y="82296"/>
                  </a:cubicBezTo>
                  <a:cubicBezTo>
                    <a:pt x="201177" y="87488"/>
                    <a:pt x="205778" y="90091"/>
                    <a:pt x="211257" y="90091"/>
                  </a:cubicBezTo>
                  <a:cubicBezTo>
                    <a:pt x="216666" y="90091"/>
                    <a:pt x="221232" y="87455"/>
                    <a:pt x="224954" y="82188"/>
                  </a:cubicBezTo>
                  <a:cubicBezTo>
                    <a:pt x="228677" y="76921"/>
                    <a:pt x="230539" y="66382"/>
                    <a:pt x="230539" y="50575"/>
                  </a:cubicBezTo>
                  <a:cubicBezTo>
                    <a:pt x="230539" y="34701"/>
                    <a:pt x="228677" y="24168"/>
                    <a:pt x="224954" y="18969"/>
                  </a:cubicBezTo>
                  <a:cubicBezTo>
                    <a:pt x="221232" y="13702"/>
                    <a:pt x="216631" y="11066"/>
                    <a:pt x="211152" y="11066"/>
                  </a:cubicBezTo>
                  <a:cubicBezTo>
                    <a:pt x="205673" y="11066"/>
                    <a:pt x="201317" y="13385"/>
                    <a:pt x="198086" y="18018"/>
                  </a:cubicBezTo>
                  <a:cubicBezTo>
                    <a:pt x="194012" y="23851"/>
                    <a:pt x="191975" y="34701"/>
                    <a:pt x="191975" y="50575"/>
                  </a:cubicBezTo>
                  <a:close/>
                  <a:moveTo>
                    <a:pt x="256142" y="24869"/>
                  </a:moveTo>
                  <a:cubicBezTo>
                    <a:pt x="256142" y="17984"/>
                    <a:pt x="257863" y="12118"/>
                    <a:pt x="261305" y="7276"/>
                  </a:cubicBezTo>
                  <a:cubicBezTo>
                    <a:pt x="264817" y="2428"/>
                    <a:pt x="269875" y="0"/>
                    <a:pt x="276478" y="0"/>
                  </a:cubicBezTo>
                  <a:cubicBezTo>
                    <a:pt x="282519" y="0"/>
                    <a:pt x="287506" y="2178"/>
                    <a:pt x="291439" y="6534"/>
                  </a:cubicBezTo>
                  <a:cubicBezTo>
                    <a:pt x="295444" y="10823"/>
                    <a:pt x="297445" y="17175"/>
                    <a:pt x="297445" y="25605"/>
                  </a:cubicBezTo>
                  <a:cubicBezTo>
                    <a:pt x="297445" y="33757"/>
                    <a:pt x="295444" y="40042"/>
                    <a:pt x="291439" y="44466"/>
                  </a:cubicBezTo>
                  <a:cubicBezTo>
                    <a:pt x="287436" y="48822"/>
                    <a:pt x="282484" y="51000"/>
                    <a:pt x="276583" y="51000"/>
                  </a:cubicBezTo>
                  <a:cubicBezTo>
                    <a:pt x="270753" y="51000"/>
                    <a:pt x="265871" y="48856"/>
                    <a:pt x="261937" y="44574"/>
                  </a:cubicBezTo>
                  <a:cubicBezTo>
                    <a:pt x="258074" y="40217"/>
                    <a:pt x="256142" y="33649"/>
                    <a:pt x="256142" y="24869"/>
                  </a:cubicBezTo>
                  <a:close/>
                  <a:moveTo>
                    <a:pt x="276793" y="8220"/>
                  </a:moveTo>
                  <a:cubicBezTo>
                    <a:pt x="273843" y="8220"/>
                    <a:pt x="271385" y="9488"/>
                    <a:pt x="269418" y="12017"/>
                  </a:cubicBezTo>
                  <a:cubicBezTo>
                    <a:pt x="267521" y="14545"/>
                    <a:pt x="266573" y="19212"/>
                    <a:pt x="266573" y="26029"/>
                  </a:cubicBezTo>
                  <a:cubicBezTo>
                    <a:pt x="266573" y="32206"/>
                    <a:pt x="267557" y="36562"/>
                    <a:pt x="269523" y="39091"/>
                  </a:cubicBezTo>
                  <a:cubicBezTo>
                    <a:pt x="271491" y="41620"/>
                    <a:pt x="273914" y="42888"/>
                    <a:pt x="276793" y="42888"/>
                  </a:cubicBezTo>
                  <a:cubicBezTo>
                    <a:pt x="279815" y="42888"/>
                    <a:pt x="282272" y="41620"/>
                    <a:pt x="284169" y="39091"/>
                  </a:cubicBezTo>
                  <a:cubicBezTo>
                    <a:pt x="286136" y="36495"/>
                    <a:pt x="287120" y="31822"/>
                    <a:pt x="287120" y="25079"/>
                  </a:cubicBezTo>
                  <a:cubicBezTo>
                    <a:pt x="287120" y="18827"/>
                    <a:pt x="286136" y="14471"/>
                    <a:pt x="284169" y="12017"/>
                  </a:cubicBezTo>
                  <a:cubicBezTo>
                    <a:pt x="282202" y="9488"/>
                    <a:pt x="279744" y="8220"/>
                    <a:pt x="276793" y="8220"/>
                  </a:cubicBezTo>
                  <a:close/>
                  <a:moveTo>
                    <a:pt x="276899" y="101784"/>
                  </a:moveTo>
                  <a:lnTo>
                    <a:pt x="329684" y="0"/>
                  </a:lnTo>
                  <a:lnTo>
                    <a:pt x="339273" y="0"/>
                  </a:lnTo>
                  <a:lnTo>
                    <a:pt x="286698" y="101784"/>
                  </a:lnTo>
                  <a:lnTo>
                    <a:pt x="276899" y="101784"/>
                  </a:lnTo>
                  <a:close/>
                  <a:moveTo>
                    <a:pt x="318625" y="75553"/>
                  </a:moveTo>
                  <a:cubicBezTo>
                    <a:pt x="318625" y="68593"/>
                    <a:pt x="320344" y="62733"/>
                    <a:pt x="323783" y="57952"/>
                  </a:cubicBezTo>
                  <a:cubicBezTo>
                    <a:pt x="327297" y="53104"/>
                    <a:pt x="332354" y="50683"/>
                    <a:pt x="338956" y="50683"/>
                  </a:cubicBezTo>
                  <a:cubicBezTo>
                    <a:pt x="344998" y="50683"/>
                    <a:pt x="349988" y="52861"/>
                    <a:pt x="353919" y="57217"/>
                  </a:cubicBezTo>
                  <a:cubicBezTo>
                    <a:pt x="357925" y="61499"/>
                    <a:pt x="359928" y="67858"/>
                    <a:pt x="359928" y="76288"/>
                  </a:cubicBezTo>
                  <a:cubicBezTo>
                    <a:pt x="359928" y="84434"/>
                    <a:pt x="357925" y="90725"/>
                    <a:pt x="353919" y="95149"/>
                  </a:cubicBezTo>
                  <a:cubicBezTo>
                    <a:pt x="349914" y="99572"/>
                    <a:pt x="344964" y="101784"/>
                    <a:pt x="339064" y="101784"/>
                  </a:cubicBezTo>
                  <a:cubicBezTo>
                    <a:pt x="333237" y="101784"/>
                    <a:pt x="328355" y="99606"/>
                    <a:pt x="324417" y="95250"/>
                  </a:cubicBezTo>
                  <a:cubicBezTo>
                    <a:pt x="320553" y="90826"/>
                    <a:pt x="318625" y="84258"/>
                    <a:pt x="318625" y="75553"/>
                  </a:cubicBezTo>
                  <a:close/>
                  <a:moveTo>
                    <a:pt x="339273" y="58903"/>
                  </a:moveTo>
                  <a:cubicBezTo>
                    <a:pt x="336326" y="58903"/>
                    <a:pt x="333865" y="60164"/>
                    <a:pt x="331902" y="62693"/>
                  </a:cubicBezTo>
                  <a:cubicBezTo>
                    <a:pt x="329933" y="65222"/>
                    <a:pt x="328949" y="69895"/>
                    <a:pt x="328949" y="76706"/>
                  </a:cubicBezTo>
                  <a:cubicBezTo>
                    <a:pt x="328949" y="82889"/>
                    <a:pt x="329933" y="87246"/>
                    <a:pt x="331902" y="89774"/>
                  </a:cubicBezTo>
                  <a:cubicBezTo>
                    <a:pt x="333865" y="92303"/>
                    <a:pt x="336326" y="93564"/>
                    <a:pt x="339273" y="93564"/>
                  </a:cubicBezTo>
                  <a:cubicBezTo>
                    <a:pt x="342294" y="93564"/>
                    <a:pt x="344755" y="92303"/>
                    <a:pt x="346650" y="89774"/>
                  </a:cubicBezTo>
                  <a:cubicBezTo>
                    <a:pt x="348619" y="87246"/>
                    <a:pt x="349604" y="82572"/>
                    <a:pt x="349604" y="75762"/>
                  </a:cubicBezTo>
                  <a:cubicBezTo>
                    <a:pt x="349604" y="69578"/>
                    <a:pt x="348619" y="65222"/>
                    <a:pt x="346650" y="62693"/>
                  </a:cubicBezTo>
                  <a:cubicBezTo>
                    <a:pt x="344681" y="60164"/>
                    <a:pt x="342226" y="58903"/>
                    <a:pt x="339273" y="58903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DB6D70A-CF34-4D06-8B81-EDCCC25F57DE}"/>
                </a:ext>
              </a:extLst>
            </p:cNvPr>
            <p:cNvSpPr/>
            <p:nvPr/>
          </p:nvSpPr>
          <p:spPr>
            <a:xfrm>
              <a:off x="804819" y="4464618"/>
              <a:ext cx="1307470" cy="6743"/>
            </a:xfrm>
            <a:custGeom>
              <a:avLst/>
              <a:gdLst>
                <a:gd name="connsiteX0" fmla="*/ 0 w 1307470"/>
                <a:gd name="connsiteY0" fmla="*/ 0 h 6743"/>
                <a:gd name="connsiteX1" fmla="*/ 1056685 w 1307470"/>
                <a:gd name="connsiteY1" fmla="*/ 0 h 6743"/>
                <a:gd name="connsiteX2" fmla="*/ 1307471 w 1307470"/>
                <a:gd name="connsiteY2" fmla="*/ 0 h 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7470" h="6743">
                  <a:moveTo>
                    <a:pt x="0" y="0"/>
                  </a:moveTo>
                  <a:lnTo>
                    <a:pt x="1056685" y="0"/>
                  </a:lnTo>
                  <a:lnTo>
                    <a:pt x="1307471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7EF895B-4214-401C-8005-21C971F126C5}"/>
                </a:ext>
              </a:extLst>
            </p:cNvPr>
            <p:cNvSpPr/>
            <p:nvPr/>
          </p:nvSpPr>
          <p:spPr>
            <a:xfrm>
              <a:off x="2098803" y="4451131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35"/>
                    <a:pt x="20938" y="0"/>
                    <a:pt x="13487" y="0"/>
                  </a:cubicBezTo>
                  <a:cubicBezTo>
                    <a:pt x="6042" y="0"/>
                    <a:pt x="0" y="6035"/>
                    <a:pt x="0" y="13487"/>
                  </a:cubicBezTo>
                  <a:cubicBezTo>
                    <a:pt x="0" y="20938"/>
                    <a:pt x="6042" y="26973"/>
                    <a:pt x="13487" y="26973"/>
                  </a:cubicBezTo>
                  <a:cubicBezTo>
                    <a:pt x="20938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E901AA4-8007-4ECE-BB24-61D61CE738C7}"/>
                </a:ext>
              </a:extLst>
            </p:cNvPr>
            <p:cNvSpPr/>
            <p:nvPr/>
          </p:nvSpPr>
          <p:spPr>
            <a:xfrm>
              <a:off x="7488908" y="4822616"/>
              <a:ext cx="846292" cy="124968"/>
            </a:xfrm>
            <a:custGeom>
              <a:avLst/>
              <a:gdLst>
                <a:gd name="connsiteX0" fmla="*/ 0 w 846292"/>
                <a:gd name="connsiteY0" fmla="*/ 67225 h 124968"/>
                <a:gd name="connsiteX1" fmla="*/ 12003 w 846292"/>
                <a:gd name="connsiteY1" fmla="*/ 66173 h 124968"/>
                <a:gd name="connsiteX2" fmla="*/ 15914 w 846292"/>
                <a:gd name="connsiteY2" fmla="*/ 77974 h 124968"/>
                <a:gd name="connsiteX3" fmla="*/ 25557 w 846292"/>
                <a:gd name="connsiteY3" fmla="*/ 85560 h 124968"/>
                <a:gd name="connsiteX4" fmla="*/ 40527 w 846292"/>
                <a:gd name="connsiteY4" fmla="*/ 88406 h 124968"/>
                <a:gd name="connsiteX5" fmla="*/ 53407 w 846292"/>
                <a:gd name="connsiteY5" fmla="*/ 86295 h 124968"/>
                <a:gd name="connsiteX6" fmla="*/ 61701 w 846292"/>
                <a:gd name="connsiteY6" fmla="*/ 80294 h 124968"/>
                <a:gd name="connsiteX7" fmla="*/ 64466 w 846292"/>
                <a:gd name="connsiteY7" fmla="*/ 71965 h 124968"/>
                <a:gd name="connsiteX8" fmla="*/ 61836 w 846292"/>
                <a:gd name="connsiteY8" fmla="*/ 64062 h 124968"/>
                <a:gd name="connsiteX9" fmla="*/ 53204 w 846292"/>
                <a:gd name="connsiteY9" fmla="*/ 58378 h 124968"/>
                <a:gd name="connsiteX10" fmla="*/ 35874 w 846292"/>
                <a:gd name="connsiteY10" fmla="*/ 53637 h 124968"/>
                <a:gd name="connsiteX11" fmla="*/ 17330 w 846292"/>
                <a:gd name="connsiteY11" fmla="*/ 47629 h 124968"/>
                <a:gd name="connsiteX12" fmla="*/ 7013 w 846292"/>
                <a:gd name="connsiteY12" fmla="*/ 38674 h 124968"/>
                <a:gd name="connsiteX13" fmla="*/ 3641 w 846292"/>
                <a:gd name="connsiteY13" fmla="*/ 26664 h 124968"/>
                <a:gd name="connsiteX14" fmla="*/ 7754 w 846292"/>
                <a:gd name="connsiteY14" fmla="*/ 12961 h 124968"/>
                <a:gd name="connsiteX15" fmla="*/ 19893 w 846292"/>
                <a:gd name="connsiteY15" fmla="*/ 3372 h 124968"/>
                <a:gd name="connsiteX16" fmla="*/ 37560 w 846292"/>
                <a:gd name="connsiteY16" fmla="*/ 0 h 124968"/>
                <a:gd name="connsiteX17" fmla="*/ 56576 w 846292"/>
                <a:gd name="connsiteY17" fmla="*/ 3480 h 124968"/>
                <a:gd name="connsiteX18" fmla="*/ 69119 w 846292"/>
                <a:gd name="connsiteY18" fmla="*/ 13703 h 124968"/>
                <a:gd name="connsiteX19" fmla="*/ 73839 w 846292"/>
                <a:gd name="connsiteY19" fmla="*/ 28875 h 124968"/>
                <a:gd name="connsiteX20" fmla="*/ 61634 w 846292"/>
                <a:gd name="connsiteY20" fmla="*/ 29819 h 124968"/>
                <a:gd name="connsiteX21" fmla="*/ 54958 w 846292"/>
                <a:gd name="connsiteY21" fmla="*/ 16015 h 124968"/>
                <a:gd name="connsiteX22" fmla="*/ 38099 w 846292"/>
                <a:gd name="connsiteY22" fmla="*/ 11275 h 124968"/>
                <a:gd name="connsiteX23" fmla="*/ 21173 w 846292"/>
                <a:gd name="connsiteY23" fmla="*/ 15598 h 124968"/>
                <a:gd name="connsiteX24" fmla="*/ 15914 w 846292"/>
                <a:gd name="connsiteY24" fmla="*/ 25713 h 124968"/>
                <a:gd name="connsiteX25" fmla="*/ 19690 w 846292"/>
                <a:gd name="connsiteY25" fmla="*/ 34351 h 124968"/>
                <a:gd name="connsiteX26" fmla="*/ 38976 w 846292"/>
                <a:gd name="connsiteY26" fmla="*/ 41202 h 124968"/>
                <a:gd name="connsiteX27" fmla="*/ 60353 w 846292"/>
                <a:gd name="connsiteY27" fmla="*/ 47312 h 124968"/>
                <a:gd name="connsiteX28" fmla="*/ 72760 w 846292"/>
                <a:gd name="connsiteY28" fmla="*/ 57218 h 124968"/>
                <a:gd name="connsiteX29" fmla="*/ 76806 w 846292"/>
                <a:gd name="connsiteY29" fmla="*/ 70914 h 124968"/>
                <a:gd name="connsiteX30" fmla="*/ 72356 w 846292"/>
                <a:gd name="connsiteY30" fmla="*/ 85452 h 124968"/>
                <a:gd name="connsiteX31" fmla="*/ 59611 w 846292"/>
                <a:gd name="connsiteY31" fmla="*/ 96093 h 124968"/>
                <a:gd name="connsiteX32" fmla="*/ 41067 w 846292"/>
                <a:gd name="connsiteY32" fmla="*/ 99890 h 124968"/>
                <a:gd name="connsiteX33" fmla="*/ 19151 w 846292"/>
                <a:gd name="connsiteY33" fmla="*/ 96093 h 124968"/>
                <a:gd name="connsiteX34" fmla="*/ 5259 w 846292"/>
                <a:gd name="connsiteY34" fmla="*/ 84508 h 124968"/>
                <a:gd name="connsiteX35" fmla="*/ 0 w 846292"/>
                <a:gd name="connsiteY35" fmla="*/ 67225 h 124968"/>
                <a:gd name="connsiteX36" fmla="*/ 90495 w 846292"/>
                <a:gd name="connsiteY36" fmla="*/ 15281 h 124968"/>
                <a:gd name="connsiteX37" fmla="*/ 90495 w 846292"/>
                <a:gd name="connsiteY37" fmla="*/ 1686 h 124968"/>
                <a:gd name="connsiteX38" fmla="*/ 102364 w 846292"/>
                <a:gd name="connsiteY38" fmla="*/ 1686 h 124968"/>
                <a:gd name="connsiteX39" fmla="*/ 102364 w 846292"/>
                <a:gd name="connsiteY39" fmla="*/ 15281 h 124968"/>
                <a:gd name="connsiteX40" fmla="*/ 90495 w 846292"/>
                <a:gd name="connsiteY40" fmla="*/ 15281 h 124968"/>
                <a:gd name="connsiteX41" fmla="*/ 90495 w 846292"/>
                <a:gd name="connsiteY41" fmla="*/ 98204 h 124968"/>
                <a:gd name="connsiteX42" fmla="*/ 90495 w 846292"/>
                <a:gd name="connsiteY42" fmla="*/ 28242 h 124968"/>
                <a:gd name="connsiteX43" fmla="*/ 102364 w 846292"/>
                <a:gd name="connsiteY43" fmla="*/ 28242 h 124968"/>
                <a:gd name="connsiteX44" fmla="*/ 102364 w 846292"/>
                <a:gd name="connsiteY44" fmla="*/ 98204 h 124968"/>
                <a:gd name="connsiteX45" fmla="*/ 90495 w 846292"/>
                <a:gd name="connsiteY45" fmla="*/ 98204 h 124968"/>
                <a:gd name="connsiteX46" fmla="*/ 117334 w 846292"/>
                <a:gd name="connsiteY46" fmla="*/ 98204 h 124968"/>
                <a:gd name="connsiteX47" fmla="*/ 117334 w 846292"/>
                <a:gd name="connsiteY47" fmla="*/ 28242 h 124968"/>
                <a:gd name="connsiteX48" fmla="*/ 127989 w 846292"/>
                <a:gd name="connsiteY48" fmla="*/ 28242 h 124968"/>
                <a:gd name="connsiteX49" fmla="*/ 127989 w 846292"/>
                <a:gd name="connsiteY49" fmla="*/ 38040 h 124968"/>
                <a:gd name="connsiteX50" fmla="*/ 136755 w 846292"/>
                <a:gd name="connsiteY50" fmla="*/ 29819 h 124968"/>
                <a:gd name="connsiteX51" fmla="*/ 149163 w 846292"/>
                <a:gd name="connsiteY51" fmla="*/ 26664 h 124968"/>
                <a:gd name="connsiteX52" fmla="*/ 161907 w 846292"/>
                <a:gd name="connsiteY52" fmla="*/ 29927 h 124968"/>
                <a:gd name="connsiteX53" fmla="*/ 168988 w 846292"/>
                <a:gd name="connsiteY53" fmla="*/ 38883 h 124968"/>
                <a:gd name="connsiteX54" fmla="*/ 190567 w 846292"/>
                <a:gd name="connsiteY54" fmla="*/ 26664 h 124968"/>
                <a:gd name="connsiteX55" fmla="*/ 206616 w 846292"/>
                <a:gd name="connsiteY55" fmla="*/ 32456 h 124968"/>
                <a:gd name="connsiteX56" fmla="*/ 212213 w 846292"/>
                <a:gd name="connsiteY56" fmla="*/ 50157 h 124968"/>
                <a:gd name="connsiteX57" fmla="*/ 212213 w 846292"/>
                <a:gd name="connsiteY57" fmla="*/ 98204 h 124968"/>
                <a:gd name="connsiteX58" fmla="*/ 200413 w 846292"/>
                <a:gd name="connsiteY58" fmla="*/ 98204 h 124968"/>
                <a:gd name="connsiteX59" fmla="*/ 200413 w 846292"/>
                <a:gd name="connsiteY59" fmla="*/ 54163 h 124968"/>
                <a:gd name="connsiteX60" fmla="*/ 199198 w 846292"/>
                <a:gd name="connsiteY60" fmla="*/ 43940 h 124968"/>
                <a:gd name="connsiteX61" fmla="*/ 195018 w 846292"/>
                <a:gd name="connsiteY61" fmla="*/ 38883 h 124968"/>
                <a:gd name="connsiteX62" fmla="*/ 187937 w 846292"/>
                <a:gd name="connsiteY62" fmla="*/ 36988 h 124968"/>
                <a:gd name="connsiteX63" fmla="*/ 175597 w 846292"/>
                <a:gd name="connsiteY63" fmla="*/ 41937 h 124968"/>
                <a:gd name="connsiteX64" fmla="*/ 170742 w 846292"/>
                <a:gd name="connsiteY64" fmla="*/ 57535 h 124968"/>
                <a:gd name="connsiteX65" fmla="*/ 170742 w 846292"/>
                <a:gd name="connsiteY65" fmla="*/ 98204 h 124968"/>
                <a:gd name="connsiteX66" fmla="*/ 158941 w 846292"/>
                <a:gd name="connsiteY66" fmla="*/ 98204 h 124968"/>
                <a:gd name="connsiteX67" fmla="*/ 158941 w 846292"/>
                <a:gd name="connsiteY67" fmla="*/ 52794 h 124968"/>
                <a:gd name="connsiteX68" fmla="*/ 156041 w 846292"/>
                <a:gd name="connsiteY68" fmla="*/ 40993 h 124968"/>
                <a:gd name="connsiteX69" fmla="*/ 146533 w 846292"/>
                <a:gd name="connsiteY69" fmla="*/ 36988 h 124968"/>
                <a:gd name="connsiteX70" fmla="*/ 137295 w 846292"/>
                <a:gd name="connsiteY70" fmla="*/ 39617 h 124968"/>
                <a:gd name="connsiteX71" fmla="*/ 131158 w 846292"/>
                <a:gd name="connsiteY71" fmla="*/ 47312 h 124968"/>
                <a:gd name="connsiteX72" fmla="*/ 129270 w 846292"/>
                <a:gd name="connsiteY72" fmla="*/ 61958 h 124968"/>
                <a:gd name="connsiteX73" fmla="*/ 129270 w 846292"/>
                <a:gd name="connsiteY73" fmla="*/ 98204 h 124968"/>
                <a:gd name="connsiteX74" fmla="*/ 117334 w 846292"/>
                <a:gd name="connsiteY74" fmla="*/ 98204 h 124968"/>
                <a:gd name="connsiteX75" fmla="*/ 225228 w 846292"/>
                <a:gd name="connsiteY75" fmla="*/ 124968 h 124968"/>
                <a:gd name="connsiteX76" fmla="*/ 225228 w 846292"/>
                <a:gd name="connsiteY76" fmla="*/ 28242 h 124968"/>
                <a:gd name="connsiteX77" fmla="*/ 236084 w 846292"/>
                <a:gd name="connsiteY77" fmla="*/ 28242 h 124968"/>
                <a:gd name="connsiteX78" fmla="*/ 236084 w 846292"/>
                <a:gd name="connsiteY78" fmla="*/ 37305 h 124968"/>
                <a:gd name="connsiteX79" fmla="*/ 244649 w 846292"/>
                <a:gd name="connsiteY79" fmla="*/ 29401 h 124968"/>
                <a:gd name="connsiteX80" fmla="*/ 256314 w 846292"/>
                <a:gd name="connsiteY80" fmla="*/ 26664 h 124968"/>
                <a:gd name="connsiteX81" fmla="*/ 272162 w 846292"/>
                <a:gd name="connsiteY81" fmla="*/ 31296 h 124968"/>
                <a:gd name="connsiteX82" fmla="*/ 282479 w 846292"/>
                <a:gd name="connsiteY82" fmla="*/ 44365 h 124968"/>
                <a:gd name="connsiteX83" fmla="*/ 286053 w 846292"/>
                <a:gd name="connsiteY83" fmla="*/ 62693 h 124968"/>
                <a:gd name="connsiteX84" fmla="*/ 282142 w 846292"/>
                <a:gd name="connsiteY84" fmla="*/ 82080 h 124968"/>
                <a:gd name="connsiteX85" fmla="*/ 270948 w 846292"/>
                <a:gd name="connsiteY85" fmla="*/ 95250 h 124968"/>
                <a:gd name="connsiteX86" fmla="*/ 255505 w 846292"/>
                <a:gd name="connsiteY86" fmla="*/ 99782 h 124968"/>
                <a:gd name="connsiteX87" fmla="*/ 244851 w 846292"/>
                <a:gd name="connsiteY87" fmla="*/ 97253 h 124968"/>
                <a:gd name="connsiteX88" fmla="*/ 237164 w 846292"/>
                <a:gd name="connsiteY88" fmla="*/ 90935 h 124968"/>
                <a:gd name="connsiteX89" fmla="*/ 237164 w 846292"/>
                <a:gd name="connsiteY89" fmla="*/ 124968 h 124968"/>
                <a:gd name="connsiteX90" fmla="*/ 225228 w 846292"/>
                <a:gd name="connsiteY90" fmla="*/ 124968 h 124968"/>
                <a:gd name="connsiteX91" fmla="*/ 236018 w 846292"/>
                <a:gd name="connsiteY91" fmla="*/ 63644 h 124968"/>
                <a:gd name="connsiteX92" fmla="*/ 241479 w 846292"/>
                <a:gd name="connsiteY92" fmla="*/ 83557 h 124968"/>
                <a:gd name="connsiteX93" fmla="*/ 254764 w 846292"/>
                <a:gd name="connsiteY93" fmla="*/ 89983 h 124968"/>
                <a:gd name="connsiteX94" fmla="*/ 268250 w 846292"/>
                <a:gd name="connsiteY94" fmla="*/ 83348 h 124968"/>
                <a:gd name="connsiteX95" fmla="*/ 273915 w 846292"/>
                <a:gd name="connsiteY95" fmla="*/ 62592 h 124968"/>
                <a:gd name="connsiteX96" fmla="*/ 268318 w 846292"/>
                <a:gd name="connsiteY96" fmla="*/ 42679 h 124968"/>
                <a:gd name="connsiteX97" fmla="*/ 255304 w 846292"/>
                <a:gd name="connsiteY97" fmla="*/ 35936 h 124968"/>
                <a:gd name="connsiteX98" fmla="*/ 241817 w 846292"/>
                <a:gd name="connsiteY98" fmla="*/ 43097 h 124968"/>
                <a:gd name="connsiteX99" fmla="*/ 236018 w 846292"/>
                <a:gd name="connsiteY99" fmla="*/ 63644 h 124968"/>
                <a:gd name="connsiteX100" fmla="*/ 299203 w 846292"/>
                <a:gd name="connsiteY100" fmla="*/ 98204 h 124968"/>
                <a:gd name="connsiteX101" fmla="*/ 299203 w 846292"/>
                <a:gd name="connsiteY101" fmla="*/ 1686 h 124968"/>
                <a:gd name="connsiteX102" fmla="*/ 311004 w 846292"/>
                <a:gd name="connsiteY102" fmla="*/ 1686 h 124968"/>
                <a:gd name="connsiteX103" fmla="*/ 311004 w 846292"/>
                <a:gd name="connsiteY103" fmla="*/ 98204 h 124968"/>
                <a:gd name="connsiteX104" fmla="*/ 299203 w 846292"/>
                <a:gd name="connsiteY104" fmla="*/ 98204 h 124968"/>
                <a:gd name="connsiteX105" fmla="*/ 374323 w 846292"/>
                <a:gd name="connsiteY105" fmla="*/ 75654 h 124968"/>
                <a:gd name="connsiteX106" fmla="*/ 386529 w 846292"/>
                <a:gd name="connsiteY106" fmla="*/ 77239 h 124968"/>
                <a:gd name="connsiteX107" fmla="*/ 375807 w 846292"/>
                <a:gd name="connsiteY107" fmla="*/ 93881 h 124968"/>
                <a:gd name="connsiteX108" fmla="*/ 355779 w 846292"/>
                <a:gd name="connsiteY108" fmla="*/ 99782 h 124968"/>
                <a:gd name="connsiteX109" fmla="*/ 331436 w 846292"/>
                <a:gd name="connsiteY109" fmla="*/ 90409 h 124968"/>
                <a:gd name="connsiteX110" fmla="*/ 322467 w 846292"/>
                <a:gd name="connsiteY110" fmla="*/ 63853 h 124968"/>
                <a:gd name="connsiteX111" fmla="*/ 331571 w 846292"/>
                <a:gd name="connsiteY111" fmla="*/ 36462 h 124968"/>
                <a:gd name="connsiteX112" fmla="*/ 355172 w 846292"/>
                <a:gd name="connsiteY112" fmla="*/ 26664 h 124968"/>
                <a:gd name="connsiteX113" fmla="*/ 378032 w 846292"/>
                <a:gd name="connsiteY113" fmla="*/ 36246 h 124968"/>
                <a:gd name="connsiteX114" fmla="*/ 387001 w 846292"/>
                <a:gd name="connsiteY114" fmla="*/ 63118 h 124968"/>
                <a:gd name="connsiteX115" fmla="*/ 386867 w 846292"/>
                <a:gd name="connsiteY115" fmla="*/ 66281 h 124968"/>
                <a:gd name="connsiteX116" fmla="*/ 334740 w 846292"/>
                <a:gd name="connsiteY116" fmla="*/ 66281 h 124968"/>
                <a:gd name="connsiteX117" fmla="*/ 341281 w 846292"/>
                <a:gd name="connsiteY117" fmla="*/ 83874 h 124968"/>
                <a:gd name="connsiteX118" fmla="*/ 355914 w 846292"/>
                <a:gd name="connsiteY118" fmla="*/ 89983 h 124968"/>
                <a:gd name="connsiteX119" fmla="*/ 366973 w 846292"/>
                <a:gd name="connsiteY119" fmla="*/ 86612 h 124968"/>
                <a:gd name="connsiteX120" fmla="*/ 374323 w 846292"/>
                <a:gd name="connsiteY120" fmla="*/ 75654 h 124968"/>
                <a:gd name="connsiteX121" fmla="*/ 335347 w 846292"/>
                <a:gd name="connsiteY121" fmla="*/ 56476 h 124968"/>
                <a:gd name="connsiteX122" fmla="*/ 374458 w 846292"/>
                <a:gd name="connsiteY122" fmla="*/ 56476 h 124968"/>
                <a:gd name="connsiteX123" fmla="*/ 370008 w 846292"/>
                <a:gd name="connsiteY123" fmla="*/ 43306 h 124968"/>
                <a:gd name="connsiteX124" fmla="*/ 355240 w 846292"/>
                <a:gd name="connsiteY124" fmla="*/ 36462 h 124968"/>
                <a:gd name="connsiteX125" fmla="*/ 341551 w 846292"/>
                <a:gd name="connsiteY125" fmla="*/ 41937 h 124968"/>
                <a:gd name="connsiteX126" fmla="*/ 335347 w 846292"/>
                <a:gd name="connsiteY126" fmla="*/ 56476 h 124968"/>
                <a:gd name="connsiteX127" fmla="*/ 389698 w 846292"/>
                <a:gd name="connsiteY127" fmla="*/ 124968 h 124968"/>
                <a:gd name="connsiteX128" fmla="*/ 389698 w 846292"/>
                <a:gd name="connsiteY128" fmla="*/ 116431 h 124968"/>
                <a:gd name="connsiteX129" fmla="*/ 468191 w 846292"/>
                <a:gd name="connsiteY129" fmla="*/ 116431 h 124968"/>
                <a:gd name="connsiteX130" fmla="*/ 468191 w 846292"/>
                <a:gd name="connsiteY130" fmla="*/ 124968 h 124968"/>
                <a:gd name="connsiteX131" fmla="*/ 389698 w 846292"/>
                <a:gd name="connsiteY131" fmla="*/ 124968 h 124968"/>
                <a:gd name="connsiteX132" fmla="*/ 474665 w 846292"/>
                <a:gd name="connsiteY132" fmla="*/ 98204 h 124968"/>
                <a:gd name="connsiteX133" fmla="*/ 474665 w 846292"/>
                <a:gd name="connsiteY133" fmla="*/ 28242 h 124968"/>
                <a:gd name="connsiteX134" fmla="*/ 485320 w 846292"/>
                <a:gd name="connsiteY134" fmla="*/ 28242 h 124968"/>
                <a:gd name="connsiteX135" fmla="*/ 485320 w 846292"/>
                <a:gd name="connsiteY135" fmla="*/ 38883 h 124968"/>
                <a:gd name="connsiteX136" fmla="*/ 492872 w 846292"/>
                <a:gd name="connsiteY136" fmla="*/ 29084 h 124968"/>
                <a:gd name="connsiteX137" fmla="*/ 500492 w 846292"/>
                <a:gd name="connsiteY137" fmla="*/ 26664 h 124968"/>
                <a:gd name="connsiteX138" fmla="*/ 512697 w 846292"/>
                <a:gd name="connsiteY138" fmla="*/ 30453 h 124968"/>
                <a:gd name="connsiteX139" fmla="*/ 508584 w 846292"/>
                <a:gd name="connsiteY139" fmla="*/ 41519 h 124968"/>
                <a:gd name="connsiteX140" fmla="*/ 499952 w 846292"/>
                <a:gd name="connsiteY140" fmla="*/ 38883 h 124968"/>
                <a:gd name="connsiteX141" fmla="*/ 492872 w 846292"/>
                <a:gd name="connsiteY141" fmla="*/ 41303 h 124968"/>
                <a:gd name="connsiteX142" fmla="*/ 488421 w 846292"/>
                <a:gd name="connsiteY142" fmla="*/ 47737 h 124968"/>
                <a:gd name="connsiteX143" fmla="*/ 486533 w 846292"/>
                <a:gd name="connsiteY143" fmla="*/ 61533 h 124968"/>
                <a:gd name="connsiteX144" fmla="*/ 486533 w 846292"/>
                <a:gd name="connsiteY144" fmla="*/ 98204 h 124968"/>
                <a:gd name="connsiteX145" fmla="*/ 474665 w 846292"/>
                <a:gd name="connsiteY145" fmla="*/ 98204 h 124968"/>
                <a:gd name="connsiteX146" fmla="*/ 569881 w 846292"/>
                <a:gd name="connsiteY146" fmla="*/ 75654 h 124968"/>
                <a:gd name="connsiteX147" fmla="*/ 582087 w 846292"/>
                <a:gd name="connsiteY147" fmla="*/ 77239 h 124968"/>
                <a:gd name="connsiteX148" fmla="*/ 571365 w 846292"/>
                <a:gd name="connsiteY148" fmla="*/ 93881 h 124968"/>
                <a:gd name="connsiteX149" fmla="*/ 551337 w 846292"/>
                <a:gd name="connsiteY149" fmla="*/ 99782 h 124968"/>
                <a:gd name="connsiteX150" fmla="*/ 526993 w 846292"/>
                <a:gd name="connsiteY150" fmla="*/ 90409 h 124968"/>
                <a:gd name="connsiteX151" fmla="*/ 518025 w 846292"/>
                <a:gd name="connsiteY151" fmla="*/ 63853 h 124968"/>
                <a:gd name="connsiteX152" fmla="*/ 527128 w 846292"/>
                <a:gd name="connsiteY152" fmla="*/ 36462 h 124968"/>
                <a:gd name="connsiteX153" fmla="*/ 550730 w 846292"/>
                <a:gd name="connsiteY153" fmla="*/ 26664 h 124968"/>
                <a:gd name="connsiteX154" fmla="*/ 573590 w 846292"/>
                <a:gd name="connsiteY154" fmla="*/ 36246 h 124968"/>
                <a:gd name="connsiteX155" fmla="*/ 582558 w 846292"/>
                <a:gd name="connsiteY155" fmla="*/ 63118 h 124968"/>
                <a:gd name="connsiteX156" fmla="*/ 582424 w 846292"/>
                <a:gd name="connsiteY156" fmla="*/ 66281 h 124968"/>
                <a:gd name="connsiteX157" fmla="*/ 530297 w 846292"/>
                <a:gd name="connsiteY157" fmla="*/ 66281 h 124968"/>
                <a:gd name="connsiteX158" fmla="*/ 536839 w 846292"/>
                <a:gd name="connsiteY158" fmla="*/ 83874 h 124968"/>
                <a:gd name="connsiteX159" fmla="*/ 551472 w 846292"/>
                <a:gd name="connsiteY159" fmla="*/ 89983 h 124968"/>
                <a:gd name="connsiteX160" fmla="*/ 562531 w 846292"/>
                <a:gd name="connsiteY160" fmla="*/ 86612 h 124968"/>
                <a:gd name="connsiteX161" fmla="*/ 569881 w 846292"/>
                <a:gd name="connsiteY161" fmla="*/ 75654 h 124968"/>
                <a:gd name="connsiteX162" fmla="*/ 530905 w 846292"/>
                <a:gd name="connsiteY162" fmla="*/ 56476 h 124968"/>
                <a:gd name="connsiteX163" fmla="*/ 570016 w 846292"/>
                <a:gd name="connsiteY163" fmla="*/ 56476 h 124968"/>
                <a:gd name="connsiteX164" fmla="*/ 565566 w 846292"/>
                <a:gd name="connsiteY164" fmla="*/ 43306 h 124968"/>
                <a:gd name="connsiteX165" fmla="*/ 550797 w 846292"/>
                <a:gd name="connsiteY165" fmla="*/ 36462 h 124968"/>
                <a:gd name="connsiteX166" fmla="*/ 537108 w 846292"/>
                <a:gd name="connsiteY166" fmla="*/ 41937 h 124968"/>
                <a:gd name="connsiteX167" fmla="*/ 530905 w 846292"/>
                <a:gd name="connsiteY167" fmla="*/ 56476 h 124968"/>
                <a:gd name="connsiteX168" fmla="*/ 596113 w 846292"/>
                <a:gd name="connsiteY168" fmla="*/ 124968 h 124968"/>
                <a:gd name="connsiteX169" fmla="*/ 596113 w 846292"/>
                <a:gd name="connsiteY169" fmla="*/ 28242 h 124968"/>
                <a:gd name="connsiteX170" fmla="*/ 606969 w 846292"/>
                <a:gd name="connsiteY170" fmla="*/ 28242 h 124968"/>
                <a:gd name="connsiteX171" fmla="*/ 606969 w 846292"/>
                <a:gd name="connsiteY171" fmla="*/ 37305 h 124968"/>
                <a:gd name="connsiteX172" fmla="*/ 615534 w 846292"/>
                <a:gd name="connsiteY172" fmla="*/ 29401 h 124968"/>
                <a:gd name="connsiteX173" fmla="*/ 627199 w 846292"/>
                <a:gd name="connsiteY173" fmla="*/ 26664 h 124968"/>
                <a:gd name="connsiteX174" fmla="*/ 643047 w 846292"/>
                <a:gd name="connsiteY174" fmla="*/ 31296 h 124968"/>
                <a:gd name="connsiteX175" fmla="*/ 653364 w 846292"/>
                <a:gd name="connsiteY175" fmla="*/ 44365 h 124968"/>
                <a:gd name="connsiteX176" fmla="*/ 656938 w 846292"/>
                <a:gd name="connsiteY176" fmla="*/ 62693 h 124968"/>
                <a:gd name="connsiteX177" fmla="*/ 653027 w 846292"/>
                <a:gd name="connsiteY177" fmla="*/ 82080 h 124968"/>
                <a:gd name="connsiteX178" fmla="*/ 641833 w 846292"/>
                <a:gd name="connsiteY178" fmla="*/ 95250 h 124968"/>
                <a:gd name="connsiteX179" fmla="*/ 626390 w 846292"/>
                <a:gd name="connsiteY179" fmla="*/ 99782 h 124968"/>
                <a:gd name="connsiteX180" fmla="*/ 615736 w 846292"/>
                <a:gd name="connsiteY180" fmla="*/ 97253 h 124968"/>
                <a:gd name="connsiteX181" fmla="*/ 608049 w 846292"/>
                <a:gd name="connsiteY181" fmla="*/ 90935 h 124968"/>
                <a:gd name="connsiteX182" fmla="*/ 608049 w 846292"/>
                <a:gd name="connsiteY182" fmla="*/ 124968 h 124968"/>
                <a:gd name="connsiteX183" fmla="*/ 596113 w 846292"/>
                <a:gd name="connsiteY183" fmla="*/ 124968 h 124968"/>
                <a:gd name="connsiteX184" fmla="*/ 606903 w 846292"/>
                <a:gd name="connsiteY184" fmla="*/ 63644 h 124968"/>
                <a:gd name="connsiteX185" fmla="*/ 612364 w 846292"/>
                <a:gd name="connsiteY185" fmla="*/ 83557 h 124968"/>
                <a:gd name="connsiteX186" fmla="*/ 625649 w 846292"/>
                <a:gd name="connsiteY186" fmla="*/ 89983 h 124968"/>
                <a:gd name="connsiteX187" fmla="*/ 639135 w 846292"/>
                <a:gd name="connsiteY187" fmla="*/ 83348 h 124968"/>
                <a:gd name="connsiteX188" fmla="*/ 644800 w 846292"/>
                <a:gd name="connsiteY188" fmla="*/ 62592 h 124968"/>
                <a:gd name="connsiteX189" fmla="*/ 639203 w 846292"/>
                <a:gd name="connsiteY189" fmla="*/ 42679 h 124968"/>
                <a:gd name="connsiteX190" fmla="*/ 626189 w 846292"/>
                <a:gd name="connsiteY190" fmla="*/ 35936 h 124968"/>
                <a:gd name="connsiteX191" fmla="*/ 612702 w 846292"/>
                <a:gd name="connsiteY191" fmla="*/ 43097 h 124968"/>
                <a:gd name="connsiteX192" fmla="*/ 606903 w 846292"/>
                <a:gd name="connsiteY192" fmla="*/ 63644 h 124968"/>
                <a:gd name="connsiteX193" fmla="*/ 718235 w 846292"/>
                <a:gd name="connsiteY193" fmla="*/ 75654 h 124968"/>
                <a:gd name="connsiteX194" fmla="*/ 730441 w 846292"/>
                <a:gd name="connsiteY194" fmla="*/ 77239 h 124968"/>
                <a:gd name="connsiteX195" fmla="*/ 719719 w 846292"/>
                <a:gd name="connsiteY195" fmla="*/ 93881 h 124968"/>
                <a:gd name="connsiteX196" fmla="*/ 699691 w 846292"/>
                <a:gd name="connsiteY196" fmla="*/ 99782 h 124968"/>
                <a:gd name="connsiteX197" fmla="*/ 675347 w 846292"/>
                <a:gd name="connsiteY197" fmla="*/ 90409 h 124968"/>
                <a:gd name="connsiteX198" fmla="*/ 666379 w 846292"/>
                <a:gd name="connsiteY198" fmla="*/ 63853 h 124968"/>
                <a:gd name="connsiteX199" fmla="*/ 675482 w 846292"/>
                <a:gd name="connsiteY199" fmla="*/ 36462 h 124968"/>
                <a:gd name="connsiteX200" fmla="*/ 699084 w 846292"/>
                <a:gd name="connsiteY200" fmla="*/ 26664 h 124968"/>
                <a:gd name="connsiteX201" fmla="*/ 721944 w 846292"/>
                <a:gd name="connsiteY201" fmla="*/ 36246 h 124968"/>
                <a:gd name="connsiteX202" fmla="*/ 730912 w 846292"/>
                <a:gd name="connsiteY202" fmla="*/ 63118 h 124968"/>
                <a:gd name="connsiteX203" fmla="*/ 730778 w 846292"/>
                <a:gd name="connsiteY203" fmla="*/ 66281 h 124968"/>
                <a:gd name="connsiteX204" fmla="*/ 678651 w 846292"/>
                <a:gd name="connsiteY204" fmla="*/ 66281 h 124968"/>
                <a:gd name="connsiteX205" fmla="*/ 685193 w 846292"/>
                <a:gd name="connsiteY205" fmla="*/ 83874 h 124968"/>
                <a:gd name="connsiteX206" fmla="*/ 699826 w 846292"/>
                <a:gd name="connsiteY206" fmla="*/ 89983 h 124968"/>
                <a:gd name="connsiteX207" fmla="*/ 710885 w 846292"/>
                <a:gd name="connsiteY207" fmla="*/ 86612 h 124968"/>
                <a:gd name="connsiteX208" fmla="*/ 718235 w 846292"/>
                <a:gd name="connsiteY208" fmla="*/ 75654 h 124968"/>
                <a:gd name="connsiteX209" fmla="*/ 679259 w 846292"/>
                <a:gd name="connsiteY209" fmla="*/ 56476 h 124968"/>
                <a:gd name="connsiteX210" fmla="*/ 718370 w 846292"/>
                <a:gd name="connsiteY210" fmla="*/ 56476 h 124968"/>
                <a:gd name="connsiteX211" fmla="*/ 713920 w 846292"/>
                <a:gd name="connsiteY211" fmla="*/ 43306 h 124968"/>
                <a:gd name="connsiteX212" fmla="*/ 699151 w 846292"/>
                <a:gd name="connsiteY212" fmla="*/ 36462 h 124968"/>
                <a:gd name="connsiteX213" fmla="*/ 685462 w 846292"/>
                <a:gd name="connsiteY213" fmla="*/ 41937 h 124968"/>
                <a:gd name="connsiteX214" fmla="*/ 679259 w 846292"/>
                <a:gd name="connsiteY214" fmla="*/ 56476 h 124968"/>
                <a:gd name="connsiteX215" fmla="*/ 790187 w 846292"/>
                <a:gd name="connsiteY215" fmla="*/ 89566 h 124968"/>
                <a:gd name="connsiteX216" fmla="*/ 777442 w 846292"/>
                <a:gd name="connsiteY216" fmla="*/ 97469 h 124968"/>
                <a:gd name="connsiteX217" fmla="*/ 764428 w 846292"/>
                <a:gd name="connsiteY217" fmla="*/ 99782 h 124968"/>
                <a:gd name="connsiteX218" fmla="*/ 746692 w 846292"/>
                <a:gd name="connsiteY218" fmla="*/ 94198 h 124968"/>
                <a:gd name="connsiteX219" fmla="*/ 740488 w 846292"/>
                <a:gd name="connsiteY219" fmla="*/ 79768 h 124968"/>
                <a:gd name="connsiteX220" fmla="*/ 742781 w 846292"/>
                <a:gd name="connsiteY220" fmla="*/ 70388 h 124968"/>
                <a:gd name="connsiteX221" fmla="*/ 748985 w 846292"/>
                <a:gd name="connsiteY221" fmla="*/ 63644 h 124968"/>
                <a:gd name="connsiteX222" fmla="*/ 757549 w 846292"/>
                <a:gd name="connsiteY222" fmla="*/ 59638 h 124968"/>
                <a:gd name="connsiteX223" fmla="*/ 768068 w 846292"/>
                <a:gd name="connsiteY223" fmla="*/ 57852 h 124968"/>
                <a:gd name="connsiteX224" fmla="*/ 789175 w 846292"/>
                <a:gd name="connsiteY224" fmla="*/ 53846 h 124968"/>
                <a:gd name="connsiteX225" fmla="*/ 789243 w 846292"/>
                <a:gd name="connsiteY225" fmla="*/ 50683 h 124968"/>
                <a:gd name="connsiteX226" fmla="*/ 785871 w 846292"/>
                <a:gd name="connsiteY226" fmla="*/ 40460 h 124968"/>
                <a:gd name="connsiteX227" fmla="*/ 772384 w 846292"/>
                <a:gd name="connsiteY227" fmla="*/ 36462 h 124968"/>
                <a:gd name="connsiteX228" fmla="*/ 759977 w 846292"/>
                <a:gd name="connsiteY228" fmla="*/ 39408 h 124968"/>
                <a:gd name="connsiteX229" fmla="*/ 754177 w 846292"/>
                <a:gd name="connsiteY229" fmla="*/ 49841 h 124968"/>
                <a:gd name="connsiteX230" fmla="*/ 742579 w 846292"/>
                <a:gd name="connsiteY230" fmla="*/ 48263 h 124968"/>
                <a:gd name="connsiteX231" fmla="*/ 747771 w 846292"/>
                <a:gd name="connsiteY231" fmla="*/ 36246 h 124968"/>
                <a:gd name="connsiteX232" fmla="*/ 758156 w 846292"/>
                <a:gd name="connsiteY232" fmla="*/ 29192 h 124968"/>
                <a:gd name="connsiteX233" fmla="*/ 774070 w 846292"/>
                <a:gd name="connsiteY233" fmla="*/ 26664 h 124968"/>
                <a:gd name="connsiteX234" fmla="*/ 788636 w 846292"/>
                <a:gd name="connsiteY234" fmla="*/ 28768 h 124968"/>
                <a:gd name="connsiteX235" fmla="*/ 796863 w 846292"/>
                <a:gd name="connsiteY235" fmla="*/ 34142 h 124968"/>
                <a:gd name="connsiteX236" fmla="*/ 800572 w 846292"/>
                <a:gd name="connsiteY236" fmla="*/ 42146 h 124968"/>
                <a:gd name="connsiteX237" fmla="*/ 801179 w 846292"/>
                <a:gd name="connsiteY237" fmla="*/ 53104 h 124968"/>
                <a:gd name="connsiteX238" fmla="*/ 801179 w 846292"/>
                <a:gd name="connsiteY238" fmla="*/ 68910 h 124968"/>
                <a:gd name="connsiteX239" fmla="*/ 801920 w 846292"/>
                <a:gd name="connsiteY239" fmla="*/ 89883 h 124968"/>
                <a:gd name="connsiteX240" fmla="*/ 804955 w 846292"/>
                <a:gd name="connsiteY240" fmla="*/ 98204 h 124968"/>
                <a:gd name="connsiteX241" fmla="*/ 792547 w 846292"/>
                <a:gd name="connsiteY241" fmla="*/ 98204 h 124968"/>
                <a:gd name="connsiteX242" fmla="*/ 790187 w 846292"/>
                <a:gd name="connsiteY242" fmla="*/ 89566 h 124968"/>
                <a:gd name="connsiteX243" fmla="*/ 789175 w 846292"/>
                <a:gd name="connsiteY243" fmla="*/ 63118 h 124968"/>
                <a:gd name="connsiteX244" fmla="*/ 769754 w 846292"/>
                <a:gd name="connsiteY244" fmla="*/ 67542 h 124968"/>
                <a:gd name="connsiteX245" fmla="*/ 759437 w 846292"/>
                <a:gd name="connsiteY245" fmla="*/ 69962 h 124968"/>
                <a:gd name="connsiteX246" fmla="*/ 754784 w 846292"/>
                <a:gd name="connsiteY246" fmla="*/ 73759 h 124968"/>
                <a:gd name="connsiteX247" fmla="*/ 753098 w 846292"/>
                <a:gd name="connsiteY247" fmla="*/ 79451 h 124968"/>
                <a:gd name="connsiteX248" fmla="*/ 756740 w 846292"/>
                <a:gd name="connsiteY248" fmla="*/ 87354 h 124968"/>
                <a:gd name="connsiteX249" fmla="*/ 767259 w 846292"/>
                <a:gd name="connsiteY249" fmla="*/ 90509 h 124968"/>
                <a:gd name="connsiteX250" fmla="*/ 779330 w 846292"/>
                <a:gd name="connsiteY250" fmla="*/ 87563 h 124968"/>
                <a:gd name="connsiteX251" fmla="*/ 787288 w 846292"/>
                <a:gd name="connsiteY251" fmla="*/ 79343 h 124968"/>
                <a:gd name="connsiteX252" fmla="*/ 789175 w 846292"/>
                <a:gd name="connsiteY252" fmla="*/ 67434 h 124968"/>
                <a:gd name="connsiteX253" fmla="*/ 789175 w 846292"/>
                <a:gd name="connsiteY253" fmla="*/ 63118 h 124968"/>
                <a:gd name="connsiteX254" fmla="*/ 844606 w 846292"/>
                <a:gd name="connsiteY254" fmla="*/ 87563 h 124968"/>
                <a:gd name="connsiteX255" fmla="*/ 846292 w 846292"/>
                <a:gd name="connsiteY255" fmla="*/ 98096 h 124968"/>
                <a:gd name="connsiteX256" fmla="*/ 837323 w 846292"/>
                <a:gd name="connsiteY256" fmla="*/ 99155 h 124968"/>
                <a:gd name="connsiteX257" fmla="*/ 827275 w 846292"/>
                <a:gd name="connsiteY257" fmla="*/ 97152 h 124968"/>
                <a:gd name="connsiteX258" fmla="*/ 822353 w 846292"/>
                <a:gd name="connsiteY258" fmla="*/ 91777 h 124968"/>
                <a:gd name="connsiteX259" fmla="*/ 820869 w 846292"/>
                <a:gd name="connsiteY259" fmla="*/ 77765 h 124968"/>
                <a:gd name="connsiteX260" fmla="*/ 820869 w 846292"/>
                <a:gd name="connsiteY260" fmla="*/ 37514 h 124968"/>
                <a:gd name="connsiteX261" fmla="*/ 812238 w 846292"/>
                <a:gd name="connsiteY261" fmla="*/ 37514 h 124968"/>
                <a:gd name="connsiteX262" fmla="*/ 812238 w 846292"/>
                <a:gd name="connsiteY262" fmla="*/ 28242 h 124968"/>
                <a:gd name="connsiteX263" fmla="*/ 820869 w 846292"/>
                <a:gd name="connsiteY263" fmla="*/ 28242 h 124968"/>
                <a:gd name="connsiteX264" fmla="*/ 820869 w 846292"/>
                <a:gd name="connsiteY264" fmla="*/ 10958 h 124968"/>
                <a:gd name="connsiteX265" fmla="*/ 832670 w 846292"/>
                <a:gd name="connsiteY265" fmla="*/ 3797 h 124968"/>
                <a:gd name="connsiteX266" fmla="*/ 832670 w 846292"/>
                <a:gd name="connsiteY266" fmla="*/ 28242 h 124968"/>
                <a:gd name="connsiteX267" fmla="*/ 844606 w 846292"/>
                <a:gd name="connsiteY267" fmla="*/ 28242 h 124968"/>
                <a:gd name="connsiteX268" fmla="*/ 844606 w 846292"/>
                <a:gd name="connsiteY268" fmla="*/ 37514 h 124968"/>
                <a:gd name="connsiteX269" fmla="*/ 832670 w 846292"/>
                <a:gd name="connsiteY269" fmla="*/ 37514 h 124968"/>
                <a:gd name="connsiteX270" fmla="*/ 832670 w 846292"/>
                <a:gd name="connsiteY270" fmla="*/ 78392 h 124968"/>
                <a:gd name="connsiteX271" fmla="*/ 833277 w 846292"/>
                <a:gd name="connsiteY271" fmla="*/ 84926 h 124968"/>
                <a:gd name="connsiteX272" fmla="*/ 835300 w 846292"/>
                <a:gd name="connsiteY272" fmla="*/ 87246 h 124968"/>
                <a:gd name="connsiteX273" fmla="*/ 839414 w 846292"/>
                <a:gd name="connsiteY273" fmla="*/ 88089 h 124968"/>
                <a:gd name="connsiteX274" fmla="*/ 844606 w 846292"/>
                <a:gd name="connsiteY274" fmla="*/ 87563 h 124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</a:cxnLst>
              <a:rect l="l" t="t" r="r" b="b"/>
              <a:pathLst>
                <a:path w="846292" h="124968">
                  <a:moveTo>
                    <a:pt x="0" y="67225"/>
                  </a:moveTo>
                  <a:lnTo>
                    <a:pt x="12003" y="66173"/>
                  </a:lnTo>
                  <a:cubicBezTo>
                    <a:pt x="12543" y="70947"/>
                    <a:pt x="13823" y="74885"/>
                    <a:pt x="15914" y="77974"/>
                  </a:cubicBezTo>
                  <a:cubicBezTo>
                    <a:pt x="18004" y="81062"/>
                    <a:pt x="21241" y="83591"/>
                    <a:pt x="25557" y="85560"/>
                  </a:cubicBezTo>
                  <a:cubicBezTo>
                    <a:pt x="30008" y="87455"/>
                    <a:pt x="34998" y="88406"/>
                    <a:pt x="40527" y="88406"/>
                  </a:cubicBezTo>
                  <a:cubicBezTo>
                    <a:pt x="45383" y="88406"/>
                    <a:pt x="49699" y="87704"/>
                    <a:pt x="53407" y="86295"/>
                  </a:cubicBezTo>
                  <a:cubicBezTo>
                    <a:pt x="57116" y="84825"/>
                    <a:pt x="59880" y="82822"/>
                    <a:pt x="61701" y="80294"/>
                  </a:cubicBezTo>
                  <a:cubicBezTo>
                    <a:pt x="63522" y="77765"/>
                    <a:pt x="64466" y="74986"/>
                    <a:pt x="64466" y="71965"/>
                  </a:cubicBezTo>
                  <a:cubicBezTo>
                    <a:pt x="64466" y="68944"/>
                    <a:pt x="63589" y="66315"/>
                    <a:pt x="61836" y="64062"/>
                  </a:cubicBezTo>
                  <a:cubicBezTo>
                    <a:pt x="60083" y="61816"/>
                    <a:pt x="57184" y="59922"/>
                    <a:pt x="53204" y="58378"/>
                  </a:cubicBezTo>
                  <a:cubicBezTo>
                    <a:pt x="50575" y="57319"/>
                    <a:pt x="44843" y="55741"/>
                    <a:pt x="35874" y="53637"/>
                  </a:cubicBezTo>
                  <a:cubicBezTo>
                    <a:pt x="27040" y="51526"/>
                    <a:pt x="20904" y="49523"/>
                    <a:pt x="17330" y="47629"/>
                  </a:cubicBezTo>
                  <a:cubicBezTo>
                    <a:pt x="12744" y="45242"/>
                    <a:pt x="9305" y="42254"/>
                    <a:pt x="7013" y="38674"/>
                  </a:cubicBezTo>
                  <a:cubicBezTo>
                    <a:pt x="4788" y="35093"/>
                    <a:pt x="3641" y="31087"/>
                    <a:pt x="3641" y="26664"/>
                  </a:cubicBezTo>
                  <a:cubicBezTo>
                    <a:pt x="3641" y="21741"/>
                    <a:pt x="5058" y="17175"/>
                    <a:pt x="7754" y="12961"/>
                  </a:cubicBezTo>
                  <a:cubicBezTo>
                    <a:pt x="10519" y="8746"/>
                    <a:pt x="14565" y="5550"/>
                    <a:pt x="19893" y="3372"/>
                  </a:cubicBezTo>
                  <a:cubicBezTo>
                    <a:pt x="25220" y="1126"/>
                    <a:pt x="31154" y="0"/>
                    <a:pt x="37560" y="0"/>
                  </a:cubicBezTo>
                  <a:cubicBezTo>
                    <a:pt x="44775" y="0"/>
                    <a:pt x="51047" y="1160"/>
                    <a:pt x="56576" y="3480"/>
                  </a:cubicBezTo>
                  <a:cubicBezTo>
                    <a:pt x="62039" y="5800"/>
                    <a:pt x="66219" y="9205"/>
                    <a:pt x="69119" y="13703"/>
                  </a:cubicBezTo>
                  <a:cubicBezTo>
                    <a:pt x="72019" y="18126"/>
                    <a:pt x="73637" y="23184"/>
                    <a:pt x="73839" y="28875"/>
                  </a:cubicBezTo>
                  <a:lnTo>
                    <a:pt x="61634" y="29819"/>
                  </a:lnTo>
                  <a:cubicBezTo>
                    <a:pt x="60959" y="23710"/>
                    <a:pt x="58802" y="19111"/>
                    <a:pt x="54958" y="16015"/>
                  </a:cubicBezTo>
                  <a:cubicBezTo>
                    <a:pt x="51182" y="12860"/>
                    <a:pt x="45584" y="11275"/>
                    <a:pt x="38099" y="11275"/>
                  </a:cubicBezTo>
                  <a:cubicBezTo>
                    <a:pt x="30412" y="11275"/>
                    <a:pt x="24748" y="12718"/>
                    <a:pt x="21173" y="15598"/>
                  </a:cubicBezTo>
                  <a:cubicBezTo>
                    <a:pt x="17668" y="18410"/>
                    <a:pt x="15914" y="21781"/>
                    <a:pt x="15914" y="25713"/>
                  </a:cubicBezTo>
                  <a:cubicBezTo>
                    <a:pt x="15914" y="29226"/>
                    <a:pt x="17128" y="32105"/>
                    <a:pt x="19690" y="34351"/>
                  </a:cubicBezTo>
                  <a:cubicBezTo>
                    <a:pt x="22118" y="36596"/>
                    <a:pt x="28592" y="38883"/>
                    <a:pt x="38976" y="41202"/>
                  </a:cubicBezTo>
                  <a:cubicBezTo>
                    <a:pt x="49361" y="43522"/>
                    <a:pt x="56509" y="45558"/>
                    <a:pt x="60353" y="47312"/>
                  </a:cubicBezTo>
                  <a:cubicBezTo>
                    <a:pt x="65949" y="49908"/>
                    <a:pt x="70130" y="53212"/>
                    <a:pt x="72760" y="57218"/>
                  </a:cubicBezTo>
                  <a:cubicBezTo>
                    <a:pt x="75458" y="61149"/>
                    <a:pt x="76806" y="65714"/>
                    <a:pt x="76806" y="70914"/>
                  </a:cubicBezTo>
                  <a:cubicBezTo>
                    <a:pt x="76806" y="76038"/>
                    <a:pt x="75323" y="80887"/>
                    <a:pt x="72356" y="85452"/>
                  </a:cubicBezTo>
                  <a:cubicBezTo>
                    <a:pt x="69389" y="90017"/>
                    <a:pt x="65140" y="93564"/>
                    <a:pt x="59611" y="96093"/>
                  </a:cubicBezTo>
                  <a:cubicBezTo>
                    <a:pt x="54149" y="98622"/>
                    <a:pt x="47945" y="99890"/>
                    <a:pt x="41067" y="99890"/>
                  </a:cubicBezTo>
                  <a:cubicBezTo>
                    <a:pt x="32368" y="99890"/>
                    <a:pt x="25085" y="98622"/>
                    <a:pt x="19151" y="96093"/>
                  </a:cubicBezTo>
                  <a:cubicBezTo>
                    <a:pt x="13284" y="93497"/>
                    <a:pt x="8631" y="89633"/>
                    <a:pt x="5259" y="84508"/>
                  </a:cubicBezTo>
                  <a:cubicBezTo>
                    <a:pt x="1888" y="79376"/>
                    <a:pt x="134" y="73617"/>
                    <a:pt x="0" y="67225"/>
                  </a:cubicBezTo>
                  <a:close/>
                  <a:moveTo>
                    <a:pt x="90495" y="15281"/>
                  </a:moveTo>
                  <a:lnTo>
                    <a:pt x="90495" y="1686"/>
                  </a:lnTo>
                  <a:lnTo>
                    <a:pt x="102364" y="1686"/>
                  </a:lnTo>
                  <a:lnTo>
                    <a:pt x="102364" y="15281"/>
                  </a:lnTo>
                  <a:lnTo>
                    <a:pt x="90495" y="15281"/>
                  </a:lnTo>
                  <a:close/>
                  <a:moveTo>
                    <a:pt x="90495" y="98204"/>
                  </a:moveTo>
                  <a:lnTo>
                    <a:pt x="90495" y="28242"/>
                  </a:lnTo>
                  <a:lnTo>
                    <a:pt x="102364" y="28242"/>
                  </a:lnTo>
                  <a:lnTo>
                    <a:pt x="102364" y="98204"/>
                  </a:lnTo>
                  <a:lnTo>
                    <a:pt x="90495" y="98204"/>
                  </a:lnTo>
                  <a:close/>
                  <a:moveTo>
                    <a:pt x="117334" y="98204"/>
                  </a:moveTo>
                  <a:lnTo>
                    <a:pt x="117334" y="28242"/>
                  </a:lnTo>
                  <a:lnTo>
                    <a:pt x="127989" y="28242"/>
                  </a:lnTo>
                  <a:lnTo>
                    <a:pt x="127989" y="38040"/>
                  </a:lnTo>
                  <a:cubicBezTo>
                    <a:pt x="130146" y="34668"/>
                    <a:pt x="133114" y="31930"/>
                    <a:pt x="136755" y="29819"/>
                  </a:cubicBezTo>
                  <a:cubicBezTo>
                    <a:pt x="140396" y="27716"/>
                    <a:pt x="144510" y="26664"/>
                    <a:pt x="149163" y="26664"/>
                  </a:cubicBezTo>
                  <a:cubicBezTo>
                    <a:pt x="154355" y="26664"/>
                    <a:pt x="158603" y="27749"/>
                    <a:pt x="161907" y="29927"/>
                  </a:cubicBezTo>
                  <a:cubicBezTo>
                    <a:pt x="165212" y="32031"/>
                    <a:pt x="167572" y="35018"/>
                    <a:pt x="168988" y="38883"/>
                  </a:cubicBezTo>
                  <a:cubicBezTo>
                    <a:pt x="174517" y="30737"/>
                    <a:pt x="181733" y="26664"/>
                    <a:pt x="190567" y="26664"/>
                  </a:cubicBezTo>
                  <a:cubicBezTo>
                    <a:pt x="197513" y="26664"/>
                    <a:pt x="202840" y="28592"/>
                    <a:pt x="206616" y="32456"/>
                  </a:cubicBezTo>
                  <a:cubicBezTo>
                    <a:pt x="210325" y="36320"/>
                    <a:pt x="212213" y="42221"/>
                    <a:pt x="212213" y="50157"/>
                  </a:cubicBezTo>
                  <a:lnTo>
                    <a:pt x="212213" y="98204"/>
                  </a:lnTo>
                  <a:lnTo>
                    <a:pt x="200413" y="98204"/>
                  </a:lnTo>
                  <a:lnTo>
                    <a:pt x="200413" y="54163"/>
                  </a:lnTo>
                  <a:cubicBezTo>
                    <a:pt x="200413" y="49382"/>
                    <a:pt x="200008" y="45976"/>
                    <a:pt x="199198" y="43940"/>
                  </a:cubicBezTo>
                  <a:cubicBezTo>
                    <a:pt x="198457" y="41836"/>
                    <a:pt x="197041" y="40150"/>
                    <a:pt x="195018" y="38883"/>
                  </a:cubicBezTo>
                  <a:cubicBezTo>
                    <a:pt x="193062" y="37621"/>
                    <a:pt x="190702" y="36988"/>
                    <a:pt x="187937" y="36988"/>
                  </a:cubicBezTo>
                  <a:cubicBezTo>
                    <a:pt x="183014" y="36988"/>
                    <a:pt x="178901" y="38640"/>
                    <a:pt x="175597" y="41937"/>
                  </a:cubicBezTo>
                  <a:cubicBezTo>
                    <a:pt x="172360" y="45167"/>
                    <a:pt x="170742" y="50366"/>
                    <a:pt x="170742" y="57535"/>
                  </a:cubicBezTo>
                  <a:lnTo>
                    <a:pt x="170742" y="98204"/>
                  </a:lnTo>
                  <a:lnTo>
                    <a:pt x="158941" y="98204"/>
                  </a:lnTo>
                  <a:lnTo>
                    <a:pt x="158941" y="52794"/>
                  </a:lnTo>
                  <a:cubicBezTo>
                    <a:pt x="158941" y="47520"/>
                    <a:pt x="157997" y="43589"/>
                    <a:pt x="156041" y="40993"/>
                  </a:cubicBezTo>
                  <a:cubicBezTo>
                    <a:pt x="154153" y="38323"/>
                    <a:pt x="150983" y="36988"/>
                    <a:pt x="146533" y="36988"/>
                  </a:cubicBezTo>
                  <a:cubicBezTo>
                    <a:pt x="143229" y="36988"/>
                    <a:pt x="140126" y="37864"/>
                    <a:pt x="137295" y="39617"/>
                  </a:cubicBezTo>
                  <a:cubicBezTo>
                    <a:pt x="134462" y="41378"/>
                    <a:pt x="132439" y="43940"/>
                    <a:pt x="131158" y="47312"/>
                  </a:cubicBezTo>
                  <a:cubicBezTo>
                    <a:pt x="129876" y="50683"/>
                    <a:pt x="129270" y="55566"/>
                    <a:pt x="129270" y="61958"/>
                  </a:cubicBezTo>
                  <a:lnTo>
                    <a:pt x="129270" y="98204"/>
                  </a:lnTo>
                  <a:lnTo>
                    <a:pt x="117334" y="98204"/>
                  </a:lnTo>
                  <a:close/>
                  <a:moveTo>
                    <a:pt x="225228" y="124968"/>
                  </a:moveTo>
                  <a:lnTo>
                    <a:pt x="225228" y="28242"/>
                  </a:lnTo>
                  <a:lnTo>
                    <a:pt x="236084" y="28242"/>
                  </a:lnTo>
                  <a:lnTo>
                    <a:pt x="236084" y="37305"/>
                  </a:lnTo>
                  <a:cubicBezTo>
                    <a:pt x="238647" y="33791"/>
                    <a:pt x="241479" y="31154"/>
                    <a:pt x="244649" y="29401"/>
                  </a:cubicBezTo>
                  <a:cubicBezTo>
                    <a:pt x="247885" y="27574"/>
                    <a:pt x="251729" y="26664"/>
                    <a:pt x="256314" y="26664"/>
                  </a:cubicBezTo>
                  <a:cubicBezTo>
                    <a:pt x="262316" y="26664"/>
                    <a:pt x="267576" y="28208"/>
                    <a:pt x="272162" y="31296"/>
                  </a:cubicBezTo>
                  <a:cubicBezTo>
                    <a:pt x="276680" y="34384"/>
                    <a:pt x="280119" y="38741"/>
                    <a:pt x="282479" y="44365"/>
                  </a:cubicBezTo>
                  <a:cubicBezTo>
                    <a:pt x="284840" y="49908"/>
                    <a:pt x="286053" y="56024"/>
                    <a:pt x="286053" y="62693"/>
                  </a:cubicBezTo>
                  <a:cubicBezTo>
                    <a:pt x="286053" y="69862"/>
                    <a:pt x="284772" y="76321"/>
                    <a:pt x="282142" y="82080"/>
                  </a:cubicBezTo>
                  <a:cubicBezTo>
                    <a:pt x="279647" y="87772"/>
                    <a:pt x="275870" y="92161"/>
                    <a:pt x="270948" y="95250"/>
                  </a:cubicBezTo>
                  <a:cubicBezTo>
                    <a:pt x="266025" y="98271"/>
                    <a:pt x="260900" y="99782"/>
                    <a:pt x="255505" y="99782"/>
                  </a:cubicBezTo>
                  <a:cubicBezTo>
                    <a:pt x="251527" y="99782"/>
                    <a:pt x="248020" y="98939"/>
                    <a:pt x="244851" y="97253"/>
                  </a:cubicBezTo>
                  <a:cubicBezTo>
                    <a:pt x="241749" y="95567"/>
                    <a:pt x="239187" y="93463"/>
                    <a:pt x="237164" y="90935"/>
                  </a:cubicBezTo>
                  <a:lnTo>
                    <a:pt x="237164" y="124968"/>
                  </a:lnTo>
                  <a:lnTo>
                    <a:pt x="225228" y="124968"/>
                  </a:lnTo>
                  <a:close/>
                  <a:moveTo>
                    <a:pt x="236018" y="63644"/>
                  </a:moveTo>
                  <a:cubicBezTo>
                    <a:pt x="236018" y="72633"/>
                    <a:pt x="237838" y="79275"/>
                    <a:pt x="241479" y="83557"/>
                  </a:cubicBezTo>
                  <a:cubicBezTo>
                    <a:pt x="245121" y="87839"/>
                    <a:pt x="249571" y="89983"/>
                    <a:pt x="254764" y="89983"/>
                  </a:cubicBezTo>
                  <a:cubicBezTo>
                    <a:pt x="260024" y="89983"/>
                    <a:pt x="264542" y="87772"/>
                    <a:pt x="268250" y="83348"/>
                  </a:cubicBezTo>
                  <a:cubicBezTo>
                    <a:pt x="272027" y="78925"/>
                    <a:pt x="273915" y="71999"/>
                    <a:pt x="273915" y="62592"/>
                  </a:cubicBezTo>
                  <a:cubicBezTo>
                    <a:pt x="273915" y="53738"/>
                    <a:pt x="272095" y="47103"/>
                    <a:pt x="268318" y="42679"/>
                  </a:cubicBezTo>
                  <a:cubicBezTo>
                    <a:pt x="264677" y="38181"/>
                    <a:pt x="260361" y="35936"/>
                    <a:pt x="255304" y="35936"/>
                  </a:cubicBezTo>
                  <a:cubicBezTo>
                    <a:pt x="250246" y="35936"/>
                    <a:pt x="245728" y="38323"/>
                    <a:pt x="241817" y="43097"/>
                  </a:cubicBezTo>
                  <a:cubicBezTo>
                    <a:pt x="237905" y="47804"/>
                    <a:pt x="236018" y="54655"/>
                    <a:pt x="236018" y="63644"/>
                  </a:cubicBezTo>
                  <a:close/>
                  <a:moveTo>
                    <a:pt x="299203" y="98204"/>
                  </a:moveTo>
                  <a:lnTo>
                    <a:pt x="299203" y="1686"/>
                  </a:lnTo>
                  <a:lnTo>
                    <a:pt x="311004" y="1686"/>
                  </a:lnTo>
                  <a:lnTo>
                    <a:pt x="311004" y="98204"/>
                  </a:lnTo>
                  <a:lnTo>
                    <a:pt x="299203" y="98204"/>
                  </a:lnTo>
                  <a:close/>
                  <a:moveTo>
                    <a:pt x="374323" y="75654"/>
                  </a:moveTo>
                  <a:lnTo>
                    <a:pt x="386529" y="77239"/>
                  </a:lnTo>
                  <a:cubicBezTo>
                    <a:pt x="384641" y="84333"/>
                    <a:pt x="381067" y="89883"/>
                    <a:pt x="375807" y="93881"/>
                  </a:cubicBezTo>
                  <a:cubicBezTo>
                    <a:pt x="370615" y="97820"/>
                    <a:pt x="363939" y="99782"/>
                    <a:pt x="355779" y="99782"/>
                  </a:cubicBezTo>
                  <a:cubicBezTo>
                    <a:pt x="345597" y="99782"/>
                    <a:pt x="337505" y="96660"/>
                    <a:pt x="331436" y="90409"/>
                  </a:cubicBezTo>
                  <a:cubicBezTo>
                    <a:pt x="325501" y="84083"/>
                    <a:pt x="322467" y="75236"/>
                    <a:pt x="322467" y="63853"/>
                  </a:cubicBezTo>
                  <a:cubicBezTo>
                    <a:pt x="322467" y="52052"/>
                    <a:pt x="325501" y="42922"/>
                    <a:pt x="331571" y="36462"/>
                  </a:cubicBezTo>
                  <a:cubicBezTo>
                    <a:pt x="337572" y="29927"/>
                    <a:pt x="345462" y="26664"/>
                    <a:pt x="355172" y="26664"/>
                  </a:cubicBezTo>
                  <a:cubicBezTo>
                    <a:pt x="364478" y="26664"/>
                    <a:pt x="372098" y="29853"/>
                    <a:pt x="378032" y="36246"/>
                  </a:cubicBezTo>
                  <a:cubicBezTo>
                    <a:pt x="383967" y="42571"/>
                    <a:pt x="387001" y="51526"/>
                    <a:pt x="387001" y="63118"/>
                  </a:cubicBezTo>
                  <a:cubicBezTo>
                    <a:pt x="387001" y="63820"/>
                    <a:pt x="386933" y="64871"/>
                    <a:pt x="386867" y="66281"/>
                  </a:cubicBezTo>
                  <a:lnTo>
                    <a:pt x="334740" y="66281"/>
                  </a:lnTo>
                  <a:cubicBezTo>
                    <a:pt x="335145" y="73935"/>
                    <a:pt x="337302" y="79801"/>
                    <a:pt x="341281" y="83874"/>
                  </a:cubicBezTo>
                  <a:cubicBezTo>
                    <a:pt x="345192" y="87947"/>
                    <a:pt x="350047" y="89983"/>
                    <a:pt x="355914" y="89983"/>
                  </a:cubicBezTo>
                  <a:cubicBezTo>
                    <a:pt x="360230" y="89983"/>
                    <a:pt x="363939" y="88857"/>
                    <a:pt x="366973" y="86612"/>
                  </a:cubicBezTo>
                  <a:cubicBezTo>
                    <a:pt x="370075" y="84292"/>
                    <a:pt x="372503" y="80644"/>
                    <a:pt x="374323" y="75654"/>
                  </a:cubicBezTo>
                  <a:close/>
                  <a:moveTo>
                    <a:pt x="335347" y="56476"/>
                  </a:moveTo>
                  <a:lnTo>
                    <a:pt x="374458" y="56476"/>
                  </a:lnTo>
                  <a:cubicBezTo>
                    <a:pt x="373919" y="50650"/>
                    <a:pt x="372503" y="46260"/>
                    <a:pt x="370008" y="43306"/>
                  </a:cubicBezTo>
                  <a:cubicBezTo>
                    <a:pt x="366232" y="38741"/>
                    <a:pt x="361309" y="36462"/>
                    <a:pt x="355240" y="36462"/>
                  </a:cubicBezTo>
                  <a:cubicBezTo>
                    <a:pt x="349845" y="36462"/>
                    <a:pt x="345260" y="38282"/>
                    <a:pt x="341551" y="41937"/>
                  </a:cubicBezTo>
                  <a:cubicBezTo>
                    <a:pt x="337842" y="45518"/>
                    <a:pt x="335751" y="50366"/>
                    <a:pt x="335347" y="56476"/>
                  </a:cubicBezTo>
                  <a:close/>
                  <a:moveTo>
                    <a:pt x="389698" y="124968"/>
                  </a:moveTo>
                  <a:lnTo>
                    <a:pt x="389698" y="116431"/>
                  </a:lnTo>
                  <a:lnTo>
                    <a:pt x="468191" y="116431"/>
                  </a:lnTo>
                  <a:lnTo>
                    <a:pt x="468191" y="124968"/>
                  </a:lnTo>
                  <a:lnTo>
                    <a:pt x="389698" y="124968"/>
                  </a:lnTo>
                  <a:close/>
                  <a:moveTo>
                    <a:pt x="474665" y="98204"/>
                  </a:moveTo>
                  <a:lnTo>
                    <a:pt x="474665" y="28242"/>
                  </a:lnTo>
                  <a:lnTo>
                    <a:pt x="485320" y="28242"/>
                  </a:lnTo>
                  <a:lnTo>
                    <a:pt x="485320" y="38883"/>
                  </a:lnTo>
                  <a:cubicBezTo>
                    <a:pt x="488017" y="33892"/>
                    <a:pt x="490580" y="30628"/>
                    <a:pt x="492872" y="29084"/>
                  </a:cubicBezTo>
                  <a:cubicBezTo>
                    <a:pt x="495165" y="27466"/>
                    <a:pt x="497727" y="26664"/>
                    <a:pt x="500492" y="26664"/>
                  </a:cubicBezTo>
                  <a:cubicBezTo>
                    <a:pt x="504471" y="26664"/>
                    <a:pt x="508516" y="27925"/>
                    <a:pt x="512697" y="30453"/>
                  </a:cubicBezTo>
                  <a:lnTo>
                    <a:pt x="508584" y="41519"/>
                  </a:lnTo>
                  <a:cubicBezTo>
                    <a:pt x="505685" y="39759"/>
                    <a:pt x="502785" y="38883"/>
                    <a:pt x="499952" y="38883"/>
                  </a:cubicBezTo>
                  <a:cubicBezTo>
                    <a:pt x="497323" y="38883"/>
                    <a:pt x="494962" y="39692"/>
                    <a:pt x="492872" y="41303"/>
                  </a:cubicBezTo>
                  <a:cubicBezTo>
                    <a:pt x="490849" y="42854"/>
                    <a:pt x="489365" y="44992"/>
                    <a:pt x="488421" y="47737"/>
                  </a:cubicBezTo>
                  <a:cubicBezTo>
                    <a:pt x="487208" y="51951"/>
                    <a:pt x="486533" y="56550"/>
                    <a:pt x="486533" y="61533"/>
                  </a:cubicBezTo>
                  <a:lnTo>
                    <a:pt x="486533" y="98204"/>
                  </a:lnTo>
                  <a:lnTo>
                    <a:pt x="474665" y="98204"/>
                  </a:lnTo>
                  <a:close/>
                  <a:moveTo>
                    <a:pt x="569881" y="75654"/>
                  </a:moveTo>
                  <a:lnTo>
                    <a:pt x="582087" y="77239"/>
                  </a:lnTo>
                  <a:cubicBezTo>
                    <a:pt x="580198" y="84333"/>
                    <a:pt x="576624" y="89883"/>
                    <a:pt x="571365" y="93881"/>
                  </a:cubicBezTo>
                  <a:cubicBezTo>
                    <a:pt x="566172" y="97820"/>
                    <a:pt x="559497" y="99782"/>
                    <a:pt x="551337" y="99782"/>
                  </a:cubicBezTo>
                  <a:cubicBezTo>
                    <a:pt x="541155" y="99782"/>
                    <a:pt x="533062" y="96660"/>
                    <a:pt x="526993" y="90409"/>
                  </a:cubicBezTo>
                  <a:cubicBezTo>
                    <a:pt x="521059" y="84083"/>
                    <a:pt x="518025" y="75236"/>
                    <a:pt x="518025" y="63853"/>
                  </a:cubicBezTo>
                  <a:cubicBezTo>
                    <a:pt x="518025" y="52052"/>
                    <a:pt x="521059" y="42922"/>
                    <a:pt x="527128" y="36462"/>
                  </a:cubicBezTo>
                  <a:cubicBezTo>
                    <a:pt x="533130" y="29927"/>
                    <a:pt x="541020" y="26664"/>
                    <a:pt x="550730" y="26664"/>
                  </a:cubicBezTo>
                  <a:cubicBezTo>
                    <a:pt x="560036" y="26664"/>
                    <a:pt x="567656" y="29853"/>
                    <a:pt x="573590" y="36246"/>
                  </a:cubicBezTo>
                  <a:cubicBezTo>
                    <a:pt x="579524" y="42571"/>
                    <a:pt x="582558" y="51526"/>
                    <a:pt x="582558" y="63118"/>
                  </a:cubicBezTo>
                  <a:cubicBezTo>
                    <a:pt x="582558" y="63820"/>
                    <a:pt x="582491" y="64871"/>
                    <a:pt x="582424" y="66281"/>
                  </a:cubicBezTo>
                  <a:lnTo>
                    <a:pt x="530297" y="66281"/>
                  </a:lnTo>
                  <a:cubicBezTo>
                    <a:pt x="530702" y="73935"/>
                    <a:pt x="532860" y="79801"/>
                    <a:pt x="536839" y="83874"/>
                  </a:cubicBezTo>
                  <a:cubicBezTo>
                    <a:pt x="540750" y="87947"/>
                    <a:pt x="545605" y="89983"/>
                    <a:pt x="551472" y="89983"/>
                  </a:cubicBezTo>
                  <a:cubicBezTo>
                    <a:pt x="555787" y="89983"/>
                    <a:pt x="559497" y="88857"/>
                    <a:pt x="562531" y="86612"/>
                  </a:cubicBezTo>
                  <a:cubicBezTo>
                    <a:pt x="565632" y="84292"/>
                    <a:pt x="568061" y="80644"/>
                    <a:pt x="569881" y="75654"/>
                  </a:cubicBezTo>
                  <a:close/>
                  <a:moveTo>
                    <a:pt x="530905" y="56476"/>
                  </a:moveTo>
                  <a:lnTo>
                    <a:pt x="570016" y="56476"/>
                  </a:lnTo>
                  <a:cubicBezTo>
                    <a:pt x="569477" y="50650"/>
                    <a:pt x="568061" y="46260"/>
                    <a:pt x="565566" y="43306"/>
                  </a:cubicBezTo>
                  <a:cubicBezTo>
                    <a:pt x="561789" y="38741"/>
                    <a:pt x="556867" y="36462"/>
                    <a:pt x="550797" y="36462"/>
                  </a:cubicBezTo>
                  <a:cubicBezTo>
                    <a:pt x="545402" y="36462"/>
                    <a:pt x="540817" y="38282"/>
                    <a:pt x="537108" y="41937"/>
                  </a:cubicBezTo>
                  <a:cubicBezTo>
                    <a:pt x="533400" y="45518"/>
                    <a:pt x="531309" y="50366"/>
                    <a:pt x="530905" y="56476"/>
                  </a:cubicBezTo>
                  <a:close/>
                  <a:moveTo>
                    <a:pt x="596113" y="124968"/>
                  </a:moveTo>
                  <a:lnTo>
                    <a:pt x="596113" y="28242"/>
                  </a:lnTo>
                  <a:lnTo>
                    <a:pt x="606969" y="28242"/>
                  </a:lnTo>
                  <a:lnTo>
                    <a:pt x="606969" y="37305"/>
                  </a:lnTo>
                  <a:cubicBezTo>
                    <a:pt x="609532" y="33791"/>
                    <a:pt x="612364" y="31154"/>
                    <a:pt x="615534" y="29401"/>
                  </a:cubicBezTo>
                  <a:cubicBezTo>
                    <a:pt x="618770" y="27574"/>
                    <a:pt x="622614" y="26664"/>
                    <a:pt x="627199" y="26664"/>
                  </a:cubicBezTo>
                  <a:cubicBezTo>
                    <a:pt x="633201" y="26664"/>
                    <a:pt x="638461" y="28208"/>
                    <a:pt x="643047" y="31296"/>
                  </a:cubicBezTo>
                  <a:cubicBezTo>
                    <a:pt x="647565" y="34384"/>
                    <a:pt x="651004" y="38741"/>
                    <a:pt x="653364" y="44365"/>
                  </a:cubicBezTo>
                  <a:cubicBezTo>
                    <a:pt x="655725" y="49908"/>
                    <a:pt x="656938" y="56024"/>
                    <a:pt x="656938" y="62693"/>
                  </a:cubicBezTo>
                  <a:cubicBezTo>
                    <a:pt x="656938" y="69862"/>
                    <a:pt x="655657" y="76321"/>
                    <a:pt x="653027" y="82080"/>
                  </a:cubicBezTo>
                  <a:cubicBezTo>
                    <a:pt x="650532" y="87772"/>
                    <a:pt x="646755" y="92161"/>
                    <a:pt x="641833" y="95250"/>
                  </a:cubicBezTo>
                  <a:cubicBezTo>
                    <a:pt x="636910" y="98271"/>
                    <a:pt x="631785" y="99782"/>
                    <a:pt x="626390" y="99782"/>
                  </a:cubicBezTo>
                  <a:cubicBezTo>
                    <a:pt x="622412" y="99782"/>
                    <a:pt x="618905" y="98939"/>
                    <a:pt x="615736" y="97253"/>
                  </a:cubicBezTo>
                  <a:cubicBezTo>
                    <a:pt x="612634" y="95567"/>
                    <a:pt x="610072" y="93463"/>
                    <a:pt x="608049" y="90935"/>
                  </a:cubicBezTo>
                  <a:lnTo>
                    <a:pt x="608049" y="124968"/>
                  </a:lnTo>
                  <a:lnTo>
                    <a:pt x="596113" y="124968"/>
                  </a:lnTo>
                  <a:close/>
                  <a:moveTo>
                    <a:pt x="606903" y="63644"/>
                  </a:moveTo>
                  <a:cubicBezTo>
                    <a:pt x="606903" y="72633"/>
                    <a:pt x="608723" y="79275"/>
                    <a:pt x="612364" y="83557"/>
                  </a:cubicBezTo>
                  <a:cubicBezTo>
                    <a:pt x="616006" y="87839"/>
                    <a:pt x="620456" y="89983"/>
                    <a:pt x="625649" y="89983"/>
                  </a:cubicBezTo>
                  <a:cubicBezTo>
                    <a:pt x="630909" y="89983"/>
                    <a:pt x="635427" y="87772"/>
                    <a:pt x="639135" y="83348"/>
                  </a:cubicBezTo>
                  <a:cubicBezTo>
                    <a:pt x="642912" y="78925"/>
                    <a:pt x="644800" y="71999"/>
                    <a:pt x="644800" y="62592"/>
                  </a:cubicBezTo>
                  <a:cubicBezTo>
                    <a:pt x="644800" y="53738"/>
                    <a:pt x="642979" y="47103"/>
                    <a:pt x="639203" y="42679"/>
                  </a:cubicBezTo>
                  <a:cubicBezTo>
                    <a:pt x="635562" y="38181"/>
                    <a:pt x="631246" y="35936"/>
                    <a:pt x="626189" y="35936"/>
                  </a:cubicBezTo>
                  <a:cubicBezTo>
                    <a:pt x="621131" y="35936"/>
                    <a:pt x="616613" y="38323"/>
                    <a:pt x="612702" y="43097"/>
                  </a:cubicBezTo>
                  <a:cubicBezTo>
                    <a:pt x="608790" y="47804"/>
                    <a:pt x="606903" y="54655"/>
                    <a:pt x="606903" y="63644"/>
                  </a:cubicBezTo>
                  <a:close/>
                  <a:moveTo>
                    <a:pt x="718235" y="75654"/>
                  </a:moveTo>
                  <a:lnTo>
                    <a:pt x="730441" y="77239"/>
                  </a:lnTo>
                  <a:cubicBezTo>
                    <a:pt x="728552" y="84333"/>
                    <a:pt x="724978" y="89883"/>
                    <a:pt x="719719" y="93881"/>
                  </a:cubicBezTo>
                  <a:cubicBezTo>
                    <a:pt x="714526" y="97820"/>
                    <a:pt x="707851" y="99782"/>
                    <a:pt x="699691" y="99782"/>
                  </a:cubicBezTo>
                  <a:cubicBezTo>
                    <a:pt x="689509" y="99782"/>
                    <a:pt x="681416" y="96660"/>
                    <a:pt x="675347" y="90409"/>
                  </a:cubicBezTo>
                  <a:cubicBezTo>
                    <a:pt x="669413" y="84083"/>
                    <a:pt x="666379" y="75236"/>
                    <a:pt x="666379" y="63853"/>
                  </a:cubicBezTo>
                  <a:cubicBezTo>
                    <a:pt x="666379" y="52052"/>
                    <a:pt x="669413" y="42922"/>
                    <a:pt x="675482" y="36462"/>
                  </a:cubicBezTo>
                  <a:cubicBezTo>
                    <a:pt x="681484" y="29927"/>
                    <a:pt x="689374" y="26664"/>
                    <a:pt x="699084" y="26664"/>
                  </a:cubicBezTo>
                  <a:cubicBezTo>
                    <a:pt x="708390" y="26664"/>
                    <a:pt x="716010" y="29853"/>
                    <a:pt x="721944" y="36246"/>
                  </a:cubicBezTo>
                  <a:cubicBezTo>
                    <a:pt x="727878" y="42571"/>
                    <a:pt x="730912" y="51526"/>
                    <a:pt x="730912" y="63118"/>
                  </a:cubicBezTo>
                  <a:cubicBezTo>
                    <a:pt x="730912" y="63820"/>
                    <a:pt x="730845" y="64871"/>
                    <a:pt x="730778" y="66281"/>
                  </a:cubicBezTo>
                  <a:lnTo>
                    <a:pt x="678651" y="66281"/>
                  </a:lnTo>
                  <a:cubicBezTo>
                    <a:pt x="679056" y="73935"/>
                    <a:pt x="681214" y="79801"/>
                    <a:pt x="685193" y="83874"/>
                  </a:cubicBezTo>
                  <a:cubicBezTo>
                    <a:pt x="689104" y="87947"/>
                    <a:pt x="693959" y="89983"/>
                    <a:pt x="699826" y="89983"/>
                  </a:cubicBezTo>
                  <a:cubicBezTo>
                    <a:pt x="704141" y="89983"/>
                    <a:pt x="707851" y="88857"/>
                    <a:pt x="710885" y="86612"/>
                  </a:cubicBezTo>
                  <a:cubicBezTo>
                    <a:pt x="713986" y="84292"/>
                    <a:pt x="716415" y="80644"/>
                    <a:pt x="718235" y="75654"/>
                  </a:cubicBezTo>
                  <a:close/>
                  <a:moveTo>
                    <a:pt x="679259" y="56476"/>
                  </a:moveTo>
                  <a:lnTo>
                    <a:pt x="718370" y="56476"/>
                  </a:lnTo>
                  <a:cubicBezTo>
                    <a:pt x="717831" y="50650"/>
                    <a:pt x="716415" y="46260"/>
                    <a:pt x="713920" y="43306"/>
                  </a:cubicBezTo>
                  <a:cubicBezTo>
                    <a:pt x="710143" y="38741"/>
                    <a:pt x="705221" y="36462"/>
                    <a:pt x="699151" y="36462"/>
                  </a:cubicBezTo>
                  <a:cubicBezTo>
                    <a:pt x="693756" y="36462"/>
                    <a:pt x="689171" y="38282"/>
                    <a:pt x="685462" y="41937"/>
                  </a:cubicBezTo>
                  <a:cubicBezTo>
                    <a:pt x="681754" y="45518"/>
                    <a:pt x="679663" y="50366"/>
                    <a:pt x="679259" y="56476"/>
                  </a:cubicBezTo>
                  <a:close/>
                  <a:moveTo>
                    <a:pt x="790187" y="89566"/>
                  </a:moveTo>
                  <a:cubicBezTo>
                    <a:pt x="785803" y="93288"/>
                    <a:pt x="781555" y="95918"/>
                    <a:pt x="777442" y="97469"/>
                  </a:cubicBezTo>
                  <a:cubicBezTo>
                    <a:pt x="773396" y="99013"/>
                    <a:pt x="769013" y="99782"/>
                    <a:pt x="764428" y="99782"/>
                  </a:cubicBezTo>
                  <a:cubicBezTo>
                    <a:pt x="756740" y="99782"/>
                    <a:pt x="750873" y="97920"/>
                    <a:pt x="746692" y="94198"/>
                  </a:cubicBezTo>
                  <a:cubicBezTo>
                    <a:pt x="742579" y="90409"/>
                    <a:pt x="740488" y="85593"/>
                    <a:pt x="740488" y="79768"/>
                  </a:cubicBezTo>
                  <a:cubicBezTo>
                    <a:pt x="740488" y="76321"/>
                    <a:pt x="741230" y="73199"/>
                    <a:pt x="742781" y="70388"/>
                  </a:cubicBezTo>
                  <a:cubicBezTo>
                    <a:pt x="744399" y="67575"/>
                    <a:pt x="746490" y="65330"/>
                    <a:pt x="748985" y="63644"/>
                  </a:cubicBezTo>
                  <a:cubicBezTo>
                    <a:pt x="751547" y="61891"/>
                    <a:pt x="754380" y="60556"/>
                    <a:pt x="757549" y="59638"/>
                  </a:cubicBezTo>
                  <a:cubicBezTo>
                    <a:pt x="759842" y="59079"/>
                    <a:pt x="763348" y="58478"/>
                    <a:pt x="768068" y="57852"/>
                  </a:cubicBezTo>
                  <a:cubicBezTo>
                    <a:pt x="777644" y="56725"/>
                    <a:pt x="784658" y="55390"/>
                    <a:pt x="789175" y="53846"/>
                  </a:cubicBezTo>
                  <a:cubicBezTo>
                    <a:pt x="789243" y="52227"/>
                    <a:pt x="789243" y="51176"/>
                    <a:pt x="789243" y="50683"/>
                  </a:cubicBezTo>
                  <a:cubicBezTo>
                    <a:pt x="789243" y="45909"/>
                    <a:pt x="788163" y="42497"/>
                    <a:pt x="785871" y="40460"/>
                  </a:cubicBezTo>
                  <a:cubicBezTo>
                    <a:pt x="782904" y="37797"/>
                    <a:pt x="778386" y="36462"/>
                    <a:pt x="772384" y="36462"/>
                  </a:cubicBezTo>
                  <a:cubicBezTo>
                    <a:pt x="766788" y="36462"/>
                    <a:pt x="762674" y="37439"/>
                    <a:pt x="759977" y="39408"/>
                  </a:cubicBezTo>
                  <a:cubicBezTo>
                    <a:pt x="757347" y="41378"/>
                    <a:pt x="755458" y="44850"/>
                    <a:pt x="754177" y="49841"/>
                  </a:cubicBezTo>
                  <a:lnTo>
                    <a:pt x="742579" y="48263"/>
                  </a:lnTo>
                  <a:cubicBezTo>
                    <a:pt x="743657" y="43272"/>
                    <a:pt x="745343" y="39267"/>
                    <a:pt x="747771" y="36246"/>
                  </a:cubicBezTo>
                  <a:cubicBezTo>
                    <a:pt x="750132" y="33157"/>
                    <a:pt x="753637" y="30804"/>
                    <a:pt x="758156" y="29192"/>
                  </a:cubicBezTo>
                  <a:cubicBezTo>
                    <a:pt x="762742" y="27506"/>
                    <a:pt x="768068" y="26664"/>
                    <a:pt x="774070" y="26664"/>
                  </a:cubicBezTo>
                  <a:cubicBezTo>
                    <a:pt x="780072" y="26664"/>
                    <a:pt x="784927" y="27365"/>
                    <a:pt x="788636" y="28768"/>
                  </a:cubicBezTo>
                  <a:cubicBezTo>
                    <a:pt x="792345" y="30170"/>
                    <a:pt x="795109" y="31964"/>
                    <a:pt x="796863" y="34142"/>
                  </a:cubicBezTo>
                  <a:cubicBezTo>
                    <a:pt x="798616" y="36246"/>
                    <a:pt x="799830" y="38916"/>
                    <a:pt x="800572" y="42146"/>
                  </a:cubicBezTo>
                  <a:cubicBezTo>
                    <a:pt x="800976" y="44183"/>
                    <a:pt x="801179" y="47837"/>
                    <a:pt x="801179" y="53104"/>
                  </a:cubicBezTo>
                  <a:lnTo>
                    <a:pt x="801179" y="68910"/>
                  </a:lnTo>
                  <a:cubicBezTo>
                    <a:pt x="801179" y="79943"/>
                    <a:pt x="801449" y="86929"/>
                    <a:pt x="801920" y="89883"/>
                  </a:cubicBezTo>
                  <a:cubicBezTo>
                    <a:pt x="802393" y="92762"/>
                    <a:pt x="803404" y="95533"/>
                    <a:pt x="804955" y="98204"/>
                  </a:cubicBezTo>
                  <a:lnTo>
                    <a:pt x="792547" y="98204"/>
                  </a:lnTo>
                  <a:cubicBezTo>
                    <a:pt x="791333" y="95742"/>
                    <a:pt x="790592" y="92863"/>
                    <a:pt x="790187" y="89566"/>
                  </a:cubicBezTo>
                  <a:close/>
                  <a:moveTo>
                    <a:pt x="789175" y="63118"/>
                  </a:moveTo>
                  <a:cubicBezTo>
                    <a:pt x="784859" y="64871"/>
                    <a:pt x="778386" y="66348"/>
                    <a:pt x="769754" y="67542"/>
                  </a:cubicBezTo>
                  <a:cubicBezTo>
                    <a:pt x="764899" y="68243"/>
                    <a:pt x="761460" y="69052"/>
                    <a:pt x="759437" y="69962"/>
                  </a:cubicBezTo>
                  <a:cubicBezTo>
                    <a:pt x="757482" y="70805"/>
                    <a:pt x="755931" y="72073"/>
                    <a:pt x="754784" y="73759"/>
                  </a:cubicBezTo>
                  <a:cubicBezTo>
                    <a:pt x="753705" y="75445"/>
                    <a:pt x="753098" y="77340"/>
                    <a:pt x="753098" y="79451"/>
                  </a:cubicBezTo>
                  <a:cubicBezTo>
                    <a:pt x="753098" y="82606"/>
                    <a:pt x="754312" y="85243"/>
                    <a:pt x="756740" y="87354"/>
                  </a:cubicBezTo>
                  <a:cubicBezTo>
                    <a:pt x="759100" y="89458"/>
                    <a:pt x="762607" y="90509"/>
                    <a:pt x="767259" y="90509"/>
                  </a:cubicBezTo>
                  <a:cubicBezTo>
                    <a:pt x="771778" y="90509"/>
                    <a:pt x="775823" y="89525"/>
                    <a:pt x="779330" y="87563"/>
                  </a:cubicBezTo>
                  <a:cubicBezTo>
                    <a:pt x="782972" y="85526"/>
                    <a:pt x="785602" y="82782"/>
                    <a:pt x="787288" y="79343"/>
                  </a:cubicBezTo>
                  <a:cubicBezTo>
                    <a:pt x="788501" y="76605"/>
                    <a:pt x="789175" y="72633"/>
                    <a:pt x="789175" y="67434"/>
                  </a:cubicBezTo>
                  <a:lnTo>
                    <a:pt x="789175" y="63118"/>
                  </a:lnTo>
                  <a:close/>
                  <a:moveTo>
                    <a:pt x="844606" y="87563"/>
                  </a:moveTo>
                  <a:lnTo>
                    <a:pt x="846292" y="98096"/>
                  </a:lnTo>
                  <a:cubicBezTo>
                    <a:pt x="842987" y="98797"/>
                    <a:pt x="839953" y="99155"/>
                    <a:pt x="837323" y="99155"/>
                  </a:cubicBezTo>
                  <a:cubicBezTo>
                    <a:pt x="833007" y="99155"/>
                    <a:pt x="829703" y="98487"/>
                    <a:pt x="827275" y="97152"/>
                  </a:cubicBezTo>
                  <a:cubicBezTo>
                    <a:pt x="824983" y="95742"/>
                    <a:pt x="823364" y="93956"/>
                    <a:pt x="822353" y="91777"/>
                  </a:cubicBezTo>
                  <a:cubicBezTo>
                    <a:pt x="821341" y="89525"/>
                    <a:pt x="820869" y="84859"/>
                    <a:pt x="820869" y="77765"/>
                  </a:cubicBezTo>
                  <a:lnTo>
                    <a:pt x="820869" y="37514"/>
                  </a:lnTo>
                  <a:lnTo>
                    <a:pt x="812238" y="37514"/>
                  </a:lnTo>
                  <a:lnTo>
                    <a:pt x="812238" y="28242"/>
                  </a:lnTo>
                  <a:lnTo>
                    <a:pt x="820869" y="28242"/>
                  </a:lnTo>
                  <a:lnTo>
                    <a:pt x="820869" y="10958"/>
                  </a:lnTo>
                  <a:lnTo>
                    <a:pt x="832670" y="3797"/>
                  </a:lnTo>
                  <a:lnTo>
                    <a:pt x="832670" y="28242"/>
                  </a:lnTo>
                  <a:lnTo>
                    <a:pt x="844606" y="28242"/>
                  </a:lnTo>
                  <a:lnTo>
                    <a:pt x="844606" y="37514"/>
                  </a:lnTo>
                  <a:lnTo>
                    <a:pt x="832670" y="37514"/>
                  </a:lnTo>
                  <a:lnTo>
                    <a:pt x="832670" y="78392"/>
                  </a:lnTo>
                  <a:cubicBezTo>
                    <a:pt x="832670" y="81763"/>
                    <a:pt x="832872" y="83941"/>
                    <a:pt x="833277" y="84926"/>
                  </a:cubicBezTo>
                  <a:cubicBezTo>
                    <a:pt x="833749" y="85843"/>
                    <a:pt x="834424" y="86612"/>
                    <a:pt x="835300" y="87246"/>
                  </a:cubicBezTo>
                  <a:cubicBezTo>
                    <a:pt x="836311" y="87805"/>
                    <a:pt x="837660" y="88089"/>
                    <a:pt x="839414" y="88089"/>
                  </a:cubicBezTo>
                  <a:cubicBezTo>
                    <a:pt x="840695" y="88089"/>
                    <a:pt x="842380" y="87914"/>
                    <a:pt x="844606" y="87563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AE35FFA-B624-426D-B5D4-94FDE8EB55AA}"/>
                </a:ext>
              </a:extLst>
            </p:cNvPr>
            <p:cNvSpPr/>
            <p:nvPr/>
          </p:nvSpPr>
          <p:spPr>
            <a:xfrm>
              <a:off x="7959865" y="5004687"/>
              <a:ext cx="369535" cy="101784"/>
            </a:xfrm>
            <a:custGeom>
              <a:avLst/>
              <a:gdLst>
                <a:gd name="connsiteX0" fmla="*/ 62039 w 369535"/>
                <a:gd name="connsiteY0" fmla="*/ 25288 h 101784"/>
                <a:gd name="connsiteX1" fmla="*/ 50238 w 369535"/>
                <a:gd name="connsiteY1" fmla="*/ 26239 h 101784"/>
                <a:gd name="connsiteX2" fmla="*/ 45854 w 369535"/>
                <a:gd name="connsiteY2" fmla="*/ 16124 h 101784"/>
                <a:gd name="connsiteX3" fmla="*/ 33919 w 369535"/>
                <a:gd name="connsiteY3" fmla="*/ 10958 h 101784"/>
                <a:gd name="connsiteX4" fmla="*/ 24006 w 369535"/>
                <a:gd name="connsiteY4" fmla="*/ 14121 h 101784"/>
                <a:gd name="connsiteX5" fmla="*/ 15173 w 369535"/>
                <a:gd name="connsiteY5" fmla="*/ 26131 h 101784"/>
                <a:gd name="connsiteX6" fmla="*/ 11801 w 369535"/>
                <a:gd name="connsiteY6" fmla="*/ 48363 h 101784"/>
                <a:gd name="connsiteX7" fmla="*/ 22253 w 369535"/>
                <a:gd name="connsiteY7" fmla="*/ 38774 h 101784"/>
                <a:gd name="connsiteX8" fmla="*/ 35268 w 369535"/>
                <a:gd name="connsiteY8" fmla="*/ 35619 h 101784"/>
                <a:gd name="connsiteX9" fmla="*/ 55430 w 369535"/>
                <a:gd name="connsiteY9" fmla="*/ 44365 h 101784"/>
                <a:gd name="connsiteX10" fmla="*/ 63724 w 369535"/>
                <a:gd name="connsiteY10" fmla="*/ 66807 h 101784"/>
                <a:gd name="connsiteX11" fmla="*/ 59881 w 369535"/>
                <a:gd name="connsiteY11" fmla="*/ 83766 h 101784"/>
                <a:gd name="connsiteX12" fmla="*/ 49092 w 369535"/>
                <a:gd name="connsiteY12" fmla="*/ 95783 h 101784"/>
                <a:gd name="connsiteX13" fmla="*/ 33514 w 369535"/>
                <a:gd name="connsiteY13" fmla="*/ 99890 h 101784"/>
                <a:gd name="connsiteX14" fmla="*/ 9373 w 369535"/>
                <a:gd name="connsiteY14" fmla="*/ 89040 h 101784"/>
                <a:gd name="connsiteX15" fmla="*/ 0 w 369535"/>
                <a:gd name="connsiteY15" fmla="*/ 53003 h 101784"/>
                <a:gd name="connsiteX16" fmla="*/ 10318 w 369535"/>
                <a:gd name="connsiteY16" fmla="*/ 12334 h 101784"/>
                <a:gd name="connsiteX17" fmla="*/ 34661 w 369535"/>
                <a:gd name="connsiteY17" fmla="*/ 1268 h 101784"/>
                <a:gd name="connsiteX18" fmla="*/ 53340 w 369535"/>
                <a:gd name="connsiteY18" fmla="*/ 7695 h 101784"/>
                <a:gd name="connsiteX19" fmla="*/ 62039 w 369535"/>
                <a:gd name="connsiteY19" fmla="*/ 25288 h 101784"/>
                <a:gd name="connsiteX20" fmla="*/ 13689 w 369535"/>
                <a:gd name="connsiteY20" fmla="*/ 66908 h 101784"/>
                <a:gd name="connsiteX21" fmla="*/ 16252 w 369535"/>
                <a:gd name="connsiteY21" fmla="*/ 78608 h 101784"/>
                <a:gd name="connsiteX22" fmla="*/ 23467 w 369535"/>
                <a:gd name="connsiteY22" fmla="*/ 87138 h 101784"/>
                <a:gd name="connsiteX23" fmla="*/ 33312 w 369535"/>
                <a:gd name="connsiteY23" fmla="*/ 90092 h 101784"/>
                <a:gd name="connsiteX24" fmla="*/ 46259 w 369535"/>
                <a:gd name="connsiteY24" fmla="*/ 84083 h 101784"/>
                <a:gd name="connsiteX25" fmla="*/ 51654 w 369535"/>
                <a:gd name="connsiteY25" fmla="*/ 67542 h 101784"/>
                <a:gd name="connsiteX26" fmla="*/ 46259 w 369535"/>
                <a:gd name="connsiteY26" fmla="*/ 51843 h 101784"/>
                <a:gd name="connsiteX27" fmla="*/ 32908 w 369535"/>
                <a:gd name="connsiteY27" fmla="*/ 46051 h 101784"/>
                <a:gd name="connsiteX28" fmla="*/ 19286 w 369535"/>
                <a:gd name="connsiteY28" fmla="*/ 51843 h 101784"/>
                <a:gd name="connsiteX29" fmla="*/ 13689 w 369535"/>
                <a:gd name="connsiteY29" fmla="*/ 66908 h 101784"/>
                <a:gd name="connsiteX30" fmla="*/ 112749 w 369535"/>
                <a:gd name="connsiteY30" fmla="*/ 98204 h 101784"/>
                <a:gd name="connsiteX31" fmla="*/ 112749 w 369535"/>
                <a:gd name="connsiteY31" fmla="*/ 75128 h 101784"/>
                <a:gd name="connsiteX32" fmla="*/ 70805 w 369535"/>
                <a:gd name="connsiteY32" fmla="*/ 75128 h 101784"/>
                <a:gd name="connsiteX33" fmla="*/ 70805 w 369535"/>
                <a:gd name="connsiteY33" fmla="*/ 64170 h 101784"/>
                <a:gd name="connsiteX34" fmla="*/ 114840 w 369535"/>
                <a:gd name="connsiteY34" fmla="*/ 1686 h 101784"/>
                <a:gd name="connsiteX35" fmla="*/ 124550 w 369535"/>
                <a:gd name="connsiteY35" fmla="*/ 1686 h 101784"/>
                <a:gd name="connsiteX36" fmla="*/ 124550 w 369535"/>
                <a:gd name="connsiteY36" fmla="*/ 64170 h 101784"/>
                <a:gd name="connsiteX37" fmla="*/ 137632 w 369535"/>
                <a:gd name="connsiteY37" fmla="*/ 64170 h 101784"/>
                <a:gd name="connsiteX38" fmla="*/ 137632 w 369535"/>
                <a:gd name="connsiteY38" fmla="*/ 75128 h 101784"/>
                <a:gd name="connsiteX39" fmla="*/ 124550 w 369535"/>
                <a:gd name="connsiteY39" fmla="*/ 75128 h 101784"/>
                <a:gd name="connsiteX40" fmla="*/ 124550 w 369535"/>
                <a:gd name="connsiteY40" fmla="*/ 98204 h 101784"/>
                <a:gd name="connsiteX41" fmla="*/ 112749 w 369535"/>
                <a:gd name="connsiteY41" fmla="*/ 98204 h 101784"/>
                <a:gd name="connsiteX42" fmla="*/ 112749 w 369535"/>
                <a:gd name="connsiteY42" fmla="*/ 64170 h 101784"/>
                <a:gd name="connsiteX43" fmla="*/ 112749 w 369535"/>
                <a:gd name="connsiteY43" fmla="*/ 20655 h 101784"/>
                <a:gd name="connsiteX44" fmla="*/ 82471 w 369535"/>
                <a:gd name="connsiteY44" fmla="*/ 64170 h 101784"/>
                <a:gd name="connsiteX45" fmla="*/ 112749 w 369535"/>
                <a:gd name="connsiteY45" fmla="*/ 64170 h 101784"/>
                <a:gd name="connsiteX46" fmla="*/ 155502 w 369535"/>
                <a:gd name="connsiteY46" fmla="*/ 98204 h 101784"/>
                <a:gd name="connsiteX47" fmla="*/ 155502 w 369535"/>
                <a:gd name="connsiteY47" fmla="*/ 84717 h 101784"/>
                <a:gd name="connsiteX48" fmla="*/ 168988 w 369535"/>
                <a:gd name="connsiteY48" fmla="*/ 84717 h 101784"/>
                <a:gd name="connsiteX49" fmla="*/ 168988 w 369535"/>
                <a:gd name="connsiteY49" fmla="*/ 98204 h 101784"/>
                <a:gd name="connsiteX50" fmla="*/ 155502 w 369535"/>
                <a:gd name="connsiteY50" fmla="*/ 98204 h 101784"/>
                <a:gd name="connsiteX51" fmla="*/ 250853 w 369535"/>
                <a:gd name="connsiteY51" fmla="*/ 25288 h 101784"/>
                <a:gd name="connsiteX52" fmla="*/ 239052 w 369535"/>
                <a:gd name="connsiteY52" fmla="*/ 26239 h 101784"/>
                <a:gd name="connsiteX53" fmla="*/ 234669 w 369535"/>
                <a:gd name="connsiteY53" fmla="*/ 16124 h 101784"/>
                <a:gd name="connsiteX54" fmla="*/ 222733 w 369535"/>
                <a:gd name="connsiteY54" fmla="*/ 10958 h 101784"/>
                <a:gd name="connsiteX55" fmla="*/ 212820 w 369535"/>
                <a:gd name="connsiteY55" fmla="*/ 14121 h 101784"/>
                <a:gd name="connsiteX56" fmla="*/ 203987 w 369535"/>
                <a:gd name="connsiteY56" fmla="*/ 26131 h 101784"/>
                <a:gd name="connsiteX57" fmla="*/ 200615 w 369535"/>
                <a:gd name="connsiteY57" fmla="*/ 48363 h 101784"/>
                <a:gd name="connsiteX58" fmla="*/ 211067 w 369535"/>
                <a:gd name="connsiteY58" fmla="*/ 38774 h 101784"/>
                <a:gd name="connsiteX59" fmla="*/ 224082 w 369535"/>
                <a:gd name="connsiteY59" fmla="*/ 35619 h 101784"/>
                <a:gd name="connsiteX60" fmla="*/ 244244 w 369535"/>
                <a:gd name="connsiteY60" fmla="*/ 44365 h 101784"/>
                <a:gd name="connsiteX61" fmla="*/ 252539 w 369535"/>
                <a:gd name="connsiteY61" fmla="*/ 66807 h 101784"/>
                <a:gd name="connsiteX62" fmla="*/ 248695 w 369535"/>
                <a:gd name="connsiteY62" fmla="*/ 83766 h 101784"/>
                <a:gd name="connsiteX63" fmla="*/ 237906 w 369535"/>
                <a:gd name="connsiteY63" fmla="*/ 95783 h 101784"/>
                <a:gd name="connsiteX64" fmla="*/ 222328 w 369535"/>
                <a:gd name="connsiteY64" fmla="*/ 99890 h 101784"/>
                <a:gd name="connsiteX65" fmla="*/ 198188 w 369535"/>
                <a:gd name="connsiteY65" fmla="*/ 89040 h 101784"/>
                <a:gd name="connsiteX66" fmla="*/ 188814 w 369535"/>
                <a:gd name="connsiteY66" fmla="*/ 53003 h 101784"/>
                <a:gd name="connsiteX67" fmla="*/ 199132 w 369535"/>
                <a:gd name="connsiteY67" fmla="*/ 12334 h 101784"/>
                <a:gd name="connsiteX68" fmla="*/ 223475 w 369535"/>
                <a:gd name="connsiteY68" fmla="*/ 1268 h 101784"/>
                <a:gd name="connsiteX69" fmla="*/ 242154 w 369535"/>
                <a:gd name="connsiteY69" fmla="*/ 7695 h 101784"/>
                <a:gd name="connsiteX70" fmla="*/ 250853 w 369535"/>
                <a:gd name="connsiteY70" fmla="*/ 25288 h 101784"/>
                <a:gd name="connsiteX71" fmla="*/ 202503 w 369535"/>
                <a:gd name="connsiteY71" fmla="*/ 66908 h 101784"/>
                <a:gd name="connsiteX72" fmla="*/ 205066 w 369535"/>
                <a:gd name="connsiteY72" fmla="*/ 78608 h 101784"/>
                <a:gd name="connsiteX73" fmla="*/ 212281 w 369535"/>
                <a:gd name="connsiteY73" fmla="*/ 87138 h 101784"/>
                <a:gd name="connsiteX74" fmla="*/ 222126 w 369535"/>
                <a:gd name="connsiteY74" fmla="*/ 90092 h 101784"/>
                <a:gd name="connsiteX75" fmla="*/ 235074 w 369535"/>
                <a:gd name="connsiteY75" fmla="*/ 84083 h 101784"/>
                <a:gd name="connsiteX76" fmla="*/ 240469 w 369535"/>
                <a:gd name="connsiteY76" fmla="*/ 67542 h 101784"/>
                <a:gd name="connsiteX77" fmla="*/ 235074 w 369535"/>
                <a:gd name="connsiteY77" fmla="*/ 51843 h 101784"/>
                <a:gd name="connsiteX78" fmla="*/ 221722 w 369535"/>
                <a:gd name="connsiteY78" fmla="*/ 46051 h 101784"/>
                <a:gd name="connsiteX79" fmla="*/ 208100 w 369535"/>
                <a:gd name="connsiteY79" fmla="*/ 51843 h 101784"/>
                <a:gd name="connsiteX80" fmla="*/ 202503 w 369535"/>
                <a:gd name="connsiteY80" fmla="*/ 66908 h 101784"/>
                <a:gd name="connsiteX81" fmla="*/ 265756 w 369535"/>
                <a:gd name="connsiteY81" fmla="*/ 24870 h 101784"/>
                <a:gd name="connsiteX82" fmla="*/ 270880 w 369535"/>
                <a:gd name="connsiteY82" fmla="*/ 7276 h 101784"/>
                <a:gd name="connsiteX83" fmla="*/ 286053 w 369535"/>
                <a:gd name="connsiteY83" fmla="*/ 0 h 101784"/>
                <a:gd name="connsiteX84" fmla="*/ 301024 w 369535"/>
                <a:gd name="connsiteY84" fmla="*/ 6534 h 101784"/>
                <a:gd name="connsiteX85" fmla="*/ 307026 w 369535"/>
                <a:gd name="connsiteY85" fmla="*/ 25605 h 101784"/>
                <a:gd name="connsiteX86" fmla="*/ 301024 w 369535"/>
                <a:gd name="connsiteY86" fmla="*/ 44466 h 101784"/>
                <a:gd name="connsiteX87" fmla="*/ 286188 w 369535"/>
                <a:gd name="connsiteY87" fmla="*/ 51000 h 101784"/>
                <a:gd name="connsiteX88" fmla="*/ 271555 w 369535"/>
                <a:gd name="connsiteY88" fmla="*/ 44574 h 101784"/>
                <a:gd name="connsiteX89" fmla="*/ 265756 w 369535"/>
                <a:gd name="connsiteY89" fmla="*/ 24870 h 101784"/>
                <a:gd name="connsiteX90" fmla="*/ 286390 w 369535"/>
                <a:gd name="connsiteY90" fmla="*/ 8220 h 101784"/>
                <a:gd name="connsiteX91" fmla="*/ 279040 w 369535"/>
                <a:gd name="connsiteY91" fmla="*/ 12017 h 101784"/>
                <a:gd name="connsiteX92" fmla="*/ 276140 w 369535"/>
                <a:gd name="connsiteY92" fmla="*/ 26030 h 101784"/>
                <a:gd name="connsiteX93" fmla="*/ 279108 w 369535"/>
                <a:gd name="connsiteY93" fmla="*/ 39091 h 101784"/>
                <a:gd name="connsiteX94" fmla="*/ 286390 w 369535"/>
                <a:gd name="connsiteY94" fmla="*/ 42888 h 101784"/>
                <a:gd name="connsiteX95" fmla="*/ 293740 w 369535"/>
                <a:gd name="connsiteY95" fmla="*/ 39091 h 101784"/>
                <a:gd name="connsiteX96" fmla="*/ 296708 w 369535"/>
                <a:gd name="connsiteY96" fmla="*/ 25079 h 101784"/>
                <a:gd name="connsiteX97" fmla="*/ 293740 w 369535"/>
                <a:gd name="connsiteY97" fmla="*/ 12017 h 101784"/>
                <a:gd name="connsiteX98" fmla="*/ 286390 w 369535"/>
                <a:gd name="connsiteY98" fmla="*/ 8220 h 101784"/>
                <a:gd name="connsiteX99" fmla="*/ 286458 w 369535"/>
                <a:gd name="connsiteY99" fmla="*/ 101784 h 101784"/>
                <a:gd name="connsiteX100" fmla="*/ 339258 w 369535"/>
                <a:gd name="connsiteY100" fmla="*/ 0 h 101784"/>
                <a:gd name="connsiteX101" fmla="*/ 348834 w 369535"/>
                <a:gd name="connsiteY101" fmla="*/ 0 h 101784"/>
                <a:gd name="connsiteX102" fmla="*/ 296303 w 369535"/>
                <a:gd name="connsiteY102" fmla="*/ 101784 h 101784"/>
                <a:gd name="connsiteX103" fmla="*/ 286458 w 369535"/>
                <a:gd name="connsiteY103" fmla="*/ 101784 h 101784"/>
                <a:gd name="connsiteX104" fmla="*/ 328199 w 369535"/>
                <a:gd name="connsiteY104" fmla="*/ 75553 h 101784"/>
                <a:gd name="connsiteX105" fmla="*/ 333391 w 369535"/>
                <a:gd name="connsiteY105" fmla="*/ 57952 h 101784"/>
                <a:gd name="connsiteX106" fmla="*/ 348564 w 369535"/>
                <a:gd name="connsiteY106" fmla="*/ 50683 h 101784"/>
                <a:gd name="connsiteX107" fmla="*/ 363535 w 369535"/>
                <a:gd name="connsiteY107" fmla="*/ 57218 h 101784"/>
                <a:gd name="connsiteX108" fmla="*/ 369536 w 369535"/>
                <a:gd name="connsiteY108" fmla="*/ 76288 h 101784"/>
                <a:gd name="connsiteX109" fmla="*/ 363535 w 369535"/>
                <a:gd name="connsiteY109" fmla="*/ 95149 h 101784"/>
                <a:gd name="connsiteX110" fmla="*/ 348632 w 369535"/>
                <a:gd name="connsiteY110" fmla="*/ 101784 h 101784"/>
                <a:gd name="connsiteX111" fmla="*/ 333999 w 369535"/>
                <a:gd name="connsiteY111" fmla="*/ 95250 h 101784"/>
                <a:gd name="connsiteX112" fmla="*/ 328199 w 369535"/>
                <a:gd name="connsiteY112" fmla="*/ 75553 h 101784"/>
                <a:gd name="connsiteX113" fmla="*/ 348834 w 369535"/>
                <a:gd name="connsiteY113" fmla="*/ 58904 h 101784"/>
                <a:gd name="connsiteX114" fmla="*/ 341484 w 369535"/>
                <a:gd name="connsiteY114" fmla="*/ 62693 h 101784"/>
                <a:gd name="connsiteX115" fmla="*/ 338516 w 369535"/>
                <a:gd name="connsiteY115" fmla="*/ 76706 h 101784"/>
                <a:gd name="connsiteX116" fmla="*/ 341484 w 369535"/>
                <a:gd name="connsiteY116" fmla="*/ 89775 h 101784"/>
                <a:gd name="connsiteX117" fmla="*/ 348834 w 369535"/>
                <a:gd name="connsiteY117" fmla="*/ 93564 h 101784"/>
                <a:gd name="connsiteX118" fmla="*/ 356252 w 369535"/>
                <a:gd name="connsiteY118" fmla="*/ 89775 h 101784"/>
                <a:gd name="connsiteX119" fmla="*/ 359219 w 369535"/>
                <a:gd name="connsiteY119" fmla="*/ 75762 h 101784"/>
                <a:gd name="connsiteX120" fmla="*/ 356252 w 369535"/>
                <a:gd name="connsiteY120" fmla="*/ 62693 h 101784"/>
                <a:gd name="connsiteX121" fmla="*/ 348834 w 369535"/>
                <a:gd name="connsiteY121" fmla="*/ 58904 h 10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369535" h="101784">
                  <a:moveTo>
                    <a:pt x="62039" y="25288"/>
                  </a:moveTo>
                  <a:lnTo>
                    <a:pt x="50238" y="26239"/>
                  </a:lnTo>
                  <a:cubicBezTo>
                    <a:pt x="49226" y="21606"/>
                    <a:pt x="47743" y="18234"/>
                    <a:pt x="45854" y="16124"/>
                  </a:cubicBezTo>
                  <a:cubicBezTo>
                    <a:pt x="42618" y="12685"/>
                    <a:pt x="38639" y="10958"/>
                    <a:pt x="33919" y="10958"/>
                  </a:cubicBezTo>
                  <a:cubicBezTo>
                    <a:pt x="30143" y="10958"/>
                    <a:pt x="26838" y="12017"/>
                    <a:pt x="24006" y="14121"/>
                  </a:cubicBezTo>
                  <a:cubicBezTo>
                    <a:pt x="20298" y="16858"/>
                    <a:pt x="17330" y="20864"/>
                    <a:pt x="15173" y="26131"/>
                  </a:cubicBezTo>
                  <a:cubicBezTo>
                    <a:pt x="13014" y="31330"/>
                    <a:pt x="11868" y="38741"/>
                    <a:pt x="11801" y="48363"/>
                  </a:cubicBezTo>
                  <a:cubicBezTo>
                    <a:pt x="14700" y="44082"/>
                    <a:pt x="18139" y="40885"/>
                    <a:pt x="22253" y="38774"/>
                  </a:cubicBezTo>
                  <a:cubicBezTo>
                    <a:pt x="26367" y="36671"/>
                    <a:pt x="30749" y="35619"/>
                    <a:pt x="35268" y="35619"/>
                  </a:cubicBezTo>
                  <a:cubicBezTo>
                    <a:pt x="43158" y="35619"/>
                    <a:pt x="49901" y="38532"/>
                    <a:pt x="55430" y="44365"/>
                  </a:cubicBezTo>
                  <a:cubicBezTo>
                    <a:pt x="60959" y="50124"/>
                    <a:pt x="63724" y="57602"/>
                    <a:pt x="63724" y="66807"/>
                  </a:cubicBezTo>
                  <a:cubicBezTo>
                    <a:pt x="63724" y="72916"/>
                    <a:pt x="62444" y="78567"/>
                    <a:pt x="59881" y="83766"/>
                  </a:cubicBezTo>
                  <a:cubicBezTo>
                    <a:pt x="57251" y="88965"/>
                    <a:pt x="53677" y="92971"/>
                    <a:pt x="49092" y="95783"/>
                  </a:cubicBezTo>
                  <a:cubicBezTo>
                    <a:pt x="44506" y="98521"/>
                    <a:pt x="39314" y="99890"/>
                    <a:pt x="33514" y="99890"/>
                  </a:cubicBezTo>
                  <a:cubicBezTo>
                    <a:pt x="23669" y="99890"/>
                    <a:pt x="15644" y="96268"/>
                    <a:pt x="9373" y="89040"/>
                  </a:cubicBezTo>
                  <a:cubicBezTo>
                    <a:pt x="3102" y="81730"/>
                    <a:pt x="0" y="69720"/>
                    <a:pt x="0" y="53003"/>
                  </a:cubicBezTo>
                  <a:cubicBezTo>
                    <a:pt x="0" y="34384"/>
                    <a:pt x="3439" y="20831"/>
                    <a:pt x="10318" y="12334"/>
                  </a:cubicBezTo>
                  <a:cubicBezTo>
                    <a:pt x="16386" y="4957"/>
                    <a:pt x="24478" y="1268"/>
                    <a:pt x="34661" y="1268"/>
                  </a:cubicBezTo>
                  <a:cubicBezTo>
                    <a:pt x="42281" y="1268"/>
                    <a:pt x="48484" y="3412"/>
                    <a:pt x="53340" y="7695"/>
                  </a:cubicBezTo>
                  <a:cubicBezTo>
                    <a:pt x="58195" y="11909"/>
                    <a:pt x="61094" y="17776"/>
                    <a:pt x="62039" y="25288"/>
                  </a:cubicBezTo>
                  <a:close/>
                  <a:moveTo>
                    <a:pt x="13689" y="66908"/>
                  </a:moveTo>
                  <a:cubicBezTo>
                    <a:pt x="13689" y="70981"/>
                    <a:pt x="14566" y="74885"/>
                    <a:pt x="16252" y="78608"/>
                  </a:cubicBezTo>
                  <a:cubicBezTo>
                    <a:pt x="18004" y="82330"/>
                    <a:pt x="20433" y="85176"/>
                    <a:pt x="23467" y="87138"/>
                  </a:cubicBezTo>
                  <a:cubicBezTo>
                    <a:pt x="26636" y="89107"/>
                    <a:pt x="29940" y="90092"/>
                    <a:pt x="33312" y="90092"/>
                  </a:cubicBezTo>
                  <a:cubicBezTo>
                    <a:pt x="38369" y="90092"/>
                    <a:pt x="42685" y="88089"/>
                    <a:pt x="46259" y="84083"/>
                  </a:cubicBezTo>
                  <a:cubicBezTo>
                    <a:pt x="49834" y="80010"/>
                    <a:pt x="51654" y="74494"/>
                    <a:pt x="51654" y="67542"/>
                  </a:cubicBezTo>
                  <a:cubicBezTo>
                    <a:pt x="51654" y="60866"/>
                    <a:pt x="49834" y="55633"/>
                    <a:pt x="46259" y="51843"/>
                  </a:cubicBezTo>
                  <a:cubicBezTo>
                    <a:pt x="42753" y="47979"/>
                    <a:pt x="38302" y="46051"/>
                    <a:pt x="32908" y="46051"/>
                  </a:cubicBezTo>
                  <a:cubicBezTo>
                    <a:pt x="27513" y="46051"/>
                    <a:pt x="22995" y="47979"/>
                    <a:pt x="19286" y="51843"/>
                  </a:cubicBezTo>
                  <a:cubicBezTo>
                    <a:pt x="15577" y="55633"/>
                    <a:pt x="13689" y="60657"/>
                    <a:pt x="13689" y="66908"/>
                  </a:cubicBezTo>
                  <a:close/>
                  <a:moveTo>
                    <a:pt x="112749" y="98204"/>
                  </a:moveTo>
                  <a:lnTo>
                    <a:pt x="112749" y="75128"/>
                  </a:lnTo>
                  <a:lnTo>
                    <a:pt x="70805" y="75128"/>
                  </a:lnTo>
                  <a:lnTo>
                    <a:pt x="70805" y="64170"/>
                  </a:lnTo>
                  <a:lnTo>
                    <a:pt x="114840" y="1686"/>
                  </a:lnTo>
                  <a:lnTo>
                    <a:pt x="124550" y="1686"/>
                  </a:lnTo>
                  <a:lnTo>
                    <a:pt x="124550" y="64170"/>
                  </a:lnTo>
                  <a:lnTo>
                    <a:pt x="137632" y="64170"/>
                  </a:lnTo>
                  <a:lnTo>
                    <a:pt x="137632" y="75128"/>
                  </a:lnTo>
                  <a:lnTo>
                    <a:pt x="124550" y="75128"/>
                  </a:lnTo>
                  <a:lnTo>
                    <a:pt x="124550" y="98204"/>
                  </a:lnTo>
                  <a:lnTo>
                    <a:pt x="112749" y="98204"/>
                  </a:lnTo>
                  <a:close/>
                  <a:moveTo>
                    <a:pt x="112749" y="64170"/>
                  </a:moveTo>
                  <a:lnTo>
                    <a:pt x="112749" y="20655"/>
                  </a:lnTo>
                  <a:lnTo>
                    <a:pt x="82471" y="64170"/>
                  </a:lnTo>
                  <a:lnTo>
                    <a:pt x="112749" y="64170"/>
                  </a:lnTo>
                  <a:close/>
                  <a:moveTo>
                    <a:pt x="155502" y="98204"/>
                  </a:moveTo>
                  <a:lnTo>
                    <a:pt x="155502" y="84717"/>
                  </a:lnTo>
                  <a:lnTo>
                    <a:pt x="168988" y="84717"/>
                  </a:lnTo>
                  <a:lnTo>
                    <a:pt x="168988" y="98204"/>
                  </a:lnTo>
                  <a:lnTo>
                    <a:pt x="155502" y="98204"/>
                  </a:lnTo>
                  <a:close/>
                  <a:moveTo>
                    <a:pt x="250853" y="25288"/>
                  </a:moveTo>
                  <a:lnTo>
                    <a:pt x="239052" y="26239"/>
                  </a:lnTo>
                  <a:cubicBezTo>
                    <a:pt x="238040" y="21606"/>
                    <a:pt x="236557" y="18234"/>
                    <a:pt x="234669" y="16124"/>
                  </a:cubicBezTo>
                  <a:cubicBezTo>
                    <a:pt x="231432" y="12685"/>
                    <a:pt x="227453" y="10958"/>
                    <a:pt x="222733" y="10958"/>
                  </a:cubicBezTo>
                  <a:cubicBezTo>
                    <a:pt x="218957" y="10958"/>
                    <a:pt x="215653" y="12017"/>
                    <a:pt x="212820" y="14121"/>
                  </a:cubicBezTo>
                  <a:cubicBezTo>
                    <a:pt x="209112" y="16858"/>
                    <a:pt x="206144" y="20864"/>
                    <a:pt x="203987" y="26131"/>
                  </a:cubicBezTo>
                  <a:cubicBezTo>
                    <a:pt x="201828" y="31330"/>
                    <a:pt x="200683" y="38741"/>
                    <a:pt x="200615" y="48363"/>
                  </a:cubicBezTo>
                  <a:cubicBezTo>
                    <a:pt x="203514" y="44082"/>
                    <a:pt x="206953" y="40885"/>
                    <a:pt x="211067" y="38774"/>
                  </a:cubicBezTo>
                  <a:cubicBezTo>
                    <a:pt x="215181" y="36671"/>
                    <a:pt x="219563" y="35619"/>
                    <a:pt x="224082" y="35619"/>
                  </a:cubicBezTo>
                  <a:cubicBezTo>
                    <a:pt x="231972" y="35619"/>
                    <a:pt x="238715" y="38532"/>
                    <a:pt x="244244" y="44365"/>
                  </a:cubicBezTo>
                  <a:cubicBezTo>
                    <a:pt x="249774" y="50124"/>
                    <a:pt x="252539" y="57602"/>
                    <a:pt x="252539" y="66807"/>
                  </a:cubicBezTo>
                  <a:cubicBezTo>
                    <a:pt x="252539" y="72916"/>
                    <a:pt x="251258" y="78567"/>
                    <a:pt x="248695" y="83766"/>
                  </a:cubicBezTo>
                  <a:cubicBezTo>
                    <a:pt x="246065" y="88965"/>
                    <a:pt x="242491" y="92971"/>
                    <a:pt x="237906" y="95783"/>
                  </a:cubicBezTo>
                  <a:cubicBezTo>
                    <a:pt x="233320" y="98521"/>
                    <a:pt x="228128" y="99890"/>
                    <a:pt x="222328" y="99890"/>
                  </a:cubicBezTo>
                  <a:cubicBezTo>
                    <a:pt x="212483" y="99890"/>
                    <a:pt x="204458" y="96268"/>
                    <a:pt x="198188" y="89040"/>
                  </a:cubicBezTo>
                  <a:cubicBezTo>
                    <a:pt x="191916" y="81730"/>
                    <a:pt x="188814" y="69720"/>
                    <a:pt x="188814" y="53003"/>
                  </a:cubicBezTo>
                  <a:cubicBezTo>
                    <a:pt x="188814" y="34384"/>
                    <a:pt x="192253" y="20831"/>
                    <a:pt x="199132" y="12334"/>
                  </a:cubicBezTo>
                  <a:cubicBezTo>
                    <a:pt x="205200" y="4957"/>
                    <a:pt x="213293" y="1268"/>
                    <a:pt x="223475" y="1268"/>
                  </a:cubicBezTo>
                  <a:cubicBezTo>
                    <a:pt x="231095" y="1268"/>
                    <a:pt x="237299" y="3412"/>
                    <a:pt x="242154" y="7695"/>
                  </a:cubicBezTo>
                  <a:cubicBezTo>
                    <a:pt x="247009" y="11909"/>
                    <a:pt x="249909" y="17776"/>
                    <a:pt x="250853" y="25288"/>
                  </a:cubicBezTo>
                  <a:close/>
                  <a:moveTo>
                    <a:pt x="202503" y="66908"/>
                  </a:moveTo>
                  <a:cubicBezTo>
                    <a:pt x="202503" y="70981"/>
                    <a:pt x="203380" y="74885"/>
                    <a:pt x="205066" y="78608"/>
                  </a:cubicBezTo>
                  <a:cubicBezTo>
                    <a:pt x="206818" y="82330"/>
                    <a:pt x="209247" y="85176"/>
                    <a:pt x="212281" y="87138"/>
                  </a:cubicBezTo>
                  <a:cubicBezTo>
                    <a:pt x="215450" y="89107"/>
                    <a:pt x="218754" y="90092"/>
                    <a:pt x="222126" y="90092"/>
                  </a:cubicBezTo>
                  <a:cubicBezTo>
                    <a:pt x="227183" y="90092"/>
                    <a:pt x="231499" y="88089"/>
                    <a:pt x="235074" y="84083"/>
                  </a:cubicBezTo>
                  <a:cubicBezTo>
                    <a:pt x="238648" y="80010"/>
                    <a:pt x="240469" y="74494"/>
                    <a:pt x="240469" y="67542"/>
                  </a:cubicBezTo>
                  <a:cubicBezTo>
                    <a:pt x="240469" y="60866"/>
                    <a:pt x="238648" y="55633"/>
                    <a:pt x="235074" y="51843"/>
                  </a:cubicBezTo>
                  <a:cubicBezTo>
                    <a:pt x="231567" y="47979"/>
                    <a:pt x="227116" y="46051"/>
                    <a:pt x="221722" y="46051"/>
                  </a:cubicBezTo>
                  <a:cubicBezTo>
                    <a:pt x="216327" y="46051"/>
                    <a:pt x="211809" y="47979"/>
                    <a:pt x="208100" y="51843"/>
                  </a:cubicBezTo>
                  <a:cubicBezTo>
                    <a:pt x="204391" y="55633"/>
                    <a:pt x="202503" y="60657"/>
                    <a:pt x="202503" y="66908"/>
                  </a:cubicBezTo>
                  <a:close/>
                  <a:moveTo>
                    <a:pt x="265756" y="24870"/>
                  </a:moveTo>
                  <a:cubicBezTo>
                    <a:pt x="265756" y="17984"/>
                    <a:pt x="267442" y="12118"/>
                    <a:pt x="270880" y="7276"/>
                  </a:cubicBezTo>
                  <a:cubicBezTo>
                    <a:pt x="274387" y="2428"/>
                    <a:pt x="279445" y="0"/>
                    <a:pt x="286053" y="0"/>
                  </a:cubicBezTo>
                  <a:cubicBezTo>
                    <a:pt x="292122" y="0"/>
                    <a:pt x="297112" y="2178"/>
                    <a:pt x="301024" y="6534"/>
                  </a:cubicBezTo>
                  <a:cubicBezTo>
                    <a:pt x="305002" y="10823"/>
                    <a:pt x="307026" y="17175"/>
                    <a:pt x="307026" y="25605"/>
                  </a:cubicBezTo>
                  <a:cubicBezTo>
                    <a:pt x="307026" y="33758"/>
                    <a:pt x="305002" y="40042"/>
                    <a:pt x="301024" y="44466"/>
                  </a:cubicBezTo>
                  <a:cubicBezTo>
                    <a:pt x="297045" y="48822"/>
                    <a:pt x="292055" y="51000"/>
                    <a:pt x="286188" y="51000"/>
                  </a:cubicBezTo>
                  <a:cubicBezTo>
                    <a:pt x="280321" y="51000"/>
                    <a:pt x="275466" y="48856"/>
                    <a:pt x="271555" y="44574"/>
                  </a:cubicBezTo>
                  <a:cubicBezTo>
                    <a:pt x="267644" y="40218"/>
                    <a:pt x="265756" y="33650"/>
                    <a:pt x="265756" y="24870"/>
                  </a:cubicBezTo>
                  <a:close/>
                  <a:moveTo>
                    <a:pt x="286390" y="8220"/>
                  </a:moveTo>
                  <a:cubicBezTo>
                    <a:pt x="283424" y="8220"/>
                    <a:pt x="280995" y="9488"/>
                    <a:pt x="279040" y="12017"/>
                  </a:cubicBezTo>
                  <a:cubicBezTo>
                    <a:pt x="277085" y="14546"/>
                    <a:pt x="276140" y="19212"/>
                    <a:pt x="276140" y="26030"/>
                  </a:cubicBezTo>
                  <a:cubicBezTo>
                    <a:pt x="276140" y="32206"/>
                    <a:pt x="277152" y="36562"/>
                    <a:pt x="279108" y="39091"/>
                  </a:cubicBezTo>
                  <a:cubicBezTo>
                    <a:pt x="281063" y="41620"/>
                    <a:pt x="283490" y="42888"/>
                    <a:pt x="286390" y="42888"/>
                  </a:cubicBezTo>
                  <a:cubicBezTo>
                    <a:pt x="289425" y="42888"/>
                    <a:pt x="291853" y="41620"/>
                    <a:pt x="293740" y="39091"/>
                  </a:cubicBezTo>
                  <a:cubicBezTo>
                    <a:pt x="295696" y="36495"/>
                    <a:pt x="296708" y="31822"/>
                    <a:pt x="296708" y="25079"/>
                  </a:cubicBezTo>
                  <a:cubicBezTo>
                    <a:pt x="296708" y="18827"/>
                    <a:pt x="295696" y="14471"/>
                    <a:pt x="293740" y="12017"/>
                  </a:cubicBezTo>
                  <a:cubicBezTo>
                    <a:pt x="291785" y="9488"/>
                    <a:pt x="289358" y="8220"/>
                    <a:pt x="286390" y="8220"/>
                  </a:cubicBezTo>
                  <a:close/>
                  <a:moveTo>
                    <a:pt x="286458" y="101784"/>
                  </a:moveTo>
                  <a:lnTo>
                    <a:pt x="339258" y="0"/>
                  </a:lnTo>
                  <a:lnTo>
                    <a:pt x="348834" y="0"/>
                  </a:lnTo>
                  <a:lnTo>
                    <a:pt x="296303" y="101784"/>
                  </a:lnTo>
                  <a:lnTo>
                    <a:pt x="286458" y="101784"/>
                  </a:lnTo>
                  <a:close/>
                  <a:moveTo>
                    <a:pt x="328199" y="75553"/>
                  </a:moveTo>
                  <a:cubicBezTo>
                    <a:pt x="328199" y="68593"/>
                    <a:pt x="329952" y="62727"/>
                    <a:pt x="333391" y="57952"/>
                  </a:cubicBezTo>
                  <a:cubicBezTo>
                    <a:pt x="336898" y="53104"/>
                    <a:pt x="341956" y="50683"/>
                    <a:pt x="348564" y="50683"/>
                  </a:cubicBezTo>
                  <a:cubicBezTo>
                    <a:pt x="354566" y="50683"/>
                    <a:pt x="359556" y="52862"/>
                    <a:pt x="363535" y="57218"/>
                  </a:cubicBezTo>
                  <a:cubicBezTo>
                    <a:pt x="367513" y="61499"/>
                    <a:pt x="369536" y="67859"/>
                    <a:pt x="369536" y="76288"/>
                  </a:cubicBezTo>
                  <a:cubicBezTo>
                    <a:pt x="369536" y="84434"/>
                    <a:pt x="367513" y="90725"/>
                    <a:pt x="363535" y="95149"/>
                  </a:cubicBezTo>
                  <a:cubicBezTo>
                    <a:pt x="359488" y="99573"/>
                    <a:pt x="354566" y="101784"/>
                    <a:pt x="348632" y="101784"/>
                  </a:cubicBezTo>
                  <a:cubicBezTo>
                    <a:pt x="342832" y="101784"/>
                    <a:pt x="337910" y="99606"/>
                    <a:pt x="333999" y="95250"/>
                  </a:cubicBezTo>
                  <a:cubicBezTo>
                    <a:pt x="330155" y="90826"/>
                    <a:pt x="328199" y="84258"/>
                    <a:pt x="328199" y="75553"/>
                  </a:cubicBezTo>
                  <a:close/>
                  <a:moveTo>
                    <a:pt x="348834" y="58904"/>
                  </a:moveTo>
                  <a:cubicBezTo>
                    <a:pt x="345934" y="58904"/>
                    <a:pt x="343439" y="60164"/>
                    <a:pt x="341484" y="62693"/>
                  </a:cubicBezTo>
                  <a:cubicBezTo>
                    <a:pt x="339528" y="65222"/>
                    <a:pt x="338516" y="69895"/>
                    <a:pt x="338516" y="76706"/>
                  </a:cubicBezTo>
                  <a:cubicBezTo>
                    <a:pt x="338516" y="82889"/>
                    <a:pt x="339528" y="87246"/>
                    <a:pt x="341484" y="89775"/>
                  </a:cubicBezTo>
                  <a:cubicBezTo>
                    <a:pt x="343439" y="92303"/>
                    <a:pt x="345934" y="93564"/>
                    <a:pt x="348834" y="93564"/>
                  </a:cubicBezTo>
                  <a:cubicBezTo>
                    <a:pt x="351868" y="93564"/>
                    <a:pt x="354363" y="92303"/>
                    <a:pt x="356252" y="89775"/>
                  </a:cubicBezTo>
                  <a:cubicBezTo>
                    <a:pt x="358207" y="87246"/>
                    <a:pt x="359219" y="82572"/>
                    <a:pt x="359219" y="75762"/>
                  </a:cubicBezTo>
                  <a:cubicBezTo>
                    <a:pt x="359219" y="69578"/>
                    <a:pt x="358207" y="65222"/>
                    <a:pt x="356252" y="62693"/>
                  </a:cubicBezTo>
                  <a:cubicBezTo>
                    <a:pt x="354296" y="60164"/>
                    <a:pt x="351801" y="58904"/>
                    <a:pt x="348834" y="58904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7914A09-6F81-4A63-8E5C-030276307FC4}"/>
                </a:ext>
              </a:extLst>
            </p:cNvPr>
            <p:cNvSpPr/>
            <p:nvPr/>
          </p:nvSpPr>
          <p:spPr>
            <a:xfrm>
              <a:off x="6848073" y="4964652"/>
              <a:ext cx="1491105" cy="6743"/>
            </a:xfrm>
            <a:custGeom>
              <a:avLst/>
              <a:gdLst>
                <a:gd name="connsiteX0" fmla="*/ 1491106 w 1491105"/>
                <a:gd name="connsiteY0" fmla="*/ 0 h 6743"/>
                <a:gd name="connsiteX1" fmla="*/ 434421 w 1491105"/>
                <a:gd name="connsiteY1" fmla="*/ 0 h 6743"/>
                <a:gd name="connsiteX2" fmla="*/ 0 w 1491105"/>
                <a:gd name="connsiteY2" fmla="*/ 0 h 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91105" h="6743">
                  <a:moveTo>
                    <a:pt x="1491106" y="0"/>
                  </a:moveTo>
                  <a:lnTo>
                    <a:pt x="434421" y="0"/>
                  </a:lnTo>
                  <a:lnTo>
                    <a:pt x="0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777EF04D-ABA2-4745-AE36-67E96B92C382}"/>
                </a:ext>
              </a:extLst>
            </p:cNvPr>
            <p:cNvSpPr/>
            <p:nvPr/>
          </p:nvSpPr>
          <p:spPr>
            <a:xfrm>
              <a:off x="6834586" y="4951165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35"/>
                    <a:pt x="20938" y="0"/>
                    <a:pt x="13487" y="0"/>
                  </a:cubicBezTo>
                  <a:cubicBezTo>
                    <a:pt x="6042" y="0"/>
                    <a:pt x="0" y="6035"/>
                    <a:pt x="0" y="13487"/>
                  </a:cubicBezTo>
                  <a:cubicBezTo>
                    <a:pt x="0" y="20931"/>
                    <a:pt x="6042" y="26973"/>
                    <a:pt x="13487" y="26973"/>
                  </a:cubicBezTo>
                  <a:cubicBezTo>
                    <a:pt x="20938" y="26973"/>
                    <a:pt x="26973" y="20931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0363AA5-6E22-4116-BC30-AF23FBA8AF55}"/>
                </a:ext>
              </a:extLst>
            </p:cNvPr>
            <p:cNvSpPr/>
            <p:nvPr/>
          </p:nvSpPr>
          <p:spPr>
            <a:xfrm>
              <a:off x="2648781" y="452048"/>
              <a:ext cx="38464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000" b="1" dirty="0"/>
                <a:t>Total repeats = 2.50% (853,680 bp)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6693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9D0C6F0-BFCC-4528-9E92-AA236F02B805}"/>
              </a:ext>
            </a:extLst>
          </p:cNvPr>
          <p:cNvGrpSpPr/>
          <p:nvPr/>
        </p:nvGrpSpPr>
        <p:grpSpPr>
          <a:xfrm>
            <a:off x="-2823" y="0"/>
            <a:ext cx="9146823" cy="6862327"/>
            <a:chOff x="-2823" y="0"/>
            <a:chExt cx="9146823" cy="6862327"/>
          </a:xfrm>
        </p:grpSpPr>
        <p:pic>
          <p:nvPicPr>
            <p:cNvPr id="7" name="Picture 6" descr="Chart, sunburst chart&#10;&#10;Description automatically generated">
              <a:extLst>
                <a:ext uri="{FF2B5EF4-FFF2-40B4-BE49-F238E27FC236}">
                  <a16:creationId xmlns:a16="http://schemas.microsoft.com/office/drawing/2014/main" id="{C9C3E279-61DD-4BF1-B91A-1EDDE729B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3042" y="0"/>
              <a:ext cx="6790958" cy="679095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260AF10-5FC5-498D-A649-7C2C286B1445}"/>
                </a:ext>
              </a:extLst>
            </p:cNvPr>
            <p:cNvSpPr/>
            <p:nvPr/>
          </p:nvSpPr>
          <p:spPr>
            <a:xfrm>
              <a:off x="-2823" y="4738669"/>
              <a:ext cx="4572000" cy="212365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Simple repeats (micro-satellites)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Low complexity repeats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DNA repeat elements (DNA)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Long terminal repeat elements (LTR)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Long interspersed nuclear elements (LINE)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Unknown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RNA repeats (rRNA/tRNA/snRNA)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Satellite repeats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Rolling Circle repeats (RC)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Short interspersed nuclear elements (SINE)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Retroposon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9DAB536-BD58-4B2F-AECD-F413CD1EC88F}"/>
                </a:ext>
              </a:extLst>
            </p:cNvPr>
            <p:cNvSpPr/>
            <p:nvPr/>
          </p:nvSpPr>
          <p:spPr>
            <a:xfrm>
              <a:off x="5842" y="153590"/>
              <a:ext cx="4038350" cy="2846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fontAlgn="b">
                <a:lnSpc>
                  <a:spcPts val="1450"/>
                </a:lnSpc>
              </a:pPr>
              <a:r>
                <a:rPr lang="fr-FR" sz="2400" b="1" i="1" dirty="0"/>
                <a:t>L. (M.) orientalis </a:t>
              </a:r>
              <a:r>
                <a:rPr lang="fr-FR" sz="2400" b="1" dirty="0"/>
                <a:t>LV768;LSCM4</a:t>
              </a:r>
              <a:endParaRPr lang="en-GB" sz="2400" b="1" dirty="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45DEAAA-3B5B-4788-8390-C25AE7633825}"/>
                </a:ext>
              </a:extLst>
            </p:cNvPr>
            <p:cNvGrpSpPr/>
            <p:nvPr/>
          </p:nvGrpSpPr>
          <p:grpSpPr>
            <a:xfrm>
              <a:off x="4748858" y="190267"/>
              <a:ext cx="1043805" cy="2274654"/>
              <a:chOff x="3531587" y="173626"/>
              <a:chExt cx="1043805" cy="22746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2E5AA5E-3CF9-42FA-815A-1BE114CD0914}"/>
                  </a:ext>
                </a:extLst>
              </p:cNvPr>
              <p:cNvSpPr/>
              <p:nvPr/>
            </p:nvSpPr>
            <p:spPr>
              <a:xfrm>
                <a:off x="3531587" y="173626"/>
                <a:ext cx="1040413" cy="3240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Chromosome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C3AE581-4EC3-4C1B-B22D-CE543A31D91D}"/>
                  </a:ext>
                </a:extLst>
              </p:cNvPr>
              <p:cNvSpPr/>
              <p:nvPr/>
            </p:nvSpPr>
            <p:spPr>
              <a:xfrm>
                <a:off x="3531587" y="507205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1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6D3D5A8-3560-4193-90C2-6E6D884AFBE2}"/>
                  </a:ext>
                </a:extLst>
              </p:cNvPr>
              <p:cNvSpPr/>
              <p:nvPr/>
            </p:nvSpPr>
            <p:spPr>
              <a:xfrm>
                <a:off x="3531587" y="686975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2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AE1D1EB-7C6C-4DE1-B7F9-4012E22CD85A}"/>
                  </a:ext>
                </a:extLst>
              </p:cNvPr>
              <p:cNvSpPr/>
              <p:nvPr/>
            </p:nvSpPr>
            <p:spPr>
              <a:xfrm>
                <a:off x="3532383" y="865986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3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9B790DF-480F-4265-BCA2-3255373DEDAF}"/>
                  </a:ext>
                </a:extLst>
              </p:cNvPr>
              <p:cNvSpPr/>
              <p:nvPr/>
            </p:nvSpPr>
            <p:spPr>
              <a:xfrm>
                <a:off x="3531587" y="1044997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4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2336F89-ABB9-4894-804F-5A7C78149EDC}"/>
                  </a:ext>
                </a:extLst>
              </p:cNvPr>
              <p:cNvSpPr/>
              <p:nvPr/>
            </p:nvSpPr>
            <p:spPr>
              <a:xfrm>
                <a:off x="3534979" y="1218682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5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DB3EBC6-16F9-4D1A-83AB-4BA55E814D7C}"/>
                  </a:ext>
                </a:extLst>
              </p:cNvPr>
              <p:cNvSpPr/>
              <p:nvPr/>
            </p:nvSpPr>
            <p:spPr>
              <a:xfrm>
                <a:off x="3531587" y="1397668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6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CAA31D6-E191-4EBB-B013-8DF5D521ADC7}"/>
                  </a:ext>
                </a:extLst>
              </p:cNvPr>
              <p:cNvSpPr/>
              <p:nvPr/>
            </p:nvSpPr>
            <p:spPr>
              <a:xfrm>
                <a:off x="3531587" y="1567914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7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260F759-6E6B-4AE7-B084-6953EB36390E}"/>
                  </a:ext>
                </a:extLst>
              </p:cNvPr>
              <p:cNvSpPr/>
              <p:nvPr/>
            </p:nvSpPr>
            <p:spPr>
              <a:xfrm>
                <a:off x="3531587" y="1752532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8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D27A980-B21D-4F85-AC2A-D0928D11EBA1}"/>
                  </a:ext>
                </a:extLst>
              </p:cNvPr>
              <p:cNvSpPr/>
              <p:nvPr/>
            </p:nvSpPr>
            <p:spPr>
              <a:xfrm>
                <a:off x="3531587" y="1930160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9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640A836-8EA5-4C2B-B850-FEEA5F95905B}"/>
                  </a:ext>
                </a:extLst>
              </p:cNvPr>
              <p:cNvSpPr/>
              <p:nvPr/>
            </p:nvSpPr>
            <p:spPr>
              <a:xfrm>
                <a:off x="3531587" y="2107788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10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00941A1-260A-4614-8D54-202DBB8F82DD}"/>
                  </a:ext>
                </a:extLst>
              </p:cNvPr>
              <p:cNvSpPr/>
              <p:nvPr/>
            </p:nvSpPr>
            <p:spPr>
              <a:xfrm>
                <a:off x="3531587" y="2278034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11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35768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>
            <a:extLst>
              <a:ext uri="{FF2B5EF4-FFF2-40B4-BE49-F238E27FC236}">
                <a16:creationId xmlns:a16="http://schemas.microsoft.com/office/drawing/2014/main" id="{3F4E9DB4-B2BD-45BA-9F5E-D993E10C58C9}"/>
              </a:ext>
            </a:extLst>
          </p:cNvPr>
          <p:cNvGrpSpPr/>
          <p:nvPr/>
        </p:nvGrpSpPr>
        <p:grpSpPr>
          <a:xfrm>
            <a:off x="804819" y="153590"/>
            <a:ext cx="7534360" cy="6361594"/>
            <a:chOff x="804819" y="153590"/>
            <a:chExt cx="7534360" cy="636159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0A555CC-E4A7-4FAE-A271-E246B7B49992}"/>
                </a:ext>
              </a:extLst>
            </p:cNvPr>
            <p:cNvSpPr/>
            <p:nvPr/>
          </p:nvSpPr>
          <p:spPr>
            <a:xfrm>
              <a:off x="2552825" y="153590"/>
              <a:ext cx="4038350" cy="2846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fontAlgn="b">
                <a:lnSpc>
                  <a:spcPts val="1450"/>
                </a:lnSpc>
              </a:pPr>
              <a:r>
                <a:rPr lang="fr-FR" sz="2400" b="1" i="1" dirty="0"/>
                <a:t>L. (M.) orientalis </a:t>
              </a:r>
              <a:r>
                <a:rPr lang="fr-FR" sz="2400" b="1" dirty="0"/>
                <a:t>LV768;LSCM4</a:t>
              </a:r>
              <a:endParaRPr lang="en-GB" sz="2400" b="1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796A0D3-13D2-433C-9F03-833F7A0A5BBA}"/>
                </a:ext>
              </a:extLst>
            </p:cNvPr>
            <p:cNvSpPr/>
            <p:nvPr/>
          </p:nvSpPr>
          <p:spPr>
            <a:xfrm>
              <a:off x="4570623" y="1175030"/>
              <a:ext cx="1375" cy="667512"/>
            </a:xfrm>
            <a:custGeom>
              <a:avLst/>
              <a:gdLst>
                <a:gd name="connsiteX0" fmla="*/ 0 w 1375"/>
                <a:gd name="connsiteY0" fmla="*/ 0 h 667512"/>
                <a:gd name="connsiteX1" fmla="*/ 1376 w 1375"/>
                <a:gd name="connsiteY1" fmla="*/ 0 h 667512"/>
                <a:gd name="connsiteX2" fmla="*/ 1376 w 1375"/>
                <a:gd name="connsiteY2" fmla="*/ 667505 h 667512"/>
                <a:gd name="connsiteX3" fmla="*/ 344 w 1375"/>
                <a:gd name="connsiteY3" fmla="*/ 667512 h 667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" h="667512">
                  <a:moveTo>
                    <a:pt x="0" y="0"/>
                  </a:moveTo>
                  <a:cubicBezTo>
                    <a:pt x="459" y="0"/>
                    <a:pt x="917" y="0"/>
                    <a:pt x="1376" y="0"/>
                  </a:cubicBezTo>
                  <a:lnTo>
                    <a:pt x="1376" y="667505"/>
                  </a:lnTo>
                  <a:cubicBezTo>
                    <a:pt x="1031" y="667505"/>
                    <a:pt x="688" y="667512"/>
                    <a:pt x="344" y="667512"/>
                  </a:cubicBezTo>
                  <a:close/>
                </a:path>
              </a:pathLst>
            </a:custGeom>
            <a:solidFill>
              <a:srgbClr val="B3CEFB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46F0624-DD79-4348-A001-E14075290DD5}"/>
                </a:ext>
              </a:extLst>
            </p:cNvPr>
            <p:cNvSpPr/>
            <p:nvPr/>
          </p:nvSpPr>
          <p:spPr>
            <a:xfrm>
              <a:off x="4546651" y="1175030"/>
              <a:ext cx="24316" cy="667599"/>
            </a:xfrm>
            <a:custGeom>
              <a:avLst/>
              <a:gdLst>
                <a:gd name="connsiteX0" fmla="*/ 0 w 24316"/>
                <a:gd name="connsiteY0" fmla="*/ 121 h 667599"/>
                <a:gd name="connsiteX1" fmla="*/ 23973 w 24316"/>
                <a:gd name="connsiteY1" fmla="*/ 0 h 667599"/>
                <a:gd name="connsiteX2" fmla="*/ 24316 w 24316"/>
                <a:gd name="connsiteY2" fmla="*/ 667512 h 667599"/>
                <a:gd name="connsiteX3" fmla="*/ 6339 w 24316"/>
                <a:gd name="connsiteY3" fmla="*/ 667600 h 66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16" h="667599">
                  <a:moveTo>
                    <a:pt x="0" y="121"/>
                  </a:moveTo>
                  <a:cubicBezTo>
                    <a:pt x="7991" y="47"/>
                    <a:pt x="15982" y="7"/>
                    <a:pt x="23973" y="0"/>
                  </a:cubicBezTo>
                  <a:lnTo>
                    <a:pt x="24316" y="667512"/>
                  </a:lnTo>
                  <a:cubicBezTo>
                    <a:pt x="18322" y="667512"/>
                    <a:pt x="12326" y="667539"/>
                    <a:pt x="6339" y="667600"/>
                  </a:cubicBezTo>
                  <a:close/>
                </a:path>
              </a:pathLst>
            </a:custGeom>
            <a:solidFill>
              <a:srgbClr val="7ED1D7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1157558-BDDB-481A-B811-E1D02F8B309B}"/>
                </a:ext>
              </a:extLst>
            </p:cNvPr>
            <p:cNvSpPr/>
            <p:nvPr/>
          </p:nvSpPr>
          <p:spPr>
            <a:xfrm>
              <a:off x="4519300" y="1175152"/>
              <a:ext cx="33690" cy="667775"/>
            </a:xfrm>
            <a:custGeom>
              <a:avLst/>
              <a:gdLst>
                <a:gd name="connsiteX0" fmla="*/ 0 w 33690"/>
                <a:gd name="connsiteY0" fmla="*/ 398 h 667775"/>
                <a:gd name="connsiteX1" fmla="*/ 27351 w 33690"/>
                <a:gd name="connsiteY1" fmla="*/ 0 h 667775"/>
                <a:gd name="connsiteX2" fmla="*/ 33690 w 33690"/>
                <a:gd name="connsiteY2" fmla="*/ 667478 h 667775"/>
                <a:gd name="connsiteX3" fmla="*/ 13170 w 33690"/>
                <a:gd name="connsiteY3" fmla="*/ 667775 h 66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690" h="667775">
                  <a:moveTo>
                    <a:pt x="0" y="398"/>
                  </a:moveTo>
                  <a:cubicBezTo>
                    <a:pt x="9110" y="216"/>
                    <a:pt x="18234" y="88"/>
                    <a:pt x="27351" y="0"/>
                  </a:cubicBezTo>
                  <a:lnTo>
                    <a:pt x="33690" y="667478"/>
                  </a:lnTo>
                  <a:cubicBezTo>
                    <a:pt x="26845" y="667546"/>
                    <a:pt x="20007" y="667640"/>
                    <a:pt x="13170" y="667775"/>
                  </a:cubicBezTo>
                  <a:close/>
                </a:path>
              </a:pathLst>
            </a:custGeom>
            <a:solidFill>
              <a:srgbClr val="FF994D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39D7398-5EA3-4CC4-9952-98A38DB16EFD}"/>
                </a:ext>
              </a:extLst>
            </p:cNvPr>
            <p:cNvSpPr/>
            <p:nvPr/>
          </p:nvSpPr>
          <p:spPr>
            <a:xfrm>
              <a:off x="4439519" y="1175550"/>
              <a:ext cx="92950" cy="669454"/>
            </a:xfrm>
            <a:custGeom>
              <a:avLst/>
              <a:gdLst>
                <a:gd name="connsiteX0" fmla="*/ 0 w 92950"/>
                <a:gd name="connsiteY0" fmla="*/ 2772 h 669454"/>
                <a:gd name="connsiteX1" fmla="*/ 79781 w 92950"/>
                <a:gd name="connsiteY1" fmla="*/ 0 h 669454"/>
                <a:gd name="connsiteX2" fmla="*/ 92950 w 92950"/>
                <a:gd name="connsiteY2" fmla="*/ 667377 h 669454"/>
                <a:gd name="connsiteX3" fmla="*/ 33123 w 92950"/>
                <a:gd name="connsiteY3" fmla="*/ 669454 h 669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950" h="669454">
                  <a:moveTo>
                    <a:pt x="0" y="2772"/>
                  </a:moveTo>
                  <a:cubicBezTo>
                    <a:pt x="26582" y="1450"/>
                    <a:pt x="53171" y="526"/>
                    <a:pt x="79781" y="0"/>
                  </a:cubicBezTo>
                  <a:lnTo>
                    <a:pt x="92950" y="667377"/>
                  </a:lnTo>
                  <a:cubicBezTo>
                    <a:pt x="73004" y="667775"/>
                    <a:pt x="53057" y="668463"/>
                    <a:pt x="33123" y="669454"/>
                  </a:cubicBezTo>
                  <a:close/>
                </a:path>
              </a:pathLst>
            </a:custGeom>
            <a:solidFill>
              <a:srgbClr val="71C287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203D61D-672F-4136-B001-407955D3B132}"/>
                </a:ext>
              </a:extLst>
            </p:cNvPr>
            <p:cNvSpPr/>
            <p:nvPr/>
          </p:nvSpPr>
          <p:spPr>
            <a:xfrm>
              <a:off x="4351754" y="1178321"/>
              <a:ext cx="120888" cy="671045"/>
            </a:xfrm>
            <a:custGeom>
              <a:avLst/>
              <a:gdLst>
                <a:gd name="connsiteX0" fmla="*/ 0 w 120888"/>
                <a:gd name="connsiteY0" fmla="*/ 5806 h 671045"/>
                <a:gd name="connsiteX1" fmla="*/ 87765 w 120888"/>
                <a:gd name="connsiteY1" fmla="*/ 0 h 671045"/>
                <a:gd name="connsiteX2" fmla="*/ 120888 w 120888"/>
                <a:gd name="connsiteY2" fmla="*/ 666683 h 671045"/>
                <a:gd name="connsiteX3" fmla="*/ 55066 w 120888"/>
                <a:gd name="connsiteY3" fmla="*/ 671046 h 671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888" h="671045">
                  <a:moveTo>
                    <a:pt x="0" y="5806"/>
                  </a:moveTo>
                  <a:cubicBezTo>
                    <a:pt x="29226" y="3392"/>
                    <a:pt x="58485" y="1450"/>
                    <a:pt x="87765" y="0"/>
                  </a:cubicBezTo>
                  <a:lnTo>
                    <a:pt x="120888" y="666683"/>
                  </a:lnTo>
                  <a:cubicBezTo>
                    <a:pt x="98925" y="667775"/>
                    <a:pt x="76982" y="669225"/>
                    <a:pt x="55066" y="671046"/>
                  </a:cubicBezTo>
                  <a:close/>
                </a:path>
              </a:pathLst>
            </a:custGeom>
            <a:solidFill>
              <a:srgbClr val="FCD04F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6A1CBBC-83E6-48E2-A465-09618818A628}"/>
                </a:ext>
              </a:extLst>
            </p:cNvPr>
            <p:cNvSpPr/>
            <p:nvPr/>
          </p:nvSpPr>
          <p:spPr>
            <a:xfrm>
              <a:off x="4253166" y="1184127"/>
              <a:ext cx="153654" cy="672738"/>
            </a:xfrm>
            <a:custGeom>
              <a:avLst/>
              <a:gdLst>
                <a:gd name="connsiteX0" fmla="*/ 0 w 153654"/>
                <a:gd name="connsiteY0" fmla="*/ 10007 h 672738"/>
                <a:gd name="connsiteX1" fmla="*/ 98588 w 153654"/>
                <a:gd name="connsiteY1" fmla="*/ 0 h 672738"/>
                <a:gd name="connsiteX2" fmla="*/ 153654 w 153654"/>
                <a:gd name="connsiteY2" fmla="*/ 665240 h 672738"/>
                <a:gd name="connsiteX3" fmla="*/ 79707 w 153654"/>
                <a:gd name="connsiteY3" fmla="*/ 672738 h 672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654" h="672738">
                  <a:moveTo>
                    <a:pt x="0" y="10007"/>
                  </a:moveTo>
                  <a:cubicBezTo>
                    <a:pt x="32800" y="6062"/>
                    <a:pt x="65667" y="2724"/>
                    <a:pt x="98588" y="0"/>
                  </a:cubicBezTo>
                  <a:lnTo>
                    <a:pt x="153654" y="665240"/>
                  </a:lnTo>
                  <a:cubicBezTo>
                    <a:pt x="128960" y="667283"/>
                    <a:pt x="104306" y="669785"/>
                    <a:pt x="79707" y="672738"/>
                  </a:cubicBezTo>
                  <a:close/>
                </a:path>
              </a:pathLst>
            </a:custGeom>
            <a:solidFill>
              <a:srgbClr val="F07B72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F5329D7-651B-4DC4-B8BE-B78D3EE5A463}"/>
                </a:ext>
              </a:extLst>
            </p:cNvPr>
            <p:cNvSpPr/>
            <p:nvPr/>
          </p:nvSpPr>
          <p:spPr>
            <a:xfrm>
              <a:off x="4143721" y="1194134"/>
              <a:ext cx="189151" cy="674336"/>
            </a:xfrm>
            <a:custGeom>
              <a:avLst/>
              <a:gdLst>
                <a:gd name="connsiteX0" fmla="*/ 0 w 189151"/>
                <a:gd name="connsiteY0" fmla="*/ 15469 h 674336"/>
                <a:gd name="connsiteX1" fmla="*/ 109445 w 189151"/>
                <a:gd name="connsiteY1" fmla="*/ 0 h 674336"/>
                <a:gd name="connsiteX2" fmla="*/ 189151 w 189151"/>
                <a:gd name="connsiteY2" fmla="*/ 662731 h 674336"/>
                <a:gd name="connsiteX3" fmla="*/ 107071 w 189151"/>
                <a:gd name="connsiteY3" fmla="*/ 674336 h 67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9151" h="674336">
                  <a:moveTo>
                    <a:pt x="0" y="15469"/>
                  </a:moveTo>
                  <a:cubicBezTo>
                    <a:pt x="36367" y="9555"/>
                    <a:pt x="72862" y="4403"/>
                    <a:pt x="109445" y="0"/>
                  </a:cubicBezTo>
                  <a:lnTo>
                    <a:pt x="189151" y="662731"/>
                  </a:lnTo>
                  <a:cubicBezTo>
                    <a:pt x="161712" y="666035"/>
                    <a:pt x="134348" y="669899"/>
                    <a:pt x="107071" y="674336"/>
                  </a:cubicBezTo>
                  <a:close/>
                </a:path>
              </a:pathLst>
            </a:custGeom>
            <a:solidFill>
              <a:srgbClr val="7BAAF7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3CD6BF8-2D59-4638-8984-95894B65E265}"/>
                </a:ext>
              </a:extLst>
            </p:cNvPr>
            <p:cNvSpPr/>
            <p:nvPr/>
          </p:nvSpPr>
          <p:spPr>
            <a:xfrm>
              <a:off x="3881566" y="1209604"/>
              <a:ext cx="369226" cy="701046"/>
            </a:xfrm>
            <a:custGeom>
              <a:avLst/>
              <a:gdLst>
                <a:gd name="connsiteX0" fmla="*/ 0 w 369226"/>
                <a:gd name="connsiteY0" fmla="*/ 56240 h 701046"/>
                <a:gd name="connsiteX1" fmla="*/ 262155 w 369226"/>
                <a:gd name="connsiteY1" fmla="*/ 0 h 701046"/>
                <a:gd name="connsiteX2" fmla="*/ 369226 w 369226"/>
                <a:gd name="connsiteY2" fmla="*/ 658867 h 701046"/>
                <a:gd name="connsiteX3" fmla="*/ 172610 w 369226"/>
                <a:gd name="connsiteY3" fmla="*/ 701047 h 70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226" h="701046">
                  <a:moveTo>
                    <a:pt x="0" y="56240"/>
                  </a:moveTo>
                  <a:cubicBezTo>
                    <a:pt x="86389" y="33117"/>
                    <a:pt x="173884" y="14343"/>
                    <a:pt x="262155" y="0"/>
                  </a:cubicBezTo>
                  <a:lnTo>
                    <a:pt x="369226" y="658867"/>
                  </a:lnTo>
                  <a:cubicBezTo>
                    <a:pt x="303020" y="669623"/>
                    <a:pt x="237400" y="683703"/>
                    <a:pt x="172610" y="701047"/>
                  </a:cubicBezTo>
                  <a:close/>
                </a:path>
              </a:pathLst>
            </a:custGeom>
            <a:solidFill>
              <a:srgbClr val="46BDC6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FF14ACD-A415-4E78-A89B-BFEF2867EDBA}"/>
                </a:ext>
              </a:extLst>
            </p:cNvPr>
            <p:cNvSpPr/>
            <p:nvPr/>
          </p:nvSpPr>
          <p:spPr>
            <a:xfrm>
              <a:off x="3476405" y="1265843"/>
              <a:ext cx="577771" cy="753044"/>
            </a:xfrm>
            <a:custGeom>
              <a:avLst/>
              <a:gdLst>
                <a:gd name="connsiteX0" fmla="*/ 0 w 577771"/>
                <a:gd name="connsiteY0" fmla="*/ 144322 h 753044"/>
                <a:gd name="connsiteX1" fmla="*/ 405162 w 577771"/>
                <a:gd name="connsiteY1" fmla="*/ 0 h 753044"/>
                <a:gd name="connsiteX2" fmla="*/ 577771 w 577771"/>
                <a:gd name="connsiteY2" fmla="*/ 644807 h 753044"/>
                <a:gd name="connsiteX3" fmla="*/ 273895 w 577771"/>
                <a:gd name="connsiteY3" fmla="*/ 753045 h 753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771" h="753044">
                  <a:moveTo>
                    <a:pt x="0" y="144322"/>
                  </a:moveTo>
                  <a:cubicBezTo>
                    <a:pt x="130949" y="85398"/>
                    <a:pt x="266451" y="37129"/>
                    <a:pt x="405162" y="0"/>
                  </a:cubicBezTo>
                  <a:lnTo>
                    <a:pt x="577771" y="644807"/>
                  </a:lnTo>
                  <a:cubicBezTo>
                    <a:pt x="473735" y="672657"/>
                    <a:pt x="372112" y="708849"/>
                    <a:pt x="273895" y="753045"/>
                  </a:cubicBezTo>
                  <a:close/>
                </a:path>
              </a:pathLst>
            </a:custGeom>
            <a:solidFill>
              <a:srgbClr val="FF6D0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A334E36-3449-4048-825A-890E323E046C}"/>
                </a:ext>
              </a:extLst>
            </p:cNvPr>
            <p:cNvSpPr/>
            <p:nvPr/>
          </p:nvSpPr>
          <p:spPr>
            <a:xfrm>
              <a:off x="2929181" y="1410165"/>
              <a:ext cx="821119" cy="856292"/>
            </a:xfrm>
            <a:custGeom>
              <a:avLst/>
              <a:gdLst>
                <a:gd name="connsiteX0" fmla="*/ 0 w 821119"/>
                <a:gd name="connsiteY0" fmla="*/ 330088 h 856292"/>
                <a:gd name="connsiteX1" fmla="*/ 547224 w 821119"/>
                <a:gd name="connsiteY1" fmla="*/ 0 h 856292"/>
                <a:gd name="connsiteX2" fmla="*/ 821119 w 821119"/>
                <a:gd name="connsiteY2" fmla="*/ 608723 h 856292"/>
                <a:gd name="connsiteX3" fmla="*/ 410705 w 821119"/>
                <a:gd name="connsiteY3" fmla="*/ 856292 h 85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1119" h="856292">
                  <a:moveTo>
                    <a:pt x="0" y="330088"/>
                  </a:moveTo>
                  <a:cubicBezTo>
                    <a:pt x="168530" y="198545"/>
                    <a:pt x="352253" y="87724"/>
                    <a:pt x="547224" y="0"/>
                  </a:cubicBezTo>
                  <a:lnTo>
                    <a:pt x="821119" y="608723"/>
                  </a:lnTo>
                  <a:cubicBezTo>
                    <a:pt x="674896" y="674518"/>
                    <a:pt x="537102" y="757637"/>
                    <a:pt x="410705" y="856292"/>
                  </a:cubicBezTo>
                  <a:close/>
                </a:path>
              </a:pathLst>
            </a:custGeom>
            <a:solidFill>
              <a:srgbClr val="34A853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587A4319-CC61-460B-B325-022E99895DEE}"/>
                </a:ext>
              </a:extLst>
            </p:cNvPr>
            <p:cNvSpPr/>
            <p:nvPr/>
          </p:nvSpPr>
          <p:spPr>
            <a:xfrm>
              <a:off x="1943376" y="1740252"/>
              <a:ext cx="1396509" cy="1753496"/>
            </a:xfrm>
            <a:custGeom>
              <a:avLst/>
              <a:gdLst>
                <a:gd name="connsiteX0" fmla="*/ 0 w 1396509"/>
                <a:gd name="connsiteY0" fmla="*/ 1636392 h 1753496"/>
                <a:gd name="connsiteX1" fmla="*/ 985806 w 1396509"/>
                <a:gd name="connsiteY1" fmla="*/ 0 h 1753496"/>
                <a:gd name="connsiteX2" fmla="*/ 1396510 w 1396509"/>
                <a:gd name="connsiteY2" fmla="*/ 526205 h 1753496"/>
                <a:gd name="connsiteX3" fmla="*/ 657154 w 1396509"/>
                <a:gd name="connsiteY3" fmla="*/ 1753497 h 175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6509" h="1753496">
                  <a:moveTo>
                    <a:pt x="0" y="1636392"/>
                  </a:moveTo>
                  <a:cubicBezTo>
                    <a:pt x="115541" y="988017"/>
                    <a:pt x="466634" y="405222"/>
                    <a:pt x="985806" y="0"/>
                  </a:cubicBezTo>
                  <a:lnTo>
                    <a:pt x="1396510" y="526205"/>
                  </a:lnTo>
                  <a:cubicBezTo>
                    <a:pt x="1007128" y="830115"/>
                    <a:pt x="743813" y="1267219"/>
                    <a:pt x="657154" y="1753497"/>
                  </a:cubicBezTo>
                  <a:close/>
                </a:path>
              </a:pathLst>
            </a:custGeom>
            <a:solidFill>
              <a:srgbClr val="FBBC04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7FBCB90-92A3-489B-8627-97327A74B4F6}"/>
                </a:ext>
              </a:extLst>
            </p:cNvPr>
            <p:cNvSpPr/>
            <p:nvPr/>
          </p:nvSpPr>
          <p:spPr>
            <a:xfrm>
              <a:off x="1901931" y="3376644"/>
              <a:ext cx="1237480" cy="2334039"/>
            </a:xfrm>
            <a:custGeom>
              <a:avLst/>
              <a:gdLst>
                <a:gd name="connsiteX0" fmla="*/ 759949 w 1237480"/>
                <a:gd name="connsiteY0" fmla="*/ 2334040 h 2334039"/>
                <a:gd name="connsiteX1" fmla="*/ 41444 w 1237480"/>
                <a:gd name="connsiteY1" fmla="*/ 0 h 2334039"/>
                <a:gd name="connsiteX2" fmla="*/ 698598 w 1237480"/>
                <a:gd name="connsiteY2" fmla="*/ 117105 h 2334039"/>
                <a:gd name="connsiteX3" fmla="*/ 1237481 w 1237480"/>
                <a:gd name="connsiteY3" fmla="*/ 1867635 h 2334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7480" h="2334039">
                  <a:moveTo>
                    <a:pt x="759949" y="2334040"/>
                  </a:moveTo>
                  <a:cubicBezTo>
                    <a:pt x="157835" y="1717562"/>
                    <a:pt x="-109735" y="848376"/>
                    <a:pt x="41444" y="0"/>
                  </a:cubicBezTo>
                  <a:lnTo>
                    <a:pt x="698598" y="117105"/>
                  </a:lnTo>
                  <a:cubicBezTo>
                    <a:pt x="585215" y="753389"/>
                    <a:pt x="785891" y="1405277"/>
                    <a:pt x="1237481" y="1867635"/>
                  </a:cubicBezTo>
                  <a:close/>
                </a:path>
              </a:pathLst>
            </a:custGeom>
            <a:solidFill>
              <a:srgbClr val="EA4335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86501D3D-A5B5-4490-BFBB-CB362C52F12B}"/>
                </a:ext>
              </a:extLst>
            </p:cNvPr>
            <p:cNvSpPr/>
            <p:nvPr/>
          </p:nvSpPr>
          <p:spPr>
            <a:xfrm>
              <a:off x="2661881" y="1175030"/>
              <a:ext cx="4580402" cy="5340154"/>
            </a:xfrm>
            <a:custGeom>
              <a:avLst/>
              <a:gdLst>
                <a:gd name="connsiteX0" fmla="*/ 1910118 w 4580402"/>
                <a:gd name="connsiteY0" fmla="*/ 0 h 5340154"/>
                <a:gd name="connsiteX1" fmla="*/ 4491869 w 4580402"/>
                <a:gd name="connsiteY1" fmla="*/ 1989117 h 5340154"/>
                <a:gd name="connsiteX2" fmla="*/ 3226929 w 4580402"/>
                <a:gd name="connsiteY2" fmla="*/ 4992766 h 5340154"/>
                <a:gd name="connsiteX3" fmla="*/ 0 w 4580402"/>
                <a:gd name="connsiteY3" fmla="*/ 4535653 h 5340154"/>
                <a:gd name="connsiteX4" fmla="*/ 477531 w 4580402"/>
                <a:gd name="connsiteY4" fmla="*/ 4069249 h 5340154"/>
                <a:gd name="connsiteX5" fmla="*/ 2897724 w 4580402"/>
                <a:gd name="connsiteY5" fmla="*/ 4412088 h 5340154"/>
                <a:gd name="connsiteX6" fmla="*/ 3846428 w 4580402"/>
                <a:gd name="connsiteY6" fmla="*/ 2159346 h 5340154"/>
                <a:gd name="connsiteX7" fmla="*/ 1910118 w 4580402"/>
                <a:gd name="connsiteY7" fmla="*/ 667505 h 5340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80402" h="5340154">
                  <a:moveTo>
                    <a:pt x="1910118" y="0"/>
                  </a:moveTo>
                  <a:cubicBezTo>
                    <a:pt x="3122494" y="0"/>
                    <a:pt x="4182685" y="816830"/>
                    <a:pt x="4491869" y="1989117"/>
                  </a:cubicBezTo>
                  <a:cubicBezTo>
                    <a:pt x="4801065" y="3161403"/>
                    <a:pt x="4281604" y="4394845"/>
                    <a:pt x="3226929" y="4992766"/>
                  </a:cubicBezTo>
                  <a:cubicBezTo>
                    <a:pt x="2172253" y="5590720"/>
                    <a:pt x="847122" y="5402978"/>
                    <a:pt x="0" y="4535653"/>
                  </a:cubicBezTo>
                  <a:lnTo>
                    <a:pt x="477531" y="4069249"/>
                  </a:lnTo>
                  <a:cubicBezTo>
                    <a:pt x="1112871" y="4719741"/>
                    <a:pt x="2106721" y="4860522"/>
                    <a:pt x="2897724" y="4412088"/>
                  </a:cubicBezTo>
                  <a:cubicBezTo>
                    <a:pt x="3688734" y="3963647"/>
                    <a:pt x="4078318" y="3038559"/>
                    <a:pt x="3846428" y="2159346"/>
                  </a:cubicBezTo>
                  <a:cubicBezTo>
                    <a:pt x="3614544" y="1280133"/>
                    <a:pt x="2819400" y="667505"/>
                    <a:pt x="1910118" y="667505"/>
                  </a:cubicBezTo>
                  <a:close/>
                </a:path>
              </a:pathLst>
            </a:custGeom>
            <a:solidFill>
              <a:srgbClr val="4285F4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3590FE1-F92C-4F26-93C0-D0AE162F383E}"/>
                </a:ext>
              </a:extLst>
            </p:cNvPr>
            <p:cNvSpPr/>
            <p:nvPr/>
          </p:nvSpPr>
          <p:spPr>
            <a:xfrm>
              <a:off x="815461" y="1204958"/>
              <a:ext cx="175854" cy="99882"/>
            </a:xfrm>
            <a:custGeom>
              <a:avLst/>
              <a:gdLst>
                <a:gd name="connsiteX0" fmla="*/ 0 w 175854"/>
                <a:gd name="connsiteY0" fmla="*/ 98197 h 99882"/>
                <a:gd name="connsiteX1" fmla="*/ 0 w 175854"/>
                <a:gd name="connsiteY1" fmla="*/ 1686 h 99882"/>
                <a:gd name="connsiteX2" fmla="*/ 42779 w 175854"/>
                <a:gd name="connsiteY2" fmla="*/ 1686 h 99882"/>
                <a:gd name="connsiteX3" fmla="*/ 62376 w 175854"/>
                <a:gd name="connsiteY3" fmla="*/ 4316 h 99882"/>
                <a:gd name="connsiteX4" fmla="*/ 73124 w 175854"/>
                <a:gd name="connsiteY4" fmla="*/ 13487 h 99882"/>
                <a:gd name="connsiteX5" fmla="*/ 77127 w 175854"/>
                <a:gd name="connsiteY5" fmla="*/ 28025 h 99882"/>
                <a:gd name="connsiteX6" fmla="*/ 70489 w 175854"/>
                <a:gd name="connsiteY6" fmla="*/ 45302 h 99882"/>
                <a:gd name="connsiteX7" fmla="*/ 49943 w 175854"/>
                <a:gd name="connsiteY7" fmla="*/ 54257 h 99882"/>
                <a:gd name="connsiteX8" fmla="*/ 57635 w 175854"/>
                <a:gd name="connsiteY8" fmla="*/ 59106 h 99882"/>
                <a:gd name="connsiteX9" fmla="*/ 68277 w 175854"/>
                <a:gd name="connsiteY9" fmla="*/ 71958 h 99882"/>
                <a:gd name="connsiteX10" fmla="*/ 85030 w 175854"/>
                <a:gd name="connsiteY10" fmla="*/ 98197 h 99882"/>
                <a:gd name="connsiteX11" fmla="*/ 69014 w 175854"/>
                <a:gd name="connsiteY11" fmla="*/ 98197 h 99882"/>
                <a:gd name="connsiteX12" fmla="*/ 56159 w 175854"/>
                <a:gd name="connsiteY12" fmla="*/ 78075 h 99882"/>
                <a:gd name="connsiteX13" fmla="*/ 46993 w 175854"/>
                <a:gd name="connsiteY13" fmla="*/ 64797 h 99882"/>
                <a:gd name="connsiteX14" fmla="*/ 40460 w 175854"/>
                <a:gd name="connsiteY14" fmla="*/ 58370 h 99882"/>
                <a:gd name="connsiteX15" fmla="*/ 34665 w 175854"/>
                <a:gd name="connsiteY15" fmla="*/ 55734 h 99882"/>
                <a:gd name="connsiteX16" fmla="*/ 27606 w 175854"/>
                <a:gd name="connsiteY16" fmla="*/ 55316 h 99882"/>
                <a:gd name="connsiteX17" fmla="*/ 12749 w 175854"/>
                <a:gd name="connsiteY17" fmla="*/ 55316 h 99882"/>
                <a:gd name="connsiteX18" fmla="*/ 12749 w 175854"/>
                <a:gd name="connsiteY18" fmla="*/ 98197 h 99882"/>
                <a:gd name="connsiteX19" fmla="*/ 0 w 175854"/>
                <a:gd name="connsiteY19" fmla="*/ 98197 h 99882"/>
                <a:gd name="connsiteX20" fmla="*/ 12749 w 175854"/>
                <a:gd name="connsiteY20" fmla="*/ 44250 h 99882"/>
                <a:gd name="connsiteX21" fmla="*/ 40250 w 175854"/>
                <a:gd name="connsiteY21" fmla="*/ 44250 h 99882"/>
                <a:gd name="connsiteX22" fmla="*/ 53842 w 175854"/>
                <a:gd name="connsiteY22" fmla="*/ 42456 h 99882"/>
                <a:gd name="connsiteX23" fmla="*/ 61323 w 175854"/>
                <a:gd name="connsiteY23" fmla="*/ 36664 h 99882"/>
                <a:gd name="connsiteX24" fmla="*/ 63957 w 175854"/>
                <a:gd name="connsiteY24" fmla="*/ 28025 h 99882"/>
                <a:gd name="connsiteX25" fmla="*/ 59004 w 175854"/>
                <a:gd name="connsiteY25" fmla="*/ 16750 h 99882"/>
                <a:gd name="connsiteX26" fmla="*/ 43305 w 175854"/>
                <a:gd name="connsiteY26" fmla="*/ 12327 h 99882"/>
                <a:gd name="connsiteX27" fmla="*/ 12749 w 175854"/>
                <a:gd name="connsiteY27" fmla="*/ 12327 h 99882"/>
                <a:gd name="connsiteX28" fmla="*/ 12749 w 175854"/>
                <a:gd name="connsiteY28" fmla="*/ 44250 h 99882"/>
                <a:gd name="connsiteX29" fmla="*/ 163105 w 175854"/>
                <a:gd name="connsiteY29" fmla="*/ 64372 h 99882"/>
                <a:gd name="connsiteX30" fmla="*/ 175854 w 175854"/>
                <a:gd name="connsiteY30" fmla="*/ 67535 h 99882"/>
                <a:gd name="connsiteX31" fmla="*/ 161419 w 175854"/>
                <a:gd name="connsiteY31" fmla="*/ 91663 h 99882"/>
                <a:gd name="connsiteX32" fmla="*/ 135815 w 175854"/>
                <a:gd name="connsiteY32" fmla="*/ 99883 h 99882"/>
                <a:gd name="connsiteX33" fmla="*/ 110423 w 175854"/>
                <a:gd name="connsiteY33" fmla="*/ 93557 h 99882"/>
                <a:gd name="connsiteX34" fmla="*/ 95566 w 175854"/>
                <a:gd name="connsiteY34" fmla="*/ 75121 h 99882"/>
                <a:gd name="connsiteX35" fmla="*/ 90509 w 175854"/>
                <a:gd name="connsiteY35" fmla="*/ 49200 h 99882"/>
                <a:gd name="connsiteX36" fmla="*/ 96198 w 175854"/>
                <a:gd name="connsiteY36" fmla="*/ 22968 h 99882"/>
                <a:gd name="connsiteX37" fmla="*/ 112635 w 175854"/>
                <a:gd name="connsiteY37" fmla="*/ 5894 h 99882"/>
                <a:gd name="connsiteX38" fmla="*/ 136026 w 175854"/>
                <a:gd name="connsiteY38" fmla="*/ 0 h 99882"/>
                <a:gd name="connsiteX39" fmla="*/ 160366 w 175854"/>
                <a:gd name="connsiteY39" fmla="*/ 7371 h 99882"/>
                <a:gd name="connsiteX40" fmla="*/ 174168 w 175854"/>
                <a:gd name="connsiteY40" fmla="*/ 28126 h 99882"/>
                <a:gd name="connsiteX41" fmla="*/ 161630 w 175854"/>
                <a:gd name="connsiteY41" fmla="*/ 31080 h 99882"/>
                <a:gd name="connsiteX42" fmla="*/ 151831 w 175854"/>
                <a:gd name="connsiteY42" fmla="*/ 15800 h 99882"/>
                <a:gd name="connsiteX43" fmla="*/ 135815 w 175854"/>
                <a:gd name="connsiteY43" fmla="*/ 10951 h 99882"/>
                <a:gd name="connsiteX44" fmla="*/ 117166 w 175854"/>
                <a:gd name="connsiteY44" fmla="*/ 16326 h 99882"/>
                <a:gd name="connsiteX45" fmla="*/ 106629 w 175854"/>
                <a:gd name="connsiteY45" fmla="*/ 30655 h 99882"/>
                <a:gd name="connsiteX46" fmla="*/ 103679 w 175854"/>
                <a:gd name="connsiteY46" fmla="*/ 49098 h 99882"/>
                <a:gd name="connsiteX47" fmla="*/ 107262 w 175854"/>
                <a:gd name="connsiteY47" fmla="*/ 70697 h 99882"/>
                <a:gd name="connsiteX48" fmla="*/ 118430 w 175854"/>
                <a:gd name="connsiteY48" fmla="*/ 84393 h 99882"/>
                <a:gd name="connsiteX49" fmla="*/ 134762 w 175854"/>
                <a:gd name="connsiteY49" fmla="*/ 88925 h 99882"/>
                <a:gd name="connsiteX50" fmla="*/ 152990 w 175854"/>
                <a:gd name="connsiteY50" fmla="*/ 82707 h 99882"/>
                <a:gd name="connsiteX51" fmla="*/ 163105 w 175854"/>
                <a:gd name="connsiteY51" fmla="*/ 64372 h 99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75854" h="99882">
                  <a:moveTo>
                    <a:pt x="0" y="98197"/>
                  </a:moveTo>
                  <a:lnTo>
                    <a:pt x="0" y="1686"/>
                  </a:lnTo>
                  <a:lnTo>
                    <a:pt x="42779" y="1686"/>
                  </a:lnTo>
                  <a:cubicBezTo>
                    <a:pt x="51348" y="1686"/>
                    <a:pt x="57881" y="2562"/>
                    <a:pt x="62376" y="4316"/>
                  </a:cubicBezTo>
                  <a:cubicBezTo>
                    <a:pt x="66872" y="6002"/>
                    <a:pt x="70454" y="9056"/>
                    <a:pt x="73124" y="13487"/>
                  </a:cubicBezTo>
                  <a:cubicBezTo>
                    <a:pt x="75793" y="17836"/>
                    <a:pt x="77127" y="22685"/>
                    <a:pt x="77127" y="28025"/>
                  </a:cubicBezTo>
                  <a:cubicBezTo>
                    <a:pt x="77127" y="34836"/>
                    <a:pt x="74915" y="40595"/>
                    <a:pt x="70489" y="45302"/>
                  </a:cubicBezTo>
                  <a:cubicBezTo>
                    <a:pt x="66064" y="50009"/>
                    <a:pt x="59215" y="52996"/>
                    <a:pt x="49943" y="54257"/>
                  </a:cubicBezTo>
                  <a:cubicBezTo>
                    <a:pt x="53315" y="55875"/>
                    <a:pt x="55879" y="57494"/>
                    <a:pt x="57635" y="59106"/>
                  </a:cubicBezTo>
                  <a:cubicBezTo>
                    <a:pt x="61358" y="62477"/>
                    <a:pt x="64905" y="66766"/>
                    <a:pt x="68277" y="71958"/>
                  </a:cubicBezTo>
                  <a:lnTo>
                    <a:pt x="85030" y="98197"/>
                  </a:lnTo>
                  <a:lnTo>
                    <a:pt x="69014" y="98197"/>
                  </a:lnTo>
                  <a:lnTo>
                    <a:pt x="56159" y="78075"/>
                  </a:lnTo>
                  <a:cubicBezTo>
                    <a:pt x="52437" y="72309"/>
                    <a:pt x="49381" y="67885"/>
                    <a:pt x="46993" y="64797"/>
                  </a:cubicBezTo>
                  <a:cubicBezTo>
                    <a:pt x="44605" y="61709"/>
                    <a:pt x="42427" y="59564"/>
                    <a:pt x="40460" y="58370"/>
                  </a:cubicBezTo>
                  <a:cubicBezTo>
                    <a:pt x="38564" y="57103"/>
                    <a:pt x="36632" y="56226"/>
                    <a:pt x="34665" y="55734"/>
                  </a:cubicBezTo>
                  <a:cubicBezTo>
                    <a:pt x="33190" y="55451"/>
                    <a:pt x="30837" y="55316"/>
                    <a:pt x="27606" y="55316"/>
                  </a:cubicBezTo>
                  <a:lnTo>
                    <a:pt x="12749" y="55316"/>
                  </a:lnTo>
                  <a:lnTo>
                    <a:pt x="12749" y="98197"/>
                  </a:lnTo>
                  <a:lnTo>
                    <a:pt x="0" y="98197"/>
                  </a:lnTo>
                  <a:close/>
                  <a:moveTo>
                    <a:pt x="12749" y="44250"/>
                  </a:moveTo>
                  <a:lnTo>
                    <a:pt x="40250" y="44250"/>
                  </a:lnTo>
                  <a:cubicBezTo>
                    <a:pt x="46080" y="44250"/>
                    <a:pt x="50610" y="43650"/>
                    <a:pt x="53842" y="42456"/>
                  </a:cubicBezTo>
                  <a:cubicBezTo>
                    <a:pt x="57143" y="41263"/>
                    <a:pt x="59637" y="39334"/>
                    <a:pt x="61323" y="36664"/>
                  </a:cubicBezTo>
                  <a:cubicBezTo>
                    <a:pt x="63079" y="33993"/>
                    <a:pt x="63957" y="31114"/>
                    <a:pt x="63957" y="28025"/>
                  </a:cubicBezTo>
                  <a:cubicBezTo>
                    <a:pt x="63957" y="23460"/>
                    <a:pt x="62306" y="19697"/>
                    <a:pt x="59004" y="16750"/>
                  </a:cubicBezTo>
                  <a:cubicBezTo>
                    <a:pt x="55703" y="13797"/>
                    <a:pt x="50470" y="12327"/>
                    <a:pt x="43305" y="12327"/>
                  </a:cubicBezTo>
                  <a:lnTo>
                    <a:pt x="12749" y="12327"/>
                  </a:lnTo>
                  <a:lnTo>
                    <a:pt x="12749" y="44250"/>
                  </a:lnTo>
                  <a:close/>
                  <a:moveTo>
                    <a:pt x="163105" y="64372"/>
                  </a:moveTo>
                  <a:lnTo>
                    <a:pt x="175854" y="67535"/>
                  </a:lnTo>
                  <a:cubicBezTo>
                    <a:pt x="173185" y="78075"/>
                    <a:pt x="168374" y="86113"/>
                    <a:pt x="161419" y="91663"/>
                  </a:cubicBezTo>
                  <a:cubicBezTo>
                    <a:pt x="154465" y="97145"/>
                    <a:pt x="145930" y="99883"/>
                    <a:pt x="135815" y="99883"/>
                  </a:cubicBezTo>
                  <a:cubicBezTo>
                    <a:pt x="125420" y="99883"/>
                    <a:pt x="116956" y="97779"/>
                    <a:pt x="110423" y="93557"/>
                  </a:cubicBezTo>
                  <a:cubicBezTo>
                    <a:pt x="103960" y="89275"/>
                    <a:pt x="99008" y="83132"/>
                    <a:pt x="95566" y="75121"/>
                  </a:cubicBezTo>
                  <a:cubicBezTo>
                    <a:pt x="92195" y="67043"/>
                    <a:pt x="90509" y="58404"/>
                    <a:pt x="90509" y="49200"/>
                  </a:cubicBezTo>
                  <a:cubicBezTo>
                    <a:pt x="90509" y="39159"/>
                    <a:pt x="92405" y="30413"/>
                    <a:pt x="96198" y="22968"/>
                  </a:cubicBezTo>
                  <a:cubicBezTo>
                    <a:pt x="100062" y="15449"/>
                    <a:pt x="105541" y="9758"/>
                    <a:pt x="112635" y="5894"/>
                  </a:cubicBezTo>
                  <a:cubicBezTo>
                    <a:pt x="119730" y="1962"/>
                    <a:pt x="127527" y="0"/>
                    <a:pt x="136026" y="0"/>
                  </a:cubicBezTo>
                  <a:cubicBezTo>
                    <a:pt x="145720" y="0"/>
                    <a:pt x="153833" y="2455"/>
                    <a:pt x="160366" y="7371"/>
                  </a:cubicBezTo>
                  <a:cubicBezTo>
                    <a:pt x="166968" y="12286"/>
                    <a:pt x="171569" y="19205"/>
                    <a:pt x="174168" y="28126"/>
                  </a:cubicBezTo>
                  <a:lnTo>
                    <a:pt x="161630" y="31080"/>
                  </a:lnTo>
                  <a:cubicBezTo>
                    <a:pt x="159382" y="24054"/>
                    <a:pt x="156116" y="18962"/>
                    <a:pt x="151831" y="15800"/>
                  </a:cubicBezTo>
                  <a:cubicBezTo>
                    <a:pt x="147616" y="12570"/>
                    <a:pt x="142278" y="10951"/>
                    <a:pt x="135815" y="10951"/>
                  </a:cubicBezTo>
                  <a:cubicBezTo>
                    <a:pt x="128370" y="10951"/>
                    <a:pt x="122153" y="12745"/>
                    <a:pt x="117166" y="16326"/>
                  </a:cubicBezTo>
                  <a:cubicBezTo>
                    <a:pt x="112179" y="19839"/>
                    <a:pt x="108667" y="24620"/>
                    <a:pt x="106629" y="30655"/>
                  </a:cubicBezTo>
                  <a:cubicBezTo>
                    <a:pt x="104663" y="36630"/>
                    <a:pt x="103679" y="42773"/>
                    <a:pt x="103679" y="49098"/>
                  </a:cubicBezTo>
                  <a:cubicBezTo>
                    <a:pt x="103679" y="57319"/>
                    <a:pt x="104873" y="64514"/>
                    <a:pt x="107262" y="70697"/>
                  </a:cubicBezTo>
                  <a:cubicBezTo>
                    <a:pt x="109650" y="76807"/>
                    <a:pt x="113373" y="81372"/>
                    <a:pt x="118430" y="84393"/>
                  </a:cubicBezTo>
                  <a:cubicBezTo>
                    <a:pt x="123488" y="87414"/>
                    <a:pt x="128932" y="88925"/>
                    <a:pt x="134762" y="88925"/>
                  </a:cubicBezTo>
                  <a:cubicBezTo>
                    <a:pt x="141927" y="88925"/>
                    <a:pt x="148003" y="86854"/>
                    <a:pt x="152990" y="82707"/>
                  </a:cubicBezTo>
                  <a:cubicBezTo>
                    <a:pt x="157977" y="78567"/>
                    <a:pt x="161349" y="72451"/>
                    <a:pt x="163105" y="64372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4211702-495E-43E2-9A2A-99A43509B5C6}"/>
                </a:ext>
              </a:extLst>
            </p:cNvPr>
            <p:cNvSpPr/>
            <p:nvPr/>
          </p:nvSpPr>
          <p:spPr>
            <a:xfrm>
              <a:off x="810404" y="1387028"/>
              <a:ext cx="294811" cy="101777"/>
            </a:xfrm>
            <a:custGeom>
              <a:avLst/>
              <a:gdLst>
                <a:gd name="connsiteX0" fmla="*/ 0 w 294811"/>
                <a:gd name="connsiteY0" fmla="*/ 50575 h 101777"/>
                <a:gd name="connsiteX1" fmla="*/ 3477 w 294811"/>
                <a:gd name="connsiteY1" fmla="*/ 23069 h 101777"/>
                <a:gd name="connsiteX2" fmla="*/ 14013 w 294811"/>
                <a:gd name="connsiteY2" fmla="*/ 6952 h 101777"/>
                <a:gd name="connsiteX3" fmla="*/ 31504 w 294811"/>
                <a:gd name="connsiteY3" fmla="*/ 1261 h 101777"/>
                <a:gd name="connsiteX4" fmla="*/ 45096 w 294811"/>
                <a:gd name="connsiteY4" fmla="*/ 4424 h 101777"/>
                <a:gd name="connsiteX5" fmla="*/ 54790 w 294811"/>
                <a:gd name="connsiteY5" fmla="*/ 13379 h 101777"/>
                <a:gd name="connsiteX6" fmla="*/ 60795 w 294811"/>
                <a:gd name="connsiteY6" fmla="*/ 27810 h 101777"/>
                <a:gd name="connsiteX7" fmla="*/ 63009 w 294811"/>
                <a:gd name="connsiteY7" fmla="*/ 50575 h 101777"/>
                <a:gd name="connsiteX8" fmla="*/ 59426 w 294811"/>
                <a:gd name="connsiteY8" fmla="*/ 77967 h 101777"/>
                <a:gd name="connsiteX9" fmla="*/ 48995 w 294811"/>
                <a:gd name="connsiteY9" fmla="*/ 94191 h 101777"/>
                <a:gd name="connsiteX10" fmla="*/ 31504 w 294811"/>
                <a:gd name="connsiteY10" fmla="*/ 99883 h 101777"/>
                <a:gd name="connsiteX11" fmla="*/ 9588 w 294811"/>
                <a:gd name="connsiteY11" fmla="*/ 89876 h 101777"/>
                <a:gd name="connsiteX12" fmla="*/ 0 w 294811"/>
                <a:gd name="connsiteY12" fmla="*/ 50575 h 101777"/>
                <a:gd name="connsiteX13" fmla="*/ 12222 w 294811"/>
                <a:gd name="connsiteY13" fmla="*/ 50575 h 101777"/>
                <a:gd name="connsiteX14" fmla="*/ 17701 w 294811"/>
                <a:gd name="connsiteY14" fmla="*/ 82289 h 101777"/>
                <a:gd name="connsiteX15" fmla="*/ 31504 w 294811"/>
                <a:gd name="connsiteY15" fmla="*/ 90085 h 101777"/>
                <a:gd name="connsiteX16" fmla="*/ 45201 w 294811"/>
                <a:gd name="connsiteY16" fmla="*/ 82181 h 101777"/>
                <a:gd name="connsiteX17" fmla="*/ 50786 w 294811"/>
                <a:gd name="connsiteY17" fmla="*/ 50575 h 101777"/>
                <a:gd name="connsiteX18" fmla="*/ 45201 w 294811"/>
                <a:gd name="connsiteY18" fmla="*/ 18962 h 101777"/>
                <a:gd name="connsiteX19" fmla="*/ 31399 w 294811"/>
                <a:gd name="connsiteY19" fmla="*/ 11059 h 101777"/>
                <a:gd name="connsiteX20" fmla="*/ 18334 w 294811"/>
                <a:gd name="connsiteY20" fmla="*/ 18011 h 101777"/>
                <a:gd name="connsiteX21" fmla="*/ 12222 w 294811"/>
                <a:gd name="connsiteY21" fmla="*/ 50575 h 101777"/>
                <a:gd name="connsiteX22" fmla="*/ 80815 w 294811"/>
                <a:gd name="connsiteY22" fmla="*/ 98197 h 101777"/>
                <a:gd name="connsiteX23" fmla="*/ 80815 w 294811"/>
                <a:gd name="connsiteY23" fmla="*/ 84710 h 101777"/>
                <a:gd name="connsiteX24" fmla="*/ 94302 w 294811"/>
                <a:gd name="connsiteY24" fmla="*/ 84710 h 101777"/>
                <a:gd name="connsiteX25" fmla="*/ 94302 w 294811"/>
                <a:gd name="connsiteY25" fmla="*/ 98197 h 101777"/>
                <a:gd name="connsiteX26" fmla="*/ 80815 w 294811"/>
                <a:gd name="connsiteY26" fmla="*/ 98197 h 101777"/>
                <a:gd name="connsiteX27" fmla="*/ 115480 w 294811"/>
                <a:gd name="connsiteY27" fmla="*/ 14323 h 101777"/>
                <a:gd name="connsiteX28" fmla="*/ 115480 w 294811"/>
                <a:gd name="connsiteY28" fmla="*/ 2947 h 101777"/>
                <a:gd name="connsiteX29" fmla="*/ 177961 w 294811"/>
                <a:gd name="connsiteY29" fmla="*/ 2947 h 101777"/>
                <a:gd name="connsiteX30" fmla="*/ 177961 w 294811"/>
                <a:gd name="connsiteY30" fmla="*/ 12111 h 101777"/>
                <a:gd name="connsiteX31" fmla="*/ 159628 w 294811"/>
                <a:gd name="connsiteY31" fmla="*/ 38242 h 101777"/>
                <a:gd name="connsiteX32" fmla="*/ 145720 w 294811"/>
                <a:gd name="connsiteY32" fmla="*/ 71641 h 101777"/>
                <a:gd name="connsiteX33" fmla="*/ 141084 w 294811"/>
                <a:gd name="connsiteY33" fmla="*/ 98197 h 101777"/>
                <a:gd name="connsiteX34" fmla="*/ 128967 w 294811"/>
                <a:gd name="connsiteY34" fmla="*/ 98197 h 101777"/>
                <a:gd name="connsiteX35" fmla="*/ 133392 w 294811"/>
                <a:gd name="connsiteY35" fmla="*/ 70697 h 101777"/>
                <a:gd name="connsiteX36" fmla="*/ 145720 w 294811"/>
                <a:gd name="connsiteY36" fmla="*/ 39610 h 101777"/>
                <a:gd name="connsiteX37" fmla="*/ 162684 w 294811"/>
                <a:gd name="connsiteY37" fmla="*/ 14323 h 101777"/>
                <a:gd name="connsiteX38" fmla="*/ 115480 w 294811"/>
                <a:gd name="connsiteY38" fmla="*/ 14323 h 101777"/>
                <a:gd name="connsiteX39" fmla="*/ 191027 w 294811"/>
                <a:gd name="connsiteY39" fmla="*/ 24863 h 101777"/>
                <a:gd name="connsiteX40" fmla="*/ 196190 w 294811"/>
                <a:gd name="connsiteY40" fmla="*/ 7269 h 101777"/>
                <a:gd name="connsiteX41" fmla="*/ 211363 w 294811"/>
                <a:gd name="connsiteY41" fmla="*/ 0 h 101777"/>
                <a:gd name="connsiteX42" fmla="*/ 226324 w 294811"/>
                <a:gd name="connsiteY42" fmla="*/ 6528 h 101777"/>
                <a:gd name="connsiteX43" fmla="*/ 232330 w 294811"/>
                <a:gd name="connsiteY43" fmla="*/ 25598 h 101777"/>
                <a:gd name="connsiteX44" fmla="*/ 226324 w 294811"/>
                <a:gd name="connsiteY44" fmla="*/ 44459 h 101777"/>
                <a:gd name="connsiteX45" fmla="*/ 211468 w 294811"/>
                <a:gd name="connsiteY45" fmla="*/ 50993 h 101777"/>
                <a:gd name="connsiteX46" fmla="*/ 196822 w 294811"/>
                <a:gd name="connsiteY46" fmla="*/ 44567 h 101777"/>
                <a:gd name="connsiteX47" fmla="*/ 191027 w 294811"/>
                <a:gd name="connsiteY47" fmla="*/ 24863 h 101777"/>
                <a:gd name="connsiteX48" fmla="*/ 211678 w 294811"/>
                <a:gd name="connsiteY48" fmla="*/ 8213 h 101777"/>
                <a:gd name="connsiteX49" fmla="*/ 204303 w 294811"/>
                <a:gd name="connsiteY49" fmla="*/ 12010 h 101777"/>
                <a:gd name="connsiteX50" fmla="*/ 201458 w 294811"/>
                <a:gd name="connsiteY50" fmla="*/ 26023 h 101777"/>
                <a:gd name="connsiteX51" fmla="*/ 204408 w 294811"/>
                <a:gd name="connsiteY51" fmla="*/ 39084 h 101777"/>
                <a:gd name="connsiteX52" fmla="*/ 211678 w 294811"/>
                <a:gd name="connsiteY52" fmla="*/ 42881 h 101777"/>
                <a:gd name="connsiteX53" fmla="*/ 219054 w 294811"/>
                <a:gd name="connsiteY53" fmla="*/ 39084 h 101777"/>
                <a:gd name="connsiteX54" fmla="*/ 222004 w 294811"/>
                <a:gd name="connsiteY54" fmla="*/ 25072 h 101777"/>
                <a:gd name="connsiteX55" fmla="*/ 219054 w 294811"/>
                <a:gd name="connsiteY55" fmla="*/ 12010 h 101777"/>
                <a:gd name="connsiteX56" fmla="*/ 211678 w 294811"/>
                <a:gd name="connsiteY56" fmla="*/ 8213 h 101777"/>
                <a:gd name="connsiteX57" fmla="*/ 211784 w 294811"/>
                <a:gd name="connsiteY57" fmla="*/ 101778 h 101777"/>
                <a:gd name="connsiteX58" fmla="*/ 264572 w 294811"/>
                <a:gd name="connsiteY58" fmla="*/ 0 h 101777"/>
                <a:gd name="connsiteX59" fmla="*/ 274160 w 294811"/>
                <a:gd name="connsiteY59" fmla="*/ 0 h 101777"/>
                <a:gd name="connsiteX60" fmla="*/ 221583 w 294811"/>
                <a:gd name="connsiteY60" fmla="*/ 101778 h 101777"/>
                <a:gd name="connsiteX61" fmla="*/ 211784 w 294811"/>
                <a:gd name="connsiteY61" fmla="*/ 101778 h 101777"/>
                <a:gd name="connsiteX62" fmla="*/ 253509 w 294811"/>
                <a:gd name="connsiteY62" fmla="*/ 75546 h 101777"/>
                <a:gd name="connsiteX63" fmla="*/ 258671 w 294811"/>
                <a:gd name="connsiteY63" fmla="*/ 57946 h 101777"/>
                <a:gd name="connsiteX64" fmla="*/ 273844 w 294811"/>
                <a:gd name="connsiteY64" fmla="*/ 50676 h 101777"/>
                <a:gd name="connsiteX65" fmla="*/ 288805 w 294811"/>
                <a:gd name="connsiteY65" fmla="*/ 57211 h 101777"/>
                <a:gd name="connsiteX66" fmla="*/ 294812 w 294811"/>
                <a:gd name="connsiteY66" fmla="*/ 76281 h 101777"/>
                <a:gd name="connsiteX67" fmla="*/ 288805 w 294811"/>
                <a:gd name="connsiteY67" fmla="*/ 95142 h 101777"/>
                <a:gd name="connsiteX68" fmla="*/ 273949 w 294811"/>
                <a:gd name="connsiteY68" fmla="*/ 101778 h 101777"/>
                <a:gd name="connsiteX69" fmla="*/ 259303 w 294811"/>
                <a:gd name="connsiteY69" fmla="*/ 95243 h 101777"/>
                <a:gd name="connsiteX70" fmla="*/ 253509 w 294811"/>
                <a:gd name="connsiteY70" fmla="*/ 75546 h 101777"/>
                <a:gd name="connsiteX71" fmla="*/ 274160 w 294811"/>
                <a:gd name="connsiteY71" fmla="*/ 58896 h 101777"/>
                <a:gd name="connsiteX72" fmla="*/ 266784 w 294811"/>
                <a:gd name="connsiteY72" fmla="*/ 62686 h 101777"/>
                <a:gd name="connsiteX73" fmla="*/ 263834 w 294811"/>
                <a:gd name="connsiteY73" fmla="*/ 76699 h 101777"/>
                <a:gd name="connsiteX74" fmla="*/ 266784 w 294811"/>
                <a:gd name="connsiteY74" fmla="*/ 89768 h 101777"/>
                <a:gd name="connsiteX75" fmla="*/ 274160 w 294811"/>
                <a:gd name="connsiteY75" fmla="*/ 93557 h 101777"/>
                <a:gd name="connsiteX76" fmla="*/ 281535 w 294811"/>
                <a:gd name="connsiteY76" fmla="*/ 89768 h 101777"/>
                <a:gd name="connsiteX77" fmla="*/ 284486 w 294811"/>
                <a:gd name="connsiteY77" fmla="*/ 75755 h 101777"/>
                <a:gd name="connsiteX78" fmla="*/ 281535 w 294811"/>
                <a:gd name="connsiteY78" fmla="*/ 62686 h 101777"/>
                <a:gd name="connsiteX79" fmla="*/ 274160 w 294811"/>
                <a:gd name="connsiteY79" fmla="*/ 58896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294811" h="101777">
                  <a:moveTo>
                    <a:pt x="0" y="50575"/>
                  </a:moveTo>
                  <a:cubicBezTo>
                    <a:pt x="0" y="39192"/>
                    <a:pt x="1159" y="30028"/>
                    <a:pt x="3477" y="23069"/>
                  </a:cubicBezTo>
                  <a:cubicBezTo>
                    <a:pt x="5865" y="16049"/>
                    <a:pt x="9377" y="10675"/>
                    <a:pt x="14013" y="6952"/>
                  </a:cubicBezTo>
                  <a:cubicBezTo>
                    <a:pt x="18649" y="3156"/>
                    <a:pt x="24480" y="1261"/>
                    <a:pt x="31504" y="1261"/>
                  </a:cubicBezTo>
                  <a:cubicBezTo>
                    <a:pt x="36702" y="1261"/>
                    <a:pt x="41233" y="2313"/>
                    <a:pt x="45096" y="4424"/>
                  </a:cubicBezTo>
                  <a:cubicBezTo>
                    <a:pt x="49030" y="6460"/>
                    <a:pt x="52261" y="9447"/>
                    <a:pt x="54790" y="13379"/>
                  </a:cubicBezTo>
                  <a:cubicBezTo>
                    <a:pt x="57319" y="17310"/>
                    <a:pt x="59321" y="22125"/>
                    <a:pt x="60795" y="27810"/>
                  </a:cubicBezTo>
                  <a:cubicBezTo>
                    <a:pt x="62271" y="33434"/>
                    <a:pt x="63009" y="41020"/>
                    <a:pt x="63009" y="50575"/>
                  </a:cubicBezTo>
                  <a:cubicBezTo>
                    <a:pt x="63009" y="61884"/>
                    <a:pt x="61814" y="71014"/>
                    <a:pt x="59426" y="77967"/>
                  </a:cubicBezTo>
                  <a:cubicBezTo>
                    <a:pt x="57108" y="84919"/>
                    <a:pt x="53631" y="90327"/>
                    <a:pt x="48995" y="94191"/>
                  </a:cubicBezTo>
                  <a:cubicBezTo>
                    <a:pt x="44429" y="97988"/>
                    <a:pt x="38599" y="99883"/>
                    <a:pt x="31504" y="99883"/>
                  </a:cubicBezTo>
                  <a:cubicBezTo>
                    <a:pt x="22162" y="99883"/>
                    <a:pt x="14856" y="96545"/>
                    <a:pt x="9588" y="89876"/>
                  </a:cubicBezTo>
                  <a:cubicBezTo>
                    <a:pt x="3196" y="81797"/>
                    <a:pt x="0" y="68695"/>
                    <a:pt x="0" y="50575"/>
                  </a:cubicBezTo>
                  <a:close/>
                  <a:moveTo>
                    <a:pt x="12222" y="50575"/>
                  </a:moveTo>
                  <a:cubicBezTo>
                    <a:pt x="12222" y="66449"/>
                    <a:pt x="14049" y="77016"/>
                    <a:pt x="17701" y="82289"/>
                  </a:cubicBezTo>
                  <a:cubicBezTo>
                    <a:pt x="21424" y="87482"/>
                    <a:pt x="26025" y="90085"/>
                    <a:pt x="31504" y="90085"/>
                  </a:cubicBezTo>
                  <a:cubicBezTo>
                    <a:pt x="36913" y="90085"/>
                    <a:pt x="41479" y="87448"/>
                    <a:pt x="45201" y="82181"/>
                  </a:cubicBezTo>
                  <a:cubicBezTo>
                    <a:pt x="48924" y="76915"/>
                    <a:pt x="50786" y="66375"/>
                    <a:pt x="50786" y="50575"/>
                  </a:cubicBezTo>
                  <a:cubicBezTo>
                    <a:pt x="50786" y="34695"/>
                    <a:pt x="48924" y="24161"/>
                    <a:pt x="45201" y="18962"/>
                  </a:cubicBezTo>
                  <a:cubicBezTo>
                    <a:pt x="41479" y="13696"/>
                    <a:pt x="36878" y="11059"/>
                    <a:pt x="31399" y="11059"/>
                  </a:cubicBezTo>
                  <a:cubicBezTo>
                    <a:pt x="25920" y="11059"/>
                    <a:pt x="21565" y="13379"/>
                    <a:pt x="18334" y="18011"/>
                  </a:cubicBezTo>
                  <a:cubicBezTo>
                    <a:pt x="14260" y="23845"/>
                    <a:pt x="12222" y="34695"/>
                    <a:pt x="12222" y="50575"/>
                  </a:cubicBezTo>
                  <a:close/>
                  <a:moveTo>
                    <a:pt x="80815" y="98197"/>
                  </a:moveTo>
                  <a:lnTo>
                    <a:pt x="80815" y="84710"/>
                  </a:lnTo>
                  <a:lnTo>
                    <a:pt x="94302" y="84710"/>
                  </a:lnTo>
                  <a:lnTo>
                    <a:pt x="94302" y="98197"/>
                  </a:lnTo>
                  <a:lnTo>
                    <a:pt x="80815" y="98197"/>
                  </a:lnTo>
                  <a:close/>
                  <a:moveTo>
                    <a:pt x="115480" y="14323"/>
                  </a:moveTo>
                  <a:lnTo>
                    <a:pt x="115480" y="2947"/>
                  </a:lnTo>
                  <a:lnTo>
                    <a:pt x="177961" y="2947"/>
                  </a:lnTo>
                  <a:lnTo>
                    <a:pt x="177961" y="12111"/>
                  </a:lnTo>
                  <a:cubicBezTo>
                    <a:pt x="171780" y="18645"/>
                    <a:pt x="165669" y="27358"/>
                    <a:pt x="159628" y="38242"/>
                  </a:cubicBezTo>
                  <a:cubicBezTo>
                    <a:pt x="153588" y="49065"/>
                    <a:pt x="148951" y="60198"/>
                    <a:pt x="145720" y="71641"/>
                  </a:cubicBezTo>
                  <a:cubicBezTo>
                    <a:pt x="143331" y="79720"/>
                    <a:pt x="141787" y="88574"/>
                    <a:pt x="141084" y="98197"/>
                  </a:cubicBezTo>
                  <a:lnTo>
                    <a:pt x="128967" y="98197"/>
                  </a:lnTo>
                  <a:cubicBezTo>
                    <a:pt x="129108" y="90611"/>
                    <a:pt x="130583" y="81446"/>
                    <a:pt x="133392" y="70697"/>
                  </a:cubicBezTo>
                  <a:cubicBezTo>
                    <a:pt x="136273" y="59948"/>
                    <a:pt x="140381" y="49591"/>
                    <a:pt x="145720" y="39610"/>
                  </a:cubicBezTo>
                  <a:cubicBezTo>
                    <a:pt x="151059" y="29570"/>
                    <a:pt x="156713" y="21140"/>
                    <a:pt x="162684" y="14323"/>
                  </a:cubicBezTo>
                  <a:lnTo>
                    <a:pt x="115480" y="14323"/>
                  </a:lnTo>
                  <a:close/>
                  <a:moveTo>
                    <a:pt x="191027" y="24863"/>
                  </a:moveTo>
                  <a:cubicBezTo>
                    <a:pt x="191027" y="17978"/>
                    <a:pt x="192748" y="12111"/>
                    <a:pt x="196190" y="7269"/>
                  </a:cubicBezTo>
                  <a:cubicBezTo>
                    <a:pt x="199702" y="2421"/>
                    <a:pt x="204760" y="0"/>
                    <a:pt x="211363" y="0"/>
                  </a:cubicBezTo>
                  <a:cubicBezTo>
                    <a:pt x="217403" y="0"/>
                    <a:pt x="222391" y="2171"/>
                    <a:pt x="226324" y="6528"/>
                  </a:cubicBezTo>
                  <a:cubicBezTo>
                    <a:pt x="230328" y="10816"/>
                    <a:pt x="232330" y="17169"/>
                    <a:pt x="232330" y="25598"/>
                  </a:cubicBezTo>
                  <a:cubicBezTo>
                    <a:pt x="232330" y="33750"/>
                    <a:pt x="230328" y="40035"/>
                    <a:pt x="226324" y="44459"/>
                  </a:cubicBezTo>
                  <a:cubicBezTo>
                    <a:pt x="222321" y="48815"/>
                    <a:pt x="217368" y="50993"/>
                    <a:pt x="211468" y="50993"/>
                  </a:cubicBezTo>
                  <a:cubicBezTo>
                    <a:pt x="205637" y="50993"/>
                    <a:pt x="200756" y="48849"/>
                    <a:pt x="196822" y="44567"/>
                  </a:cubicBezTo>
                  <a:cubicBezTo>
                    <a:pt x="192959" y="40211"/>
                    <a:pt x="191027" y="33643"/>
                    <a:pt x="191027" y="24863"/>
                  </a:cubicBezTo>
                  <a:close/>
                  <a:moveTo>
                    <a:pt x="211678" y="8213"/>
                  </a:moveTo>
                  <a:cubicBezTo>
                    <a:pt x="208728" y="8213"/>
                    <a:pt x="206270" y="9481"/>
                    <a:pt x="204303" y="12010"/>
                  </a:cubicBezTo>
                  <a:cubicBezTo>
                    <a:pt x="202406" y="14539"/>
                    <a:pt x="201458" y="19205"/>
                    <a:pt x="201458" y="26023"/>
                  </a:cubicBezTo>
                  <a:cubicBezTo>
                    <a:pt x="201458" y="32206"/>
                    <a:pt x="202442" y="36556"/>
                    <a:pt x="204408" y="39084"/>
                  </a:cubicBezTo>
                  <a:cubicBezTo>
                    <a:pt x="206375" y="41613"/>
                    <a:pt x="208799" y="42881"/>
                    <a:pt x="211678" y="42881"/>
                  </a:cubicBezTo>
                  <a:cubicBezTo>
                    <a:pt x="214699" y="42881"/>
                    <a:pt x="217157" y="41613"/>
                    <a:pt x="219054" y="39084"/>
                  </a:cubicBezTo>
                  <a:cubicBezTo>
                    <a:pt x="221021" y="36488"/>
                    <a:pt x="222004" y="31815"/>
                    <a:pt x="222004" y="25072"/>
                  </a:cubicBezTo>
                  <a:cubicBezTo>
                    <a:pt x="222004" y="18821"/>
                    <a:pt x="221021" y="14464"/>
                    <a:pt x="219054" y="12010"/>
                  </a:cubicBezTo>
                  <a:cubicBezTo>
                    <a:pt x="217087" y="9481"/>
                    <a:pt x="214628" y="8213"/>
                    <a:pt x="211678" y="8213"/>
                  </a:cubicBezTo>
                  <a:close/>
                  <a:moveTo>
                    <a:pt x="211784" y="101778"/>
                  </a:moveTo>
                  <a:lnTo>
                    <a:pt x="264572" y="0"/>
                  </a:lnTo>
                  <a:lnTo>
                    <a:pt x="274160" y="0"/>
                  </a:lnTo>
                  <a:lnTo>
                    <a:pt x="221583" y="101778"/>
                  </a:lnTo>
                  <a:lnTo>
                    <a:pt x="211784" y="101778"/>
                  </a:lnTo>
                  <a:close/>
                  <a:moveTo>
                    <a:pt x="253509" y="75546"/>
                  </a:moveTo>
                  <a:cubicBezTo>
                    <a:pt x="253509" y="68587"/>
                    <a:pt x="255230" y="62727"/>
                    <a:pt x="258671" y="57946"/>
                  </a:cubicBezTo>
                  <a:cubicBezTo>
                    <a:pt x="262183" y="53097"/>
                    <a:pt x="267241" y="50676"/>
                    <a:pt x="273844" y="50676"/>
                  </a:cubicBezTo>
                  <a:cubicBezTo>
                    <a:pt x="279885" y="50676"/>
                    <a:pt x="284872" y="52854"/>
                    <a:pt x="288805" y="57211"/>
                  </a:cubicBezTo>
                  <a:cubicBezTo>
                    <a:pt x="292810" y="61493"/>
                    <a:pt x="294812" y="67852"/>
                    <a:pt x="294812" y="76281"/>
                  </a:cubicBezTo>
                  <a:cubicBezTo>
                    <a:pt x="294812" y="84427"/>
                    <a:pt x="292810" y="90718"/>
                    <a:pt x="288805" y="95142"/>
                  </a:cubicBezTo>
                  <a:cubicBezTo>
                    <a:pt x="284802" y="99566"/>
                    <a:pt x="279850" y="101778"/>
                    <a:pt x="273949" y="101778"/>
                  </a:cubicBezTo>
                  <a:cubicBezTo>
                    <a:pt x="268119" y="101778"/>
                    <a:pt x="263237" y="99599"/>
                    <a:pt x="259303" y="95243"/>
                  </a:cubicBezTo>
                  <a:cubicBezTo>
                    <a:pt x="255440" y="90820"/>
                    <a:pt x="253509" y="84252"/>
                    <a:pt x="253509" y="75546"/>
                  </a:cubicBezTo>
                  <a:close/>
                  <a:moveTo>
                    <a:pt x="274160" y="58896"/>
                  </a:moveTo>
                  <a:cubicBezTo>
                    <a:pt x="271210" y="58896"/>
                    <a:pt x="268751" y="60157"/>
                    <a:pt x="266784" y="62686"/>
                  </a:cubicBezTo>
                  <a:cubicBezTo>
                    <a:pt x="264818" y="65215"/>
                    <a:pt x="263834" y="69888"/>
                    <a:pt x="263834" y="76699"/>
                  </a:cubicBezTo>
                  <a:cubicBezTo>
                    <a:pt x="263834" y="82883"/>
                    <a:pt x="264818" y="87239"/>
                    <a:pt x="266784" y="89768"/>
                  </a:cubicBezTo>
                  <a:cubicBezTo>
                    <a:pt x="268751" y="92296"/>
                    <a:pt x="271210" y="93557"/>
                    <a:pt x="274160" y="93557"/>
                  </a:cubicBezTo>
                  <a:cubicBezTo>
                    <a:pt x="277181" y="93557"/>
                    <a:pt x="279639" y="92296"/>
                    <a:pt x="281535" y="89768"/>
                  </a:cubicBezTo>
                  <a:cubicBezTo>
                    <a:pt x="283502" y="87239"/>
                    <a:pt x="284486" y="82566"/>
                    <a:pt x="284486" y="75755"/>
                  </a:cubicBezTo>
                  <a:cubicBezTo>
                    <a:pt x="284486" y="69571"/>
                    <a:pt x="283502" y="65215"/>
                    <a:pt x="281535" y="62686"/>
                  </a:cubicBezTo>
                  <a:cubicBezTo>
                    <a:pt x="279569" y="60157"/>
                    <a:pt x="277110" y="58896"/>
                    <a:pt x="274160" y="58896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AACB25C-B103-40D6-8A43-68F6E0B914A1}"/>
                </a:ext>
              </a:extLst>
            </p:cNvPr>
            <p:cNvSpPr/>
            <p:nvPr/>
          </p:nvSpPr>
          <p:spPr>
            <a:xfrm>
              <a:off x="804819" y="1333493"/>
              <a:ext cx="3412222" cy="13493"/>
            </a:xfrm>
            <a:custGeom>
              <a:avLst/>
              <a:gdLst>
                <a:gd name="connsiteX0" fmla="*/ 0 w 3412222"/>
                <a:gd name="connsiteY0" fmla="*/ 13494 h 13493"/>
                <a:gd name="connsiteX1" fmla="*/ 1056685 w 3412222"/>
                <a:gd name="connsiteY1" fmla="*/ 13494 h 13493"/>
                <a:gd name="connsiteX2" fmla="*/ 3412223 w 3412222"/>
                <a:gd name="connsiteY2" fmla="*/ 0 h 13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12222" h="13493">
                  <a:moveTo>
                    <a:pt x="0" y="13494"/>
                  </a:moveTo>
                  <a:lnTo>
                    <a:pt x="1056685" y="13494"/>
                  </a:lnTo>
                  <a:lnTo>
                    <a:pt x="3412223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5F2B31F-305C-418D-914F-014E6C43AF9C}"/>
                </a:ext>
              </a:extLst>
            </p:cNvPr>
            <p:cNvSpPr/>
            <p:nvPr/>
          </p:nvSpPr>
          <p:spPr>
            <a:xfrm>
              <a:off x="4203555" y="1320006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35"/>
                    <a:pt x="20938" y="0"/>
                    <a:pt x="13487" y="0"/>
                  </a:cubicBezTo>
                  <a:cubicBezTo>
                    <a:pt x="6042" y="0"/>
                    <a:pt x="0" y="6035"/>
                    <a:pt x="0" y="13487"/>
                  </a:cubicBezTo>
                  <a:cubicBezTo>
                    <a:pt x="0" y="20931"/>
                    <a:pt x="6042" y="26973"/>
                    <a:pt x="13487" y="26973"/>
                  </a:cubicBezTo>
                  <a:cubicBezTo>
                    <a:pt x="20938" y="26973"/>
                    <a:pt x="26973" y="20931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89AAF08-7956-45E0-B06D-23F59EFD7741}"/>
                </a:ext>
              </a:extLst>
            </p:cNvPr>
            <p:cNvSpPr/>
            <p:nvPr/>
          </p:nvSpPr>
          <p:spPr>
            <a:xfrm>
              <a:off x="815461" y="1550555"/>
              <a:ext cx="520398" cy="98196"/>
            </a:xfrm>
            <a:custGeom>
              <a:avLst/>
              <a:gdLst>
                <a:gd name="connsiteX0" fmla="*/ 63114 w 520398"/>
                <a:gd name="connsiteY0" fmla="*/ 0 h 98196"/>
                <a:gd name="connsiteX1" fmla="*/ 75863 w 520398"/>
                <a:gd name="connsiteY1" fmla="*/ 0 h 98196"/>
                <a:gd name="connsiteX2" fmla="*/ 75863 w 520398"/>
                <a:gd name="connsiteY2" fmla="*/ 55734 h 98196"/>
                <a:gd name="connsiteX3" fmla="*/ 72596 w 520398"/>
                <a:gd name="connsiteY3" fmla="*/ 78918 h 98196"/>
                <a:gd name="connsiteX4" fmla="*/ 60690 w 520398"/>
                <a:gd name="connsiteY4" fmla="*/ 92822 h 98196"/>
                <a:gd name="connsiteX5" fmla="*/ 38142 w 520398"/>
                <a:gd name="connsiteY5" fmla="*/ 98197 h 98196"/>
                <a:gd name="connsiteX6" fmla="*/ 15910 w 520398"/>
                <a:gd name="connsiteY6" fmla="*/ 93557 h 98196"/>
                <a:gd name="connsiteX7" fmla="*/ 3688 w 520398"/>
                <a:gd name="connsiteY7" fmla="*/ 79970 h 98196"/>
                <a:gd name="connsiteX8" fmla="*/ 0 w 520398"/>
                <a:gd name="connsiteY8" fmla="*/ 55734 h 98196"/>
                <a:gd name="connsiteX9" fmla="*/ 0 w 520398"/>
                <a:gd name="connsiteY9" fmla="*/ 0 h 98196"/>
                <a:gd name="connsiteX10" fmla="*/ 12749 w 520398"/>
                <a:gd name="connsiteY10" fmla="*/ 0 h 98196"/>
                <a:gd name="connsiteX11" fmla="*/ 12749 w 520398"/>
                <a:gd name="connsiteY11" fmla="*/ 55633 h 98196"/>
                <a:gd name="connsiteX12" fmla="*/ 15067 w 520398"/>
                <a:gd name="connsiteY12" fmla="*/ 74278 h 98196"/>
                <a:gd name="connsiteX13" fmla="*/ 23075 w 520398"/>
                <a:gd name="connsiteY13" fmla="*/ 83442 h 98196"/>
                <a:gd name="connsiteX14" fmla="*/ 37088 w 520398"/>
                <a:gd name="connsiteY14" fmla="*/ 86605 h 98196"/>
                <a:gd name="connsiteX15" fmla="*/ 57108 w 520398"/>
                <a:gd name="connsiteY15" fmla="*/ 80286 h 98196"/>
                <a:gd name="connsiteX16" fmla="*/ 63114 w 520398"/>
                <a:gd name="connsiteY16" fmla="*/ 55633 h 98196"/>
                <a:gd name="connsiteX17" fmla="*/ 63114 w 520398"/>
                <a:gd name="connsiteY17" fmla="*/ 0 h 98196"/>
                <a:gd name="connsiteX18" fmla="*/ 85873 w 520398"/>
                <a:gd name="connsiteY18" fmla="*/ 96511 h 98196"/>
                <a:gd name="connsiteX19" fmla="*/ 85873 w 520398"/>
                <a:gd name="connsiteY19" fmla="*/ 26549 h 98196"/>
                <a:gd name="connsiteX20" fmla="*/ 96620 w 520398"/>
                <a:gd name="connsiteY20" fmla="*/ 26549 h 98196"/>
                <a:gd name="connsiteX21" fmla="*/ 96620 w 520398"/>
                <a:gd name="connsiteY21" fmla="*/ 36556 h 98196"/>
                <a:gd name="connsiteX22" fmla="*/ 118852 w 520398"/>
                <a:gd name="connsiteY22" fmla="*/ 24971 h 98196"/>
                <a:gd name="connsiteX23" fmla="*/ 130442 w 520398"/>
                <a:gd name="connsiteY23" fmla="*/ 27284 h 98196"/>
                <a:gd name="connsiteX24" fmla="*/ 138450 w 520398"/>
                <a:gd name="connsiteY24" fmla="*/ 33184 h 98196"/>
                <a:gd name="connsiteX25" fmla="*/ 142137 w 520398"/>
                <a:gd name="connsiteY25" fmla="*/ 41930 h 98196"/>
                <a:gd name="connsiteX26" fmla="*/ 142770 w 520398"/>
                <a:gd name="connsiteY26" fmla="*/ 53522 h 98196"/>
                <a:gd name="connsiteX27" fmla="*/ 142770 w 520398"/>
                <a:gd name="connsiteY27" fmla="*/ 96511 h 98196"/>
                <a:gd name="connsiteX28" fmla="*/ 130864 w 520398"/>
                <a:gd name="connsiteY28" fmla="*/ 96511 h 98196"/>
                <a:gd name="connsiteX29" fmla="*/ 130864 w 520398"/>
                <a:gd name="connsiteY29" fmla="*/ 53947 h 98196"/>
                <a:gd name="connsiteX30" fmla="*/ 129493 w 520398"/>
                <a:gd name="connsiteY30" fmla="*/ 43090 h 98196"/>
                <a:gd name="connsiteX31" fmla="*/ 124542 w 520398"/>
                <a:gd name="connsiteY31" fmla="*/ 37399 h 98196"/>
                <a:gd name="connsiteX32" fmla="*/ 116323 w 520398"/>
                <a:gd name="connsiteY32" fmla="*/ 35295 h 98196"/>
                <a:gd name="connsiteX33" fmla="*/ 103258 w 520398"/>
                <a:gd name="connsiteY33" fmla="*/ 40143 h 98196"/>
                <a:gd name="connsiteX34" fmla="*/ 97779 w 520398"/>
                <a:gd name="connsiteY34" fmla="*/ 58263 h 98196"/>
                <a:gd name="connsiteX35" fmla="*/ 97779 w 520398"/>
                <a:gd name="connsiteY35" fmla="*/ 96511 h 98196"/>
                <a:gd name="connsiteX36" fmla="*/ 85873 w 520398"/>
                <a:gd name="connsiteY36" fmla="*/ 96511 h 98196"/>
                <a:gd name="connsiteX37" fmla="*/ 153412 w 520398"/>
                <a:gd name="connsiteY37" fmla="*/ 96511 h 98196"/>
                <a:gd name="connsiteX38" fmla="*/ 153412 w 520398"/>
                <a:gd name="connsiteY38" fmla="*/ 0 h 98196"/>
                <a:gd name="connsiteX39" fmla="*/ 165318 w 520398"/>
                <a:gd name="connsiteY39" fmla="*/ 0 h 98196"/>
                <a:gd name="connsiteX40" fmla="*/ 165318 w 520398"/>
                <a:gd name="connsiteY40" fmla="*/ 54999 h 98196"/>
                <a:gd name="connsiteX41" fmla="*/ 193345 w 520398"/>
                <a:gd name="connsiteY41" fmla="*/ 26549 h 98196"/>
                <a:gd name="connsiteX42" fmla="*/ 208623 w 520398"/>
                <a:gd name="connsiteY42" fmla="*/ 26549 h 98196"/>
                <a:gd name="connsiteX43" fmla="*/ 181966 w 520398"/>
                <a:gd name="connsiteY43" fmla="*/ 52470 h 98196"/>
                <a:gd name="connsiteX44" fmla="*/ 211363 w 520398"/>
                <a:gd name="connsiteY44" fmla="*/ 96511 h 98196"/>
                <a:gd name="connsiteX45" fmla="*/ 196717 w 520398"/>
                <a:gd name="connsiteY45" fmla="*/ 96511 h 98196"/>
                <a:gd name="connsiteX46" fmla="*/ 173642 w 520398"/>
                <a:gd name="connsiteY46" fmla="*/ 60791 h 98196"/>
                <a:gd name="connsiteX47" fmla="*/ 165318 w 520398"/>
                <a:gd name="connsiteY47" fmla="*/ 68803 h 98196"/>
                <a:gd name="connsiteX48" fmla="*/ 165318 w 520398"/>
                <a:gd name="connsiteY48" fmla="*/ 96511 h 98196"/>
                <a:gd name="connsiteX49" fmla="*/ 153412 w 520398"/>
                <a:gd name="connsiteY49" fmla="*/ 96511 h 98196"/>
                <a:gd name="connsiteX50" fmla="*/ 220740 w 520398"/>
                <a:gd name="connsiteY50" fmla="*/ 96511 h 98196"/>
                <a:gd name="connsiteX51" fmla="*/ 220740 w 520398"/>
                <a:gd name="connsiteY51" fmla="*/ 26549 h 98196"/>
                <a:gd name="connsiteX52" fmla="*/ 231487 w 520398"/>
                <a:gd name="connsiteY52" fmla="*/ 26549 h 98196"/>
                <a:gd name="connsiteX53" fmla="*/ 231487 w 520398"/>
                <a:gd name="connsiteY53" fmla="*/ 36556 h 98196"/>
                <a:gd name="connsiteX54" fmla="*/ 253719 w 520398"/>
                <a:gd name="connsiteY54" fmla="*/ 24971 h 98196"/>
                <a:gd name="connsiteX55" fmla="*/ 265309 w 520398"/>
                <a:gd name="connsiteY55" fmla="*/ 27284 h 98196"/>
                <a:gd name="connsiteX56" fmla="*/ 273317 w 520398"/>
                <a:gd name="connsiteY56" fmla="*/ 33184 h 98196"/>
                <a:gd name="connsiteX57" fmla="*/ 277005 w 520398"/>
                <a:gd name="connsiteY57" fmla="*/ 41930 h 98196"/>
                <a:gd name="connsiteX58" fmla="*/ 277637 w 520398"/>
                <a:gd name="connsiteY58" fmla="*/ 53522 h 98196"/>
                <a:gd name="connsiteX59" fmla="*/ 277637 w 520398"/>
                <a:gd name="connsiteY59" fmla="*/ 96511 h 98196"/>
                <a:gd name="connsiteX60" fmla="*/ 265731 w 520398"/>
                <a:gd name="connsiteY60" fmla="*/ 96511 h 98196"/>
                <a:gd name="connsiteX61" fmla="*/ 265731 w 520398"/>
                <a:gd name="connsiteY61" fmla="*/ 53947 h 98196"/>
                <a:gd name="connsiteX62" fmla="*/ 264361 w 520398"/>
                <a:gd name="connsiteY62" fmla="*/ 43090 h 98196"/>
                <a:gd name="connsiteX63" fmla="*/ 259409 w 520398"/>
                <a:gd name="connsiteY63" fmla="*/ 37399 h 98196"/>
                <a:gd name="connsiteX64" fmla="*/ 251190 w 520398"/>
                <a:gd name="connsiteY64" fmla="*/ 35295 h 98196"/>
                <a:gd name="connsiteX65" fmla="*/ 238125 w 520398"/>
                <a:gd name="connsiteY65" fmla="*/ 40143 h 98196"/>
                <a:gd name="connsiteX66" fmla="*/ 232646 w 520398"/>
                <a:gd name="connsiteY66" fmla="*/ 58263 h 98196"/>
                <a:gd name="connsiteX67" fmla="*/ 232646 w 520398"/>
                <a:gd name="connsiteY67" fmla="*/ 96511 h 98196"/>
                <a:gd name="connsiteX68" fmla="*/ 220740 w 520398"/>
                <a:gd name="connsiteY68" fmla="*/ 96511 h 98196"/>
                <a:gd name="connsiteX69" fmla="*/ 283854 w 520398"/>
                <a:gd name="connsiteY69" fmla="*/ 61526 h 98196"/>
                <a:gd name="connsiteX70" fmla="*/ 294601 w 520398"/>
                <a:gd name="connsiteY70" fmla="*/ 32766 h 98196"/>
                <a:gd name="connsiteX71" fmla="*/ 316622 w 520398"/>
                <a:gd name="connsiteY71" fmla="*/ 24971 h 98196"/>
                <a:gd name="connsiteX72" fmla="*/ 340121 w 520398"/>
                <a:gd name="connsiteY72" fmla="*/ 34452 h 98196"/>
                <a:gd name="connsiteX73" fmla="*/ 349285 w 520398"/>
                <a:gd name="connsiteY73" fmla="*/ 60582 h 98196"/>
                <a:gd name="connsiteX74" fmla="*/ 345280 w 520398"/>
                <a:gd name="connsiteY74" fmla="*/ 81864 h 98196"/>
                <a:gd name="connsiteX75" fmla="*/ 333479 w 520398"/>
                <a:gd name="connsiteY75" fmla="*/ 93874 h 98196"/>
                <a:gd name="connsiteX76" fmla="*/ 316622 w 520398"/>
                <a:gd name="connsiteY76" fmla="*/ 98089 h 98196"/>
                <a:gd name="connsiteX77" fmla="*/ 292810 w 520398"/>
                <a:gd name="connsiteY77" fmla="*/ 88716 h 98196"/>
                <a:gd name="connsiteX78" fmla="*/ 283854 w 520398"/>
                <a:gd name="connsiteY78" fmla="*/ 61526 h 98196"/>
                <a:gd name="connsiteX79" fmla="*/ 295970 w 520398"/>
                <a:gd name="connsiteY79" fmla="*/ 61526 h 98196"/>
                <a:gd name="connsiteX80" fmla="*/ 301765 w 520398"/>
                <a:gd name="connsiteY80" fmla="*/ 81655 h 98196"/>
                <a:gd name="connsiteX81" fmla="*/ 316622 w 520398"/>
                <a:gd name="connsiteY81" fmla="*/ 88291 h 98196"/>
                <a:gd name="connsiteX82" fmla="*/ 331267 w 520398"/>
                <a:gd name="connsiteY82" fmla="*/ 81655 h 98196"/>
                <a:gd name="connsiteX83" fmla="*/ 337167 w 520398"/>
                <a:gd name="connsiteY83" fmla="*/ 61108 h 98196"/>
                <a:gd name="connsiteX84" fmla="*/ 331267 w 520398"/>
                <a:gd name="connsiteY84" fmla="*/ 41512 h 98196"/>
                <a:gd name="connsiteX85" fmla="*/ 316622 w 520398"/>
                <a:gd name="connsiteY85" fmla="*/ 34769 h 98196"/>
                <a:gd name="connsiteX86" fmla="*/ 301765 w 520398"/>
                <a:gd name="connsiteY86" fmla="*/ 41512 h 98196"/>
                <a:gd name="connsiteX87" fmla="*/ 295970 w 520398"/>
                <a:gd name="connsiteY87" fmla="*/ 61526 h 98196"/>
                <a:gd name="connsiteX88" fmla="*/ 375308 w 520398"/>
                <a:gd name="connsiteY88" fmla="*/ 96511 h 98196"/>
                <a:gd name="connsiteX89" fmla="*/ 353918 w 520398"/>
                <a:gd name="connsiteY89" fmla="*/ 26549 h 98196"/>
                <a:gd name="connsiteX90" fmla="*/ 366144 w 520398"/>
                <a:gd name="connsiteY90" fmla="*/ 26549 h 98196"/>
                <a:gd name="connsiteX91" fmla="*/ 377311 w 520398"/>
                <a:gd name="connsiteY91" fmla="*/ 66901 h 98196"/>
                <a:gd name="connsiteX92" fmla="*/ 381424 w 520398"/>
                <a:gd name="connsiteY92" fmla="*/ 81972 h 98196"/>
                <a:gd name="connsiteX93" fmla="*/ 385005 w 520398"/>
                <a:gd name="connsiteY93" fmla="*/ 67535 h 98196"/>
                <a:gd name="connsiteX94" fmla="*/ 396172 w 520398"/>
                <a:gd name="connsiteY94" fmla="*/ 26549 h 98196"/>
                <a:gd name="connsiteX95" fmla="*/ 408398 w 520398"/>
                <a:gd name="connsiteY95" fmla="*/ 26549 h 98196"/>
                <a:gd name="connsiteX96" fmla="*/ 418823 w 520398"/>
                <a:gd name="connsiteY96" fmla="*/ 67117 h 98196"/>
                <a:gd name="connsiteX97" fmla="*/ 422302 w 520398"/>
                <a:gd name="connsiteY97" fmla="*/ 80496 h 98196"/>
                <a:gd name="connsiteX98" fmla="*/ 426308 w 520398"/>
                <a:gd name="connsiteY98" fmla="*/ 67009 h 98196"/>
                <a:gd name="connsiteX99" fmla="*/ 438318 w 520398"/>
                <a:gd name="connsiteY99" fmla="*/ 26549 h 98196"/>
                <a:gd name="connsiteX100" fmla="*/ 449802 w 520398"/>
                <a:gd name="connsiteY100" fmla="*/ 26549 h 98196"/>
                <a:gd name="connsiteX101" fmla="*/ 427994 w 520398"/>
                <a:gd name="connsiteY101" fmla="*/ 96511 h 98196"/>
                <a:gd name="connsiteX102" fmla="*/ 415667 w 520398"/>
                <a:gd name="connsiteY102" fmla="*/ 96511 h 98196"/>
                <a:gd name="connsiteX103" fmla="*/ 404493 w 520398"/>
                <a:gd name="connsiteY103" fmla="*/ 54574 h 98196"/>
                <a:gd name="connsiteX104" fmla="*/ 401863 w 520398"/>
                <a:gd name="connsiteY104" fmla="*/ 42672 h 98196"/>
                <a:gd name="connsiteX105" fmla="*/ 387635 w 520398"/>
                <a:gd name="connsiteY105" fmla="*/ 96511 h 98196"/>
                <a:gd name="connsiteX106" fmla="*/ 375308 w 520398"/>
                <a:gd name="connsiteY106" fmla="*/ 96511 h 98196"/>
                <a:gd name="connsiteX107" fmla="*/ 463498 w 520398"/>
                <a:gd name="connsiteY107" fmla="*/ 96511 h 98196"/>
                <a:gd name="connsiteX108" fmla="*/ 463498 w 520398"/>
                <a:gd name="connsiteY108" fmla="*/ 26549 h 98196"/>
                <a:gd name="connsiteX109" fmla="*/ 474247 w 520398"/>
                <a:gd name="connsiteY109" fmla="*/ 26549 h 98196"/>
                <a:gd name="connsiteX110" fmla="*/ 474247 w 520398"/>
                <a:gd name="connsiteY110" fmla="*/ 36556 h 98196"/>
                <a:gd name="connsiteX111" fmla="*/ 496479 w 520398"/>
                <a:gd name="connsiteY111" fmla="*/ 24971 h 98196"/>
                <a:gd name="connsiteX112" fmla="*/ 508071 w 520398"/>
                <a:gd name="connsiteY112" fmla="*/ 27284 h 98196"/>
                <a:gd name="connsiteX113" fmla="*/ 516076 w 520398"/>
                <a:gd name="connsiteY113" fmla="*/ 33184 h 98196"/>
                <a:gd name="connsiteX114" fmla="*/ 519764 w 520398"/>
                <a:gd name="connsiteY114" fmla="*/ 41930 h 98196"/>
                <a:gd name="connsiteX115" fmla="*/ 520398 w 520398"/>
                <a:gd name="connsiteY115" fmla="*/ 53522 h 98196"/>
                <a:gd name="connsiteX116" fmla="*/ 520398 w 520398"/>
                <a:gd name="connsiteY116" fmla="*/ 96511 h 98196"/>
                <a:gd name="connsiteX117" fmla="*/ 508489 w 520398"/>
                <a:gd name="connsiteY117" fmla="*/ 96511 h 98196"/>
                <a:gd name="connsiteX118" fmla="*/ 508489 w 520398"/>
                <a:gd name="connsiteY118" fmla="*/ 53947 h 98196"/>
                <a:gd name="connsiteX119" fmla="*/ 507120 w 520398"/>
                <a:gd name="connsiteY119" fmla="*/ 43090 h 98196"/>
                <a:gd name="connsiteX120" fmla="*/ 502171 w 520398"/>
                <a:gd name="connsiteY120" fmla="*/ 37399 h 98196"/>
                <a:gd name="connsiteX121" fmla="*/ 493951 w 520398"/>
                <a:gd name="connsiteY121" fmla="*/ 35295 h 98196"/>
                <a:gd name="connsiteX122" fmla="*/ 480889 w 520398"/>
                <a:gd name="connsiteY122" fmla="*/ 40143 h 98196"/>
                <a:gd name="connsiteX123" fmla="*/ 475406 w 520398"/>
                <a:gd name="connsiteY123" fmla="*/ 58263 h 98196"/>
                <a:gd name="connsiteX124" fmla="*/ 475406 w 520398"/>
                <a:gd name="connsiteY124" fmla="*/ 96511 h 98196"/>
                <a:gd name="connsiteX125" fmla="*/ 463498 w 520398"/>
                <a:gd name="connsiteY125" fmla="*/ 96511 h 98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520398" h="98196">
                  <a:moveTo>
                    <a:pt x="63114" y="0"/>
                  </a:moveTo>
                  <a:lnTo>
                    <a:pt x="75863" y="0"/>
                  </a:lnTo>
                  <a:lnTo>
                    <a:pt x="75863" y="55734"/>
                  </a:lnTo>
                  <a:cubicBezTo>
                    <a:pt x="75863" y="65431"/>
                    <a:pt x="74774" y="73152"/>
                    <a:pt x="72596" y="78918"/>
                  </a:cubicBezTo>
                  <a:cubicBezTo>
                    <a:pt x="70419" y="84602"/>
                    <a:pt x="66450" y="89242"/>
                    <a:pt x="60690" y="92822"/>
                  </a:cubicBezTo>
                  <a:cubicBezTo>
                    <a:pt x="55001" y="96403"/>
                    <a:pt x="47485" y="98197"/>
                    <a:pt x="38142" y="98197"/>
                  </a:cubicBezTo>
                  <a:cubicBezTo>
                    <a:pt x="29081" y="98197"/>
                    <a:pt x="21670" y="96653"/>
                    <a:pt x="15910" y="93557"/>
                  </a:cubicBezTo>
                  <a:cubicBezTo>
                    <a:pt x="10220" y="90401"/>
                    <a:pt x="6147" y="85870"/>
                    <a:pt x="3688" y="79970"/>
                  </a:cubicBezTo>
                  <a:cubicBezTo>
                    <a:pt x="1229" y="74069"/>
                    <a:pt x="0" y="65991"/>
                    <a:pt x="0" y="55734"/>
                  </a:cubicBezTo>
                  <a:lnTo>
                    <a:pt x="0" y="0"/>
                  </a:lnTo>
                  <a:lnTo>
                    <a:pt x="12749" y="0"/>
                  </a:lnTo>
                  <a:lnTo>
                    <a:pt x="12749" y="55633"/>
                  </a:lnTo>
                  <a:cubicBezTo>
                    <a:pt x="12749" y="64062"/>
                    <a:pt x="13522" y="70273"/>
                    <a:pt x="15067" y="74278"/>
                  </a:cubicBezTo>
                  <a:cubicBezTo>
                    <a:pt x="16613" y="78209"/>
                    <a:pt x="19282" y="81271"/>
                    <a:pt x="23075" y="83442"/>
                  </a:cubicBezTo>
                  <a:cubicBezTo>
                    <a:pt x="26868" y="85553"/>
                    <a:pt x="31539" y="86605"/>
                    <a:pt x="37088" y="86605"/>
                  </a:cubicBezTo>
                  <a:cubicBezTo>
                    <a:pt x="46431" y="86605"/>
                    <a:pt x="53104" y="84501"/>
                    <a:pt x="57108" y="80286"/>
                  </a:cubicBezTo>
                  <a:cubicBezTo>
                    <a:pt x="61112" y="75998"/>
                    <a:pt x="63114" y="67784"/>
                    <a:pt x="63114" y="55633"/>
                  </a:cubicBezTo>
                  <a:lnTo>
                    <a:pt x="63114" y="0"/>
                  </a:lnTo>
                  <a:close/>
                  <a:moveTo>
                    <a:pt x="85873" y="96511"/>
                  </a:moveTo>
                  <a:lnTo>
                    <a:pt x="85873" y="26549"/>
                  </a:lnTo>
                  <a:lnTo>
                    <a:pt x="96620" y="26549"/>
                  </a:lnTo>
                  <a:lnTo>
                    <a:pt x="96620" y="36556"/>
                  </a:lnTo>
                  <a:cubicBezTo>
                    <a:pt x="101748" y="28835"/>
                    <a:pt x="109158" y="24971"/>
                    <a:pt x="118852" y="24971"/>
                  </a:cubicBezTo>
                  <a:cubicBezTo>
                    <a:pt x="123066" y="24971"/>
                    <a:pt x="126930" y="25739"/>
                    <a:pt x="130442" y="27284"/>
                  </a:cubicBezTo>
                  <a:cubicBezTo>
                    <a:pt x="134024" y="28760"/>
                    <a:pt x="136694" y="30729"/>
                    <a:pt x="138450" y="33184"/>
                  </a:cubicBezTo>
                  <a:cubicBezTo>
                    <a:pt x="140206" y="35645"/>
                    <a:pt x="141435" y="38559"/>
                    <a:pt x="142137" y="41930"/>
                  </a:cubicBezTo>
                  <a:cubicBezTo>
                    <a:pt x="142559" y="44183"/>
                    <a:pt x="142770" y="48040"/>
                    <a:pt x="142770" y="53522"/>
                  </a:cubicBezTo>
                  <a:lnTo>
                    <a:pt x="142770" y="96511"/>
                  </a:lnTo>
                  <a:lnTo>
                    <a:pt x="130864" y="96511"/>
                  </a:lnTo>
                  <a:lnTo>
                    <a:pt x="130864" y="53947"/>
                  </a:lnTo>
                  <a:cubicBezTo>
                    <a:pt x="130864" y="49098"/>
                    <a:pt x="130407" y="45477"/>
                    <a:pt x="129493" y="43090"/>
                  </a:cubicBezTo>
                  <a:cubicBezTo>
                    <a:pt x="128580" y="40703"/>
                    <a:pt x="126930" y="38808"/>
                    <a:pt x="124542" y="37399"/>
                  </a:cubicBezTo>
                  <a:cubicBezTo>
                    <a:pt x="122223" y="35996"/>
                    <a:pt x="119484" y="35295"/>
                    <a:pt x="116323" y="35295"/>
                  </a:cubicBezTo>
                  <a:cubicBezTo>
                    <a:pt x="111265" y="35295"/>
                    <a:pt x="106911" y="36906"/>
                    <a:pt x="103258" y="40143"/>
                  </a:cubicBezTo>
                  <a:cubicBezTo>
                    <a:pt x="99606" y="43299"/>
                    <a:pt x="97779" y="49341"/>
                    <a:pt x="97779" y="58263"/>
                  </a:cubicBezTo>
                  <a:lnTo>
                    <a:pt x="97779" y="96511"/>
                  </a:lnTo>
                  <a:lnTo>
                    <a:pt x="85873" y="96511"/>
                  </a:lnTo>
                  <a:close/>
                  <a:moveTo>
                    <a:pt x="153412" y="96511"/>
                  </a:moveTo>
                  <a:lnTo>
                    <a:pt x="153412" y="0"/>
                  </a:lnTo>
                  <a:lnTo>
                    <a:pt x="165318" y="0"/>
                  </a:lnTo>
                  <a:lnTo>
                    <a:pt x="165318" y="54999"/>
                  </a:lnTo>
                  <a:lnTo>
                    <a:pt x="193345" y="26549"/>
                  </a:lnTo>
                  <a:lnTo>
                    <a:pt x="208623" y="26549"/>
                  </a:lnTo>
                  <a:lnTo>
                    <a:pt x="181966" y="52470"/>
                  </a:lnTo>
                  <a:lnTo>
                    <a:pt x="211363" y="96511"/>
                  </a:lnTo>
                  <a:lnTo>
                    <a:pt x="196717" y="96511"/>
                  </a:lnTo>
                  <a:lnTo>
                    <a:pt x="173642" y="60791"/>
                  </a:lnTo>
                  <a:lnTo>
                    <a:pt x="165318" y="68803"/>
                  </a:lnTo>
                  <a:lnTo>
                    <a:pt x="165318" y="96511"/>
                  </a:lnTo>
                  <a:lnTo>
                    <a:pt x="153412" y="96511"/>
                  </a:lnTo>
                  <a:close/>
                  <a:moveTo>
                    <a:pt x="220740" y="96511"/>
                  </a:moveTo>
                  <a:lnTo>
                    <a:pt x="220740" y="26549"/>
                  </a:lnTo>
                  <a:lnTo>
                    <a:pt x="231487" y="26549"/>
                  </a:lnTo>
                  <a:lnTo>
                    <a:pt x="231487" y="36556"/>
                  </a:lnTo>
                  <a:cubicBezTo>
                    <a:pt x="236615" y="28835"/>
                    <a:pt x="244025" y="24971"/>
                    <a:pt x="253719" y="24971"/>
                  </a:cubicBezTo>
                  <a:cubicBezTo>
                    <a:pt x="257934" y="24971"/>
                    <a:pt x="261797" y="25739"/>
                    <a:pt x="265309" y="27284"/>
                  </a:cubicBezTo>
                  <a:cubicBezTo>
                    <a:pt x="268892" y="28760"/>
                    <a:pt x="271561" y="30729"/>
                    <a:pt x="273317" y="33184"/>
                  </a:cubicBezTo>
                  <a:cubicBezTo>
                    <a:pt x="275073" y="35645"/>
                    <a:pt x="276303" y="38559"/>
                    <a:pt x="277005" y="41930"/>
                  </a:cubicBezTo>
                  <a:cubicBezTo>
                    <a:pt x="277426" y="44183"/>
                    <a:pt x="277637" y="48040"/>
                    <a:pt x="277637" y="53522"/>
                  </a:cubicBezTo>
                  <a:lnTo>
                    <a:pt x="277637" y="96511"/>
                  </a:lnTo>
                  <a:lnTo>
                    <a:pt x="265731" y="96511"/>
                  </a:lnTo>
                  <a:lnTo>
                    <a:pt x="265731" y="53947"/>
                  </a:lnTo>
                  <a:cubicBezTo>
                    <a:pt x="265731" y="49098"/>
                    <a:pt x="265274" y="45477"/>
                    <a:pt x="264361" y="43090"/>
                  </a:cubicBezTo>
                  <a:cubicBezTo>
                    <a:pt x="263448" y="40703"/>
                    <a:pt x="261797" y="38808"/>
                    <a:pt x="259409" y="37399"/>
                  </a:cubicBezTo>
                  <a:cubicBezTo>
                    <a:pt x="257091" y="35996"/>
                    <a:pt x="254352" y="35295"/>
                    <a:pt x="251190" y="35295"/>
                  </a:cubicBezTo>
                  <a:cubicBezTo>
                    <a:pt x="246133" y="35295"/>
                    <a:pt x="241778" y="36906"/>
                    <a:pt x="238125" y="40143"/>
                  </a:cubicBezTo>
                  <a:cubicBezTo>
                    <a:pt x="234473" y="43299"/>
                    <a:pt x="232646" y="49341"/>
                    <a:pt x="232646" y="58263"/>
                  </a:cubicBezTo>
                  <a:lnTo>
                    <a:pt x="232646" y="96511"/>
                  </a:lnTo>
                  <a:lnTo>
                    <a:pt x="220740" y="96511"/>
                  </a:lnTo>
                  <a:close/>
                  <a:moveTo>
                    <a:pt x="283854" y="61526"/>
                  </a:moveTo>
                  <a:cubicBezTo>
                    <a:pt x="283854" y="48606"/>
                    <a:pt x="287436" y="39017"/>
                    <a:pt x="294601" y="32766"/>
                  </a:cubicBezTo>
                  <a:cubicBezTo>
                    <a:pt x="300642" y="27567"/>
                    <a:pt x="307982" y="24971"/>
                    <a:pt x="316622" y="24971"/>
                  </a:cubicBezTo>
                  <a:cubicBezTo>
                    <a:pt x="326243" y="24971"/>
                    <a:pt x="334079" y="28126"/>
                    <a:pt x="340121" y="34452"/>
                  </a:cubicBezTo>
                  <a:cubicBezTo>
                    <a:pt x="346231" y="40770"/>
                    <a:pt x="349285" y="49483"/>
                    <a:pt x="349285" y="60582"/>
                  </a:cubicBezTo>
                  <a:cubicBezTo>
                    <a:pt x="349285" y="69571"/>
                    <a:pt x="347950" y="76665"/>
                    <a:pt x="345280" y="81864"/>
                  </a:cubicBezTo>
                  <a:cubicBezTo>
                    <a:pt x="342609" y="86996"/>
                    <a:pt x="338678" y="90995"/>
                    <a:pt x="333479" y="93874"/>
                  </a:cubicBezTo>
                  <a:cubicBezTo>
                    <a:pt x="328354" y="96686"/>
                    <a:pt x="322730" y="98089"/>
                    <a:pt x="316622" y="98089"/>
                  </a:cubicBezTo>
                  <a:cubicBezTo>
                    <a:pt x="306788" y="98089"/>
                    <a:pt x="298850" y="94967"/>
                    <a:pt x="292810" y="88716"/>
                  </a:cubicBezTo>
                  <a:cubicBezTo>
                    <a:pt x="286839" y="82390"/>
                    <a:pt x="283854" y="73327"/>
                    <a:pt x="283854" y="61526"/>
                  </a:cubicBezTo>
                  <a:close/>
                  <a:moveTo>
                    <a:pt x="295970" y="61526"/>
                  </a:moveTo>
                  <a:cubicBezTo>
                    <a:pt x="295970" y="70522"/>
                    <a:pt x="297902" y="77232"/>
                    <a:pt x="301765" y="81655"/>
                  </a:cubicBezTo>
                  <a:cubicBezTo>
                    <a:pt x="305700" y="86079"/>
                    <a:pt x="310651" y="88291"/>
                    <a:pt x="316622" y="88291"/>
                  </a:cubicBezTo>
                  <a:cubicBezTo>
                    <a:pt x="322521" y="88291"/>
                    <a:pt x="327403" y="86079"/>
                    <a:pt x="331267" y="81655"/>
                  </a:cubicBezTo>
                  <a:cubicBezTo>
                    <a:pt x="335198" y="77158"/>
                    <a:pt x="337167" y="70313"/>
                    <a:pt x="337167" y="61108"/>
                  </a:cubicBezTo>
                  <a:cubicBezTo>
                    <a:pt x="337167" y="52470"/>
                    <a:pt x="335198" y="45936"/>
                    <a:pt x="331267" y="41512"/>
                  </a:cubicBezTo>
                  <a:cubicBezTo>
                    <a:pt x="327336" y="37014"/>
                    <a:pt x="322453" y="34769"/>
                    <a:pt x="316622" y="34769"/>
                  </a:cubicBezTo>
                  <a:cubicBezTo>
                    <a:pt x="310651" y="34769"/>
                    <a:pt x="305700" y="37014"/>
                    <a:pt x="301765" y="41512"/>
                  </a:cubicBezTo>
                  <a:cubicBezTo>
                    <a:pt x="297902" y="45936"/>
                    <a:pt x="295970" y="52612"/>
                    <a:pt x="295970" y="61526"/>
                  </a:cubicBezTo>
                  <a:close/>
                  <a:moveTo>
                    <a:pt x="375308" y="96511"/>
                  </a:moveTo>
                  <a:lnTo>
                    <a:pt x="353918" y="26549"/>
                  </a:lnTo>
                  <a:lnTo>
                    <a:pt x="366144" y="26549"/>
                  </a:lnTo>
                  <a:lnTo>
                    <a:pt x="377311" y="66901"/>
                  </a:lnTo>
                  <a:lnTo>
                    <a:pt x="381424" y="81972"/>
                  </a:lnTo>
                  <a:cubicBezTo>
                    <a:pt x="381633" y="81197"/>
                    <a:pt x="382827" y="76389"/>
                    <a:pt x="385005" y="67535"/>
                  </a:cubicBezTo>
                  <a:lnTo>
                    <a:pt x="396172" y="26549"/>
                  </a:lnTo>
                  <a:lnTo>
                    <a:pt x="408398" y="26549"/>
                  </a:lnTo>
                  <a:lnTo>
                    <a:pt x="418823" y="67117"/>
                  </a:lnTo>
                  <a:lnTo>
                    <a:pt x="422302" y="80496"/>
                  </a:lnTo>
                  <a:lnTo>
                    <a:pt x="426308" y="67009"/>
                  </a:lnTo>
                  <a:lnTo>
                    <a:pt x="438318" y="26549"/>
                  </a:lnTo>
                  <a:lnTo>
                    <a:pt x="449802" y="26549"/>
                  </a:lnTo>
                  <a:lnTo>
                    <a:pt x="427994" y="96511"/>
                  </a:lnTo>
                  <a:lnTo>
                    <a:pt x="415667" y="96511"/>
                  </a:lnTo>
                  <a:lnTo>
                    <a:pt x="404493" y="54574"/>
                  </a:lnTo>
                  <a:lnTo>
                    <a:pt x="401863" y="42672"/>
                  </a:lnTo>
                  <a:lnTo>
                    <a:pt x="387635" y="96511"/>
                  </a:lnTo>
                  <a:lnTo>
                    <a:pt x="375308" y="96511"/>
                  </a:lnTo>
                  <a:close/>
                  <a:moveTo>
                    <a:pt x="463498" y="96511"/>
                  </a:moveTo>
                  <a:lnTo>
                    <a:pt x="463498" y="26549"/>
                  </a:lnTo>
                  <a:lnTo>
                    <a:pt x="474247" y="26549"/>
                  </a:lnTo>
                  <a:lnTo>
                    <a:pt x="474247" y="36556"/>
                  </a:lnTo>
                  <a:cubicBezTo>
                    <a:pt x="479378" y="28835"/>
                    <a:pt x="486789" y="24971"/>
                    <a:pt x="496479" y="24971"/>
                  </a:cubicBezTo>
                  <a:cubicBezTo>
                    <a:pt x="500694" y="24971"/>
                    <a:pt x="504558" y="25739"/>
                    <a:pt x="508071" y="27284"/>
                  </a:cubicBezTo>
                  <a:cubicBezTo>
                    <a:pt x="511652" y="28760"/>
                    <a:pt x="514322" y="30729"/>
                    <a:pt x="516076" y="33184"/>
                  </a:cubicBezTo>
                  <a:cubicBezTo>
                    <a:pt x="517836" y="35645"/>
                    <a:pt x="519063" y="38559"/>
                    <a:pt x="519764" y="41930"/>
                  </a:cubicBezTo>
                  <a:cubicBezTo>
                    <a:pt x="520189" y="44183"/>
                    <a:pt x="520398" y="48040"/>
                    <a:pt x="520398" y="53522"/>
                  </a:cubicBezTo>
                  <a:lnTo>
                    <a:pt x="520398" y="96511"/>
                  </a:lnTo>
                  <a:lnTo>
                    <a:pt x="508489" y="96511"/>
                  </a:lnTo>
                  <a:lnTo>
                    <a:pt x="508489" y="53947"/>
                  </a:lnTo>
                  <a:cubicBezTo>
                    <a:pt x="508489" y="49098"/>
                    <a:pt x="508038" y="45477"/>
                    <a:pt x="507120" y="43090"/>
                  </a:cubicBezTo>
                  <a:cubicBezTo>
                    <a:pt x="506210" y="40703"/>
                    <a:pt x="504558" y="38808"/>
                    <a:pt x="502171" y="37399"/>
                  </a:cubicBezTo>
                  <a:cubicBezTo>
                    <a:pt x="499851" y="35996"/>
                    <a:pt x="497113" y="35295"/>
                    <a:pt x="493951" y="35295"/>
                  </a:cubicBezTo>
                  <a:cubicBezTo>
                    <a:pt x="488893" y="35295"/>
                    <a:pt x="484537" y="36906"/>
                    <a:pt x="480889" y="40143"/>
                  </a:cubicBezTo>
                  <a:cubicBezTo>
                    <a:pt x="477234" y="43299"/>
                    <a:pt x="475406" y="49341"/>
                    <a:pt x="475406" y="58263"/>
                  </a:cubicBezTo>
                  <a:lnTo>
                    <a:pt x="475406" y="96511"/>
                  </a:lnTo>
                  <a:lnTo>
                    <a:pt x="463498" y="96511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4620BECD-6A46-4F7A-A4C6-55B4C97EFBDD}"/>
                </a:ext>
              </a:extLst>
            </p:cNvPr>
            <p:cNvSpPr/>
            <p:nvPr/>
          </p:nvSpPr>
          <p:spPr>
            <a:xfrm>
              <a:off x="819465" y="1730940"/>
              <a:ext cx="285749" cy="101777"/>
            </a:xfrm>
            <a:custGeom>
              <a:avLst/>
              <a:gdLst>
                <a:gd name="connsiteX0" fmla="*/ 35613 w 285749"/>
                <a:gd name="connsiteY0" fmla="*/ 98197 h 101777"/>
                <a:gd name="connsiteX1" fmla="*/ 23707 w 285749"/>
                <a:gd name="connsiteY1" fmla="*/ 98197 h 101777"/>
                <a:gd name="connsiteX2" fmla="*/ 23707 w 285749"/>
                <a:gd name="connsiteY2" fmla="*/ 22651 h 101777"/>
                <a:gd name="connsiteX3" fmla="*/ 12538 w 285749"/>
                <a:gd name="connsiteY3" fmla="*/ 30871 h 101777"/>
                <a:gd name="connsiteX4" fmla="*/ 0 w 285749"/>
                <a:gd name="connsiteY4" fmla="*/ 36981 h 101777"/>
                <a:gd name="connsiteX5" fmla="*/ 0 w 285749"/>
                <a:gd name="connsiteY5" fmla="*/ 25497 h 101777"/>
                <a:gd name="connsiteX6" fmla="*/ 17385 w 285749"/>
                <a:gd name="connsiteY6" fmla="*/ 14222 h 101777"/>
                <a:gd name="connsiteX7" fmla="*/ 27922 w 285749"/>
                <a:gd name="connsiteY7" fmla="*/ 1261 h 101777"/>
                <a:gd name="connsiteX8" fmla="*/ 35613 w 285749"/>
                <a:gd name="connsiteY8" fmla="*/ 1261 h 101777"/>
                <a:gd name="connsiteX9" fmla="*/ 35613 w 285749"/>
                <a:gd name="connsiteY9" fmla="*/ 98197 h 101777"/>
                <a:gd name="connsiteX10" fmla="*/ 71753 w 285749"/>
                <a:gd name="connsiteY10" fmla="*/ 98197 h 101777"/>
                <a:gd name="connsiteX11" fmla="*/ 71753 w 285749"/>
                <a:gd name="connsiteY11" fmla="*/ 84710 h 101777"/>
                <a:gd name="connsiteX12" fmla="*/ 85240 w 285749"/>
                <a:gd name="connsiteY12" fmla="*/ 84710 h 101777"/>
                <a:gd name="connsiteX13" fmla="*/ 85240 w 285749"/>
                <a:gd name="connsiteY13" fmla="*/ 98197 h 101777"/>
                <a:gd name="connsiteX14" fmla="*/ 71753 w 285749"/>
                <a:gd name="connsiteY14" fmla="*/ 98197 h 101777"/>
                <a:gd name="connsiteX15" fmla="*/ 167109 w 285749"/>
                <a:gd name="connsiteY15" fmla="*/ 25288 h 101777"/>
                <a:gd name="connsiteX16" fmla="*/ 155308 w 285749"/>
                <a:gd name="connsiteY16" fmla="*/ 26232 h 101777"/>
                <a:gd name="connsiteX17" fmla="*/ 150883 w 285749"/>
                <a:gd name="connsiteY17" fmla="*/ 16117 h 101777"/>
                <a:gd name="connsiteX18" fmla="*/ 138976 w 285749"/>
                <a:gd name="connsiteY18" fmla="*/ 10951 h 101777"/>
                <a:gd name="connsiteX19" fmla="*/ 129072 w 285749"/>
                <a:gd name="connsiteY19" fmla="*/ 14114 h 101777"/>
                <a:gd name="connsiteX20" fmla="*/ 120221 w 285749"/>
                <a:gd name="connsiteY20" fmla="*/ 26124 h 101777"/>
                <a:gd name="connsiteX21" fmla="*/ 116850 w 285749"/>
                <a:gd name="connsiteY21" fmla="*/ 48357 h 101777"/>
                <a:gd name="connsiteX22" fmla="*/ 127281 w 285749"/>
                <a:gd name="connsiteY22" fmla="*/ 38774 h 101777"/>
                <a:gd name="connsiteX23" fmla="*/ 140346 w 285749"/>
                <a:gd name="connsiteY23" fmla="*/ 35612 h 101777"/>
                <a:gd name="connsiteX24" fmla="*/ 160470 w 285749"/>
                <a:gd name="connsiteY24" fmla="*/ 44358 h 101777"/>
                <a:gd name="connsiteX25" fmla="*/ 168794 w 285749"/>
                <a:gd name="connsiteY25" fmla="*/ 66800 h 101777"/>
                <a:gd name="connsiteX26" fmla="*/ 164896 w 285749"/>
                <a:gd name="connsiteY26" fmla="*/ 83759 h 101777"/>
                <a:gd name="connsiteX27" fmla="*/ 154149 w 285749"/>
                <a:gd name="connsiteY27" fmla="*/ 95776 h 101777"/>
                <a:gd name="connsiteX28" fmla="*/ 138555 w 285749"/>
                <a:gd name="connsiteY28" fmla="*/ 99883 h 101777"/>
                <a:gd name="connsiteX29" fmla="*/ 114426 w 285749"/>
                <a:gd name="connsiteY29" fmla="*/ 89033 h 101777"/>
                <a:gd name="connsiteX30" fmla="*/ 105049 w 285749"/>
                <a:gd name="connsiteY30" fmla="*/ 52996 h 101777"/>
                <a:gd name="connsiteX31" fmla="*/ 115374 w 285749"/>
                <a:gd name="connsiteY31" fmla="*/ 12327 h 101777"/>
                <a:gd name="connsiteX32" fmla="*/ 139714 w 285749"/>
                <a:gd name="connsiteY32" fmla="*/ 1261 h 101777"/>
                <a:gd name="connsiteX33" fmla="*/ 158363 w 285749"/>
                <a:gd name="connsiteY33" fmla="*/ 7688 h 101777"/>
                <a:gd name="connsiteX34" fmla="*/ 167109 w 285749"/>
                <a:gd name="connsiteY34" fmla="*/ 25288 h 101777"/>
                <a:gd name="connsiteX35" fmla="*/ 118746 w 285749"/>
                <a:gd name="connsiteY35" fmla="*/ 66901 h 101777"/>
                <a:gd name="connsiteX36" fmla="*/ 121275 w 285749"/>
                <a:gd name="connsiteY36" fmla="*/ 78601 h 101777"/>
                <a:gd name="connsiteX37" fmla="*/ 128545 w 285749"/>
                <a:gd name="connsiteY37" fmla="*/ 87131 h 101777"/>
                <a:gd name="connsiteX38" fmla="*/ 138344 w 285749"/>
                <a:gd name="connsiteY38" fmla="*/ 90085 h 101777"/>
                <a:gd name="connsiteX39" fmla="*/ 151304 w 285749"/>
                <a:gd name="connsiteY39" fmla="*/ 84076 h 101777"/>
                <a:gd name="connsiteX40" fmla="*/ 156677 w 285749"/>
                <a:gd name="connsiteY40" fmla="*/ 67535 h 101777"/>
                <a:gd name="connsiteX41" fmla="*/ 151304 w 285749"/>
                <a:gd name="connsiteY41" fmla="*/ 51836 h 101777"/>
                <a:gd name="connsiteX42" fmla="*/ 137923 w 285749"/>
                <a:gd name="connsiteY42" fmla="*/ 46044 h 101777"/>
                <a:gd name="connsiteX43" fmla="*/ 124331 w 285749"/>
                <a:gd name="connsiteY43" fmla="*/ 51836 h 101777"/>
                <a:gd name="connsiteX44" fmla="*/ 118746 w 285749"/>
                <a:gd name="connsiteY44" fmla="*/ 66901 h 101777"/>
                <a:gd name="connsiteX45" fmla="*/ 181965 w 285749"/>
                <a:gd name="connsiteY45" fmla="*/ 24863 h 101777"/>
                <a:gd name="connsiteX46" fmla="*/ 187128 w 285749"/>
                <a:gd name="connsiteY46" fmla="*/ 7269 h 101777"/>
                <a:gd name="connsiteX47" fmla="*/ 202301 w 285749"/>
                <a:gd name="connsiteY47" fmla="*/ 0 h 101777"/>
                <a:gd name="connsiteX48" fmla="*/ 217262 w 285749"/>
                <a:gd name="connsiteY48" fmla="*/ 6528 h 101777"/>
                <a:gd name="connsiteX49" fmla="*/ 223268 w 285749"/>
                <a:gd name="connsiteY49" fmla="*/ 25598 h 101777"/>
                <a:gd name="connsiteX50" fmla="*/ 217262 w 285749"/>
                <a:gd name="connsiteY50" fmla="*/ 44459 h 101777"/>
                <a:gd name="connsiteX51" fmla="*/ 202406 w 285749"/>
                <a:gd name="connsiteY51" fmla="*/ 50993 h 101777"/>
                <a:gd name="connsiteX52" fmla="*/ 187760 w 285749"/>
                <a:gd name="connsiteY52" fmla="*/ 44567 h 101777"/>
                <a:gd name="connsiteX53" fmla="*/ 181965 w 285749"/>
                <a:gd name="connsiteY53" fmla="*/ 24863 h 101777"/>
                <a:gd name="connsiteX54" fmla="*/ 202616 w 285749"/>
                <a:gd name="connsiteY54" fmla="*/ 8214 h 101777"/>
                <a:gd name="connsiteX55" fmla="*/ 195241 w 285749"/>
                <a:gd name="connsiteY55" fmla="*/ 12010 h 101777"/>
                <a:gd name="connsiteX56" fmla="*/ 192396 w 285749"/>
                <a:gd name="connsiteY56" fmla="*/ 26023 h 101777"/>
                <a:gd name="connsiteX57" fmla="*/ 195346 w 285749"/>
                <a:gd name="connsiteY57" fmla="*/ 39085 h 101777"/>
                <a:gd name="connsiteX58" fmla="*/ 202616 w 285749"/>
                <a:gd name="connsiteY58" fmla="*/ 42881 h 101777"/>
                <a:gd name="connsiteX59" fmla="*/ 209992 w 285749"/>
                <a:gd name="connsiteY59" fmla="*/ 39085 h 101777"/>
                <a:gd name="connsiteX60" fmla="*/ 212943 w 285749"/>
                <a:gd name="connsiteY60" fmla="*/ 25072 h 101777"/>
                <a:gd name="connsiteX61" fmla="*/ 209992 w 285749"/>
                <a:gd name="connsiteY61" fmla="*/ 12010 h 101777"/>
                <a:gd name="connsiteX62" fmla="*/ 202616 w 285749"/>
                <a:gd name="connsiteY62" fmla="*/ 8214 h 101777"/>
                <a:gd name="connsiteX63" fmla="*/ 202722 w 285749"/>
                <a:gd name="connsiteY63" fmla="*/ 101778 h 101777"/>
                <a:gd name="connsiteX64" fmla="*/ 255510 w 285749"/>
                <a:gd name="connsiteY64" fmla="*/ 0 h 101777"/>
                <a:gd name="connsiteX65" fmla="*/ 265098 w 285749"/>
                <a:gd name="connsiteY65" fmla="*/ 0 h 101777"/>
                <a:gd name="connsiteX66" fmla="*/ 212521 w 285749"/>
                <a:gd name="connsiteY66" fmla="*/ 101778 h 101777"/>
                <a:gd name="connsiteX67" fmla="*/ 202722 w 285749"/>
                <a:gd name="connsiteY67" fmla="*/ 101778 h 101777"/>
                <a:gd name="connsiteX68" fmla="*/ 244447 w 285749"/>
                <a:gd name="connsiteY68" fmla="*/ 75546 h 101777"/>
                <a:gd name="connsiteX69" fmla="*/ 249610 w 285749"/>
                <a:gd name="connsiteY69" fmla="*/ 57946 h 101777"/>
                <a:gd name="connsiteX70" fmla="*/ 264782 w 285749"/>
                <a:gd name="connsiteY70" fmla="*/ 50676 h 101777"/>
                <a:gd name="connsiteX71" fmla="*/ 279744 w 285749"/>
                <a:gd name="connsiteY71" fmla="*/ 57211 h 101777"/>
                <a:gd name="connsiteX72" fmla="*/ 285750 w 285749"/>
                <a:gd name="connsiteY72" fmla="*/ 76281 h 101777"/>
                <a:gd name="connsiteX73" fmla="*/ 279744 w 285749"/>
                <a:gd name="connsiteY73" fmla="*/ 95142 h 101777"/>
                <a:gd name="connsiteX74" fmla="*/ 264887 w 285749"/>
                <a:gd name="connsiteY74" fmla="*/ 101778 h 101777"/>
                <a:gd name="connsiteX75" fmla="*/ 250241 w 285749"/>
                <a:gd name="connsiteY75" fmla="*/ 95243 h 101777"/>
                <a:gd name="connsiteX76" fmla="*/ 244447 w 285749"/>
                <a:gd name="connsiteY76" fmla="*/ 75546 h 101777"/>
                <a:gd name="connsiteX77" fmla="*/ 265098 w 285749"/>
                <a:gd name="connsiteY77" fmla="*/ 58897 h 101777"/>
                <a:gd name="connsiteX78" fmla="*/ 257723 w 285749"/>
                <a:gd name="connsiteY78" fmla="*/ 62686 h 101777"/>
                <a:gd name="connsiteX79" fmla="*/ 254772 w 285749"/>
                <a:gd name="connsiteY79" fmla="*/ 76699 h 101777"/>
                <a:gd name="connsiteX80" fmla="*/ 257723 w 285749"/>
                <a:gd name="connsiteY80" fmla="*/ 89768 h 101777"/>
                <a:gd name="connsiteX81" fmla="*/ 265098 w 285749"/>
                <a:gd name="connsiteY81" fmla="*/ 93558 h 101777"/>
                <a:gd name="connsiteX82" fmla="*/ 272474 w 285749"/>
                <a:gd name="connsiteY82" fmla="*/ 89768 h 101777"/>
                <a:gd name="connsiteX83" fmla="*/ 275424 w 285749"/>
                <a:gd name="connsiteY83" fmla="*/ 75755 h 101777"/>
                <a:gd name="connsiteX84" fmla="*/ 272474 w 285749"/>
                <a:gd name="connsiteY84" fmla="*/ 62686 h 101777"/>
                <a:gd name="connsiteX85" fmla="*/ 265098 w 285749"/>
                <a:gd name="connsiteY85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285749" h="101777">
                  <a:moveTo>
                    <a:pt x="35613" y="98197"/>
                  </a:moveTo>
                  <a:lnTo>
                    <a:pt x="23707" y="98197"/>
                  </a:lnTo>
                  <a:lnTo>
                    <a:pt x="23707" y="22651"/>
                  </a:lnTo>
                  <a:cubicBezTo>
                    <a:pt x="20897" y="25389"/>
                    <a:pt x="17174" y="28127"/>
                    <a:pt x="12538" y="30871"/>
                  </a:cubicBezTo>
                  <a:cubicBezTo>
                    <a:pt x="7902" y="33535"/>
                    <a:pt x="3723" y="35578"/>
                    <a:pt x="0" y="36981"/>
                  </a:cubicBezTo>
                  <a:lnTo>
                    <a:pt x="0" y="25497"/>
                  </a:lnTo>
                  <a:cubicBezTo>
                    <a:pt x="6673" y="22402"/>
                    <a:pt x="12468" y="18645"/>
                    <a:pt x="17385" y="14222"/>
                  </a:cubicBezTo>
                  <a:cubicBezTo>
                    <a:pt x="22372" y="9724"/>
                    <a:pt x="25884" y="5408"/>
                    <a:pt x="27922" y="1261"/>
                  </a:cubicBezTo>
                  <a:lnTo>
                    <a:pt x="35613" y="1261"/>
                  </a:lnTo>
                  <a:lnTo>
                    <a:pt x="35613" y="98197"/>
                  </a:lnTo>
                  <a:close/>
                  <a:moveTo>
                    <a:pt x="71753" y="98197"/>
                  </a:moveTo>
                  <a:lnTo>
                    <a:pt x="71753" y="84710"/>
                  </a:lnTo>
                  <a:lnTo>
                    <a:pt x="85240" y="84710"/>
                  </a:lnTo>
                  <a:lnTo>
                    <a:pt x="85240" y="98197"/>
                  </a:lnTo>
                  <a:lnTo>
                    <a:pt x="71753" y="98197"/>
                  </a:lnTo>
                  <a:close/>
                  <a:moveTo>
                    <a:pt x="167109" y="25288"/>
                  </a:moveTo>
                  <a:lnTo>
                    <a:pt x="155308" y="26232"/>
                  </a:lnTo>
                  <a:cubicBezTo>
                    <a:pt x="154254" y="21599"/>
                    <a:pt x="152779" y="18227"/>
                    <a:pt x="150883" y="16117"/>
                  </a:cubicBezTo>
                  <a:cubicBezTo>
                    <a:pt x="147651" y="12678"/>
                    <a:pt x="143683" y="10951"/>
                    <a:pt x="138976" y="10951"/>
                  </a:cubicBezTo>
                  <a:cubicBezTo>
                    <a:pt x="135183" y="10951"/>
                    <a:pt x="131882" y="12010"/>
                    <a:pt x="129072" y="14114"/>
                  </a:cubicBezTo>
                  <a:cubicBezTo>
                    <a:pt x="125349" y="16858"/>
                    <a:pt x="122399" y="20857"/>
                    <a:pt x="120221" y="26124"/>
                  </a:cubicBezTo>
                  <a:cubicBezTo>
                    <a:pt x="118044" y="31323"/>
                    <a:pt x="116920" y="38734"/>
                    <a:pt x="116850" y="48357"/>
                  </a:cubicBezTo>
                  <a:cubicBezTo>
                    <a:pt x="119730" y="44075"/>
                    <a:pt x="123207" y="40878"/>
                    <a:pt x="127281" y="38774"/>
                  </a:cubicBezTo>
                  <a:cubicBezTo>
                    <a:pt x="131425" y="36664"/>
                    <a:pt x="135780" y="35612"/>
                    <a:pt x="140346" y="35612"/>
                  </a:cubicBezTo>
                  <a:cubicBezTo>
                    <a:pt x="148213" y="35612"/>
                    <a:pt x="154921" y="38525"/>
                    <a:pt x="160470" y="44358"/>
                  </a:cubicBezTo>
                  <a:cubicBezTo>
                    <a:pt x="166020" y="50117"/>
                    <a:pt x="168794" y="57595"/>
                    <a:pt x="168794" y="66800"/>
                  </a:cubicBezTo>
                  <a:cubicBezTo>
                    <a:pt x="168794" y="72909"/>
                    <a:pt x="167495" y="78567"/>
                    <a:pt x="164896" y="83759"/>
                  </a:cubicBezTo>
                  <a:cubicBezTo>
                    <a:pt x="162297" y="88959"/>
                    <a:pt x="158714" y="92964"/>
                    <a:pt x="154149" y="95776"/>
                  </a:cubicBezTo>
                  <a:cubicBezTo>
                    <a:pt x="149583" y="98514"/>
                    <a:pt x="144385" y="99883"/>
                    <a:pt x="138555" y="99883"/>
                  </a:cubicBezTo>
                  <a:cubicBezTo>
                    <a:pt x="128721" y="99883"/>
                    <a:pt x="120678" y="96268"/>
                    <a:pt x="114426" y="89033"/>
                  </a:cubicBezTo>
                  <a:cubicBezTo>
                    <a:pt x="108174" y="81723"/>
                    <a:pt x="105049" y="69713"/>
                    <a:pt x="105049" y="52996"/>
                  </a:cubicBezTo>
                  <a:cubicBezTo>
                    <a:pt x="105049" y="34378"/>
                    <a:pt x="108491" y="20824"/>
                    <a:pt x="115374" y="12327"/>
                  </a:cubicBezTo>
                  <a:cubicBezTo>
                    <a:pt x="121416" y="4950"/>
                    <a:pt x="129529" y="1261"/>
                    <a:pt x="139714" y="1261"/>
                  </a:cubicBezTo>
                  <a:cubicBezTo>
                    <a:pt x="147300" y="1261"/>
                    <a:pt x="153517" y="3405"/>
                    <a:pt x="158363" y="7688"/>
                  </a:cubicBezTo>
                  <a:cubicBezTo>
                    <a:pt x="163210" y="11902"/>
                    <a:pt x="166125" y="17769"/>
                    <a:pt x="167109" y="25288"/>
                  </a:cubicBezTo>
                  <a:close/>
                  <a:moveTo>
                    <a:pt x="118746" y="66901"/>
                  </a:moveTo>
                  <a:cubicBezTo>
                    <a:pt x="118746" y="70981"/>
                    <a:pt x="119589" y="74878"/>
                    <a:pt x="121275" y="78601"/>
                  </a:cubicBezTo>
                  <a:cubicBezTo>
                    <a:pt x="123031" y="82323"/>
                    <a:pt x="125454" y="85169"/>
                    <a:pt x="128545" y="87131"/>
                  </a:cubicBezTo>
                  <a:cubicBezTo>
                    <a:pt x="131706" y="89100"/>
                    <a:pt x="134972" y="90085"/>
                    <a:pt x="138344" y="90085"/>
                  </a:cubicBezTo>
                  <a:cubicBezTo>
                    <a:pt x="143402" y="90085"/>
                    <a:pt x="147721" y="88082"/>
                    <a:pt x="151304" y="84076"/>
                  </a:cubicBezTo>
                  <a:cubicBezTo>
                    <a:pt x="154886" y="80003"/>
                    <a:pt x="156677" y="74487"/>
                    <a:pt x="156677" y="67535"/>
                  </a:cubicBezTo>
                  <a:cubicBezTo>
                    <a:pt x="156677" y="60866"/>
                    <a:pt x="154886" y="55633"/>
                    <a:pt x="151304" y="51836"/>
                  </a:cubicBezTo>
                  <a:cubicBezTo>
                    <a:pt x="147792" y="47972"/>
                    <a:pt x="143332" y="46044"/>
                    <a:pt x="137923" y="46044"/>
                  </a:cubicBezTo>
                  <a:cubicBezTo>
                    <a:pt x="132584" y="46044"/>
                    <a:pt x="128054" y="47972"/>
                    <a:pt x="124331" y="51836"/>
                  </a:cubicBezTo>
                  <a:cubicBezTo>
                    <a:pt x="120608" y="55633"/>
                    <a:pt x="118746" y="60650"/>
                    <a:pt x="118746" y="66901"/>
                  </a:cubicBezTo>
                  <a:close/>
                  <a:moveTo>
                    <a:pt x="181965" y="24863"/>
                  </a:moveTo>
                  <a:cubicBezTo>
                    <a:pt x="181965" y="17978"/>
                    <a:pt x="183686" y="12111"/>
                    <a:pt x="187128" y="7269"/>
                  </a:cubicBezTo>
                  <a:cubicBezTo>
                    <a:pt x="190640" y="2421"/>
                    <a:pt x="195698" y="0"/>
                    <a:pt x="202301" y="0"/>
                  </a:cubicBezTo>
                  <a:cubicBezTo>
                    <a:pt x="208342" y="0"/>
                    <a:pt x="213329" y="2172"/>
                    <a:pt x="217262" y="6528"/>
                  </a:cubicBezTo>
                  <a:cubicBezTo>
                    <a:pt x="221267" y="10816"/>
                    <a:pt x="223268" y="17169"/>
                    <a:pt x="223268" y="25598"/>
                  </a:cubicBezTo>
                  <a:cubicBezTo>
                    <a:pt x="223268" y="33751"/>
                    <a:pt x="221267" y="40035"/>
                    <a:pt x="217262" y="44459"/>
                  </a:cubicBezTo>
                  <a:cubicBezTo>
                    <a:pt x="213259" y="48815"/>
                    <a:pt x="208307" y="50993"/>
                    <a:pt x="202406" y="50993"/>
                  </a:cubicBezTo>
                  <a:cubicBezTo>
                    <a:pt x="196576" y="50993"/>
                    <a:pt x="191694" y="48849"/>
                    <a:pt x="187760" y="44567"/>
                  </a:cubicBezTo>
                  <a:cubicBezTo>
                    <a:pt x="183897" y="40211"/>
                    <a:pt x="181965" y="33643"/>
                    <a:pt x="181965" y="24863"/>
                  </a:cubicBezTo>
                  <a:close/>
                  <a:moveTo>
                    <a:pt x="202616" y="8214"/>
                  </a:moveTo>
                  <a:cubicBezTo>
                    <a:pt x="199666" y="8214"/>
                    <a:pt x="197208" y="9481"/>
                    <a:pt x="195241" y="12010"/>
                  </a:cubicBezTo>
                  <a:cubicBezTo>
                    <a:pt x="193344" y="14539"/>
                    <a:pt x="192396" y="19205"/>
                    <a:pt x="192396" y="26023"/>
                  </a:cubicBezTo>
                  <a:cubicBezTo>
                    <a:pt x="192396" y="32206"/>
                    <a:pt x="193380" y="36556"/>
                    <a:pt x="195346" y="39085"/>
                  </a:cubicBezTo>
                  <a:cubicBezTo>
                    <a:pt x="197314" y="41613"/>
                    <a:pt x="199737" y="42881"/>
                    <a:pt x="202616" y="42881"/>
                  </a:cubicBezTo>
                  <a:cubicBezTo>
                    <a:pt x="205638" y="42881"/>
                    <a:pt x="208095" y="41613"/>
                    <a:pt x="209992" y="39085"/>
                  </a:cubicBezTo>
                  <a:cubicBezTo>
                    <a:pt x="211959" y="36488"/>
                    <a:pt x="212943" y="31815"/>
                    <a:pt x="212943" y="25072"/>
                  </a:cubicBezTo>
                  <a:cubicBezTo>
                    <a:pt x="212943" y="18821"/>
                    <a:pt x="211959" y="14465"/>
                    <a:pt x="209992" y="12010"/>
                  </a:cubicBezTo>
                  <a:cubicBezTo>
                    <a:pt x="208025" y="9481"/>
                    <a:pt x="205567" y="8214"/>
                    <a:pt x="202616" y="8214"/>
                  </a:cubicBezTo>
                  <a:close/>
                  <a:moveTo>
                    <a:pt x="202722" y="101778"/>
                  </a:moveTo>
                  <a:lnTo>
                    <a:pt x="255510" y="0"/>
                  </a:lnTo>
                  <a:lnTo>
                    <a:pt x="265098" y="0"/>
                  </a:lnTo>
                  <a:lnTo>
                    <a:pt x="212521" y="101778"/>
                  </a:lnTo>
                  <a:lnTo>
                    <a:pt x="202722" y="101778"/>
                  </a:lnTo>
                  <a:close/>
                  <a:moveTo>
                    <a:pt x="244447" y="75546"/>
                  </a:moveTo>
                  <a:cubicBezTo>
                    <a:pt x="244447" y="68587"/>
                    <a:pt x="246168" y="62727"/>
                    <a:pt x="249610" y="57946"/>
                  </a:cubicBezTo>
                  <a:cubicBezTo>
                    <a:pt x="253122" y="53097"/>
                    <a:pt x="258179" y="50676"/>
                    <a:pt x="264782" y="50676"/>
                  </a:cubicBezTo>
                  <a:cubicBezTo>
                    <a:pt x="270823" y="50676"/>
                    <a:pt x="275810" y="52855"/>
                    <a:pt x="279744" y="57211"/>
                  </a:cubicBezTo>
                  <a:cubicBezTo>
                    <a:pt x="283748" y="61493"/>
                    <a:pt x="285750" y="67852"/>
                    <a:pt x="285750" y="76281"/>
                  </a:cubicBezTo>
                  <a:cubicBezTo>
                    <a:pt x="285750" y="84427"/>
                    <a:pt x="283748" y="90718"/>
                    <a:pt x="279744" y="95142"/>
                  </a:cubicBezTo>
                  <a:cubicBezTo>
                    <a:pt x="275740" y="99566"/>
                    <a:pt x="270788" y="101778"/>
                    <a:pt x="264887" y="101778"/>
                  </a:cubicBezTo>
                  <a:cubicBezTo>
                    <a:pt x="259057" y="101778"/>
                    <a:pt x="254176" y="99600"/>
                    <a:pt x="250241" y="95243"/>
                  </a:cubicBezTo>
                  <a:cubicBezTo>
                    <a:pt x="246378" y="90820"/>
                    <a:pt x="244447" y="84252"/>
                    <a:pt x="244447" y="75546"/>
                  </a:cubicBezTo>
                  <a:close/>
                  <a:moveTo>
                    <a:pt x="265098" y="58897"/>
                  </a:moveTo>
                  <a:cubicBezTo>
                    <a:pt x="262148" y="58897"/>
                    <a:pt x="259690" y="60158"/>
                    <a:pt x="257723" y="62686"/>
                  </a:cubicBezTo>
                  <a:cubicBezTo>
                    <a:pt x="255756" y="65215"/>
                    <a:pt x="254772" y="69888"/>
                    <a:pt x="254772" y="76699"/>
                  </a:cubicBezTo>
                  <a:cubicBezTo>
                    <a:pt x="254772" y="82883"/>
                    <a:pt x="255756" y="87239"/>
                    <a:pt x="257723" y="89768"/>
                  </a:cubicBezTo>
                  <a:cubicBezTo>
                    <a:pt x="259690" y="92296"/>
                    <a:pt x="262148" y="93558"/>
                    <a:pt x="265098" y="93558"/>
                  </a:cubicBezTo>
                  <a:cubicBezTo>
                    <a:pt x="268119" y="93558"/>
                    <a:pt x="270577" y="92296"/>
                    <a:pt x="272474" y="89768"/>
                  </a:cubicBezTo>
                  <a:cubicBezTo>
                    <a:pt x="274441" y="87239"/>
                    <a:pt x="275424" y="82566"/>
                    <a:pt x="275424" y="75755"/>
                  </a:cubicBezTo>
                  <a:cubicBezTo>
                    <a:pt x="275424" y="69571"/>
                    <a:pt x="274441" y="65215"/>
                    <a:pt x="272474" y="62686"/>
                  </a:cubicBezTo>
                  <a:cubicBezTo>
                    <a:pt x="270507" y="60158"/>
                    <a:pt x="268049" y="58897"/>
                    <a:pt x="265098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64D8B07-77F4-4515-80A9-1F63968E054B}"/>
                </a:ext>
              </a:extLst>
            </p:cNvPr>
            <p:cNvSpPr/>
            <p:nvPr/>
          </p:nvSpPr>
          <p:spPr>
            <a:xfrm>
              <a:off x="804819" y="1364964"/>
              <a:ext cx="3235121" cy="325933"/>
            </a:xfrm>
            <a:custGeom>
              <a:avLst/>
              <a:gdLst>
                <a:gd name="connsiteX0" fmla="*/ 0 w 3235121"/>
                <a:gd name="connsiteY0" fmla="*/ 325934 h 325933"/>
                <a:gd name="connsiteX1" fmla="*/ 1056685 w 3235121"/>
                <a:gd name="connsiteY1" fmla="*/ 325934 h 325933"/>
                <a:gd name="connsiteX2" fmla="*/ 3235122 w 3235121"/>
                <a:gd name="connsiteY2" fmla="*/ 0 h 325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35121" h="325933">
                  <a:moveTo>
                    <a:pt x="0" y="325934"/>
                  </a:moveTo>
                  <a:lnTo>
                    <a:pt x="1056685" y="325934"/>
                  </a:lnTo>
                  <a:lnTo>
                    <a:pt x="3235122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0E3F38C-9840-4070-A5E0-5DDF70B59C39}"/>
                </a:ext>
              </a:extLst>
            </p:cNvPr>
            <p:cNvSpPr/>
            <p:nvPr/>
          </p:nvSpPr>
          <p:spPr>
            <a:xfrm>
              <a:off x="4026454" y="1351477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35"/>
                    <a:pt x="20938" y="0"/>
                    <a:pt x="13487" y="0"/>
                  </a:cubicBezTo>
                  <a:cubicBezTo>
                    <a:pt x="6035" y="0"/>
                    <a:pt x="0" y="6035"/>
                    <a:pt x="0" y="13487"/>
                  </a:cubicBezTo>
                  <a:cubicBezTo>
                    <a:pt x="0" y="20931"/>
                    <a:pt x="6035" y="26973"/>
                    <a:pt x="13487" y="26973"/>
                  </a:cubicBezTo>
                  <a:cubicBezTo>
                    <a:pt x="20938" y="26973"/>
                    <a:pt x="26973" y="20931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045CF99-DBEC-4B95-96CB-CA3111E2F3A1}"/>
                </a:ext>
              </a:extLst>
            </p:cNvPr>
            <p:cNvSpPr/>
            <p:nvPr/>
          </p:nvSpPr>
          <p:spPr>
            <a:xfrm>
              <a:off x="814723" y="1894466"/>
              <a:ext cx="275108" cy="96511"/>
            </a:xfrm>
            <a:custGeom>
              <a:avLst/>
              <a:gdLst>
                <a:gd name="connsiteX0" fmla="*/ 0 w 275108"/>
                <a:gd name="connsiteY0" fmla="*/ 96511 h 96511"/>
                <a:gd name="connsiteX1" fmla="*/ 0 w 275108"/>
                <a:gd name="connsiteY1" fmla="*/ 0 h 96511"/>
                <a:gd name="connsiteX2" fmla="*/ 12750 w 275108"/>
                <a:gd name="connsiteY2" fmla="*/ 0 h 96511"/>
                <a:gd name="connsiteX3" fmla="*/ 12750 w 275108"/>
                <a:gd name="connsiteY3" fmla="*/ 85128 h 96511"/>
                <a:gd name="connsiteX4" fmla="*/ 60269 w 275108"/>
                <a:gd name="connsiteY4" fmla="*/ 85128 h 96511"/>
                <a:gd name="connsiteX5" fmla="*/ 60269 w 275108"/>
                <a:gd name="connsiteY5" fmla="*/ 96511 h 96511"/>
                <a:gd name="connsiteX6" fmla="*/ 0 w 275108"/>
                <a:gd name="connsiteY6" fmla="*/ 96511 h 96511"/>
                <a:gd name="connsiteX7" fmla="*/ 76812 w 275108"/>
                <a:gd name="connsiteY7" fmla="*/ 96511 h 96511"/>
                <a:gd name="connsiteX8" fmla="*/ 76812 w 275108"/>
                <a:gd name="connsiteY8" fmla="*/ 0 h 96511"/>
                <a:gd name="connsiteX9" fmla="*/ 89666 w 275108"/>
                <a:gd name="connsiteY9" fmla="*/ 0 h 96511"/>
                <a:gd name="connsiteX10" fmla="*/ 89666 w 275108"/>
                <a:gd name="connsiteY10" fmla="*/ 96511 h 96511"/>
                <a:gd name="connsiteX11" fmla="*/ 76812 w 275108"/>
                <a:gd name="connsiteY11" fmla="*/ 96511 h 96511"/>
                <a:gd name="connsiteX12" fmla="*/ 115059 w 275108"/>
                <a:gd name="connsiteY12" fmla="*/ 96511 h 96511"/>
                <a:gd name="connsiteX13" fmla="*/ 115059 w 275108"/>
                <a:gd name="connsiteY13" fmla="*/ 0 h 96511"/>
                <a:gd name="connsiteX14" fmla="*/ 128124 w 275108"/>
                <a:gd name="connsiteY14" fmla="*/ 0 h 96511"/>
                <a:gd name="connsiteX15" fmla="*/ 178805 w 275108"/>
                <a:gd name="connsiteY15" fmla="*/ 75755 h 96511"/>
                <a:gd name="connsiteX16" fmla="*/ 178805 w 275108"/>
                <a:gd name="connsiteY16" fmla="*/ 0 h 96511"/>
                <a:gd name="connsiteX17" fmla="*/ 191027 w 275108"/>
                <a:gd name="connsiteY17" fmla="*/ 0 h 96511"/>
                <a:gd name="connsiteX18" fmla="*/ 191027 w 275108"/>
                <a:gd name="connsiteY18" fmla="*/ 96511 h 96511"/>
                <a:gd name="connsiteX19" fmla="*/ 177962 w 275108"/>
                <a:gd name="connsiteY19" fmla="*/ 96511 h 96511"/>
                <a:gd name="connsiteX20" fmla="*/ 127281 w 275108"/>
                <a:gd name="connsiteY20" fmla="*/ 20648 h 96511"/>
                <a:gd name="connsiteX21" fmla="*/ 127281 w 275108"/>
                <a:gd name="connsiteY21" fmla="*/ 96511 h 96511"/>
                <a:gd name="connsiteX22" fmla="*/ 115059 w 275108"/>
                <a:gd name="connsiteY22" fmla="*/ 96511 h 96511"/>
                <a:gd name="connsiteX23" fmla="*/ 203039 w 275108"/>
                <a:gd name="connsiteY23" fmla="*/ 96511 h 96511"/>
                <a:gd name="connsiteX24" fmla="*/ 203039 w 275108"/>
                <a:gd name="connsiteY24" fmla="*/ 0 h 96511"/>
                <a:gd name="connsiteX25" fmla="*/ 272896 w 275108"/>
                <a:gd name="connsiteY25" fmla="*/ 0 h 96511"/>
                <a:gd name="connsiteX26" fmla="*/ 272896 w 275108"/>
                <a:gd name="connsiteY26" fmla="*/ 11376 h 96511"/>
                <a:gd name="connsiteX27" fmla="*/ 215893 w 275108"/>
                <a:gd name="connsiteY27" fmla="*/ 11376 h 96511"/>
                <a:gd name="connsiteX28" fmla="*/ 215893 w 275108"/>
                <a:gd name="connsiteY28" fmla="*/ 40878 h 96511"/>
                <a:gd name="connsiteX29" fmla="*/ 269208 w 275108"/>
                <a:gd name="connsiteY29" fmla="*/ 40878 h 96511"/>
                <a:gd name="connsiteX30" fmla="*/ 269208 w 275108"/>
                <a:gd name="connsiteY30" fmla="*/ 52261 h 96511"/>
                <a:gd name="connsiteX31" fmla="*/ 215893 w 275108"/>
                <a:gd name="connsiteY31" fmla="*/ 52261 h 96511"/>
                <a:gd name="connsiteX32" fmla="*/ 215893 w 275108"/>
                <a:gd name="connsiteY32" fmla="*/ 85128 h 96511"/>
                <a:gd name="connsiteX33" fmla="*/ 275108 w 275108"/>
                <a:gd name="connsiteY33" fmla="*/ 85128 h 96511"/>
                <a:gd name="connsiteX34" fmla="*/ 275108 w 275108"/>
                <a:gd name="connsiteY34" fmla="*/ 96511 h 96511"/>
                <a:gd name="connsiteX35" fmla="*/ 203039 w 275108"/>
                <a:gd name="connsiteY35" fmla="*/ 96511 h 96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75108" h="96511">
                  <a:moveTo>
                    <a:pt x="0" y="96511"/>
                  </a:moveTo>
                  <a:lnTo>
                    <a:pt x="0" y="0"/>
                  </a:lnTo>
                  <a:lnTo>
                    <a:pt x="12750" y="0"/>
                  </a:lnTo>
                  <a:lnTo>
                    <a:pt x="12750" y="85128"/>
                  </a:lnTo>
                  <a:lnTo>
                    <a:pt x="60269" y="85128"/>
                  </a:lnTo>
                  <a:lnTo>
                    <a:pt x="60269" y="96511"/>
                  </a:lnTo>
                  <a:lnTo>
                    <a:pt x="0" y="96511"/>
                  </a:lnTo>
                  <a:close/>
                  <a:moveTo>
                    <a:pt x="76812" y="96511"/>
                  </a:moveTo>
                  <a:lnTo>
                    <a:pt x="76812" y="0"/>
                  </a:lnTo>
                  <a:lnTo>
                    <a:pt x="89666" y="0"/>
                  </a:lnTo>
                  <a:lnTo>
                    <a:pt x="89666" y="96511"/>
                  </a:lnTo>
                  <a:lnTo>
                    <a:pt x="76812" y="96511"/>
                  </a:lnTo>
                  <a:close/>
                  <a:moveTo>
                    <a:pt x="115059" y="96511"/>
                  </a:moveTo>
                  <a:lnTo>
                    <a:pt x="115059" y="0"/>
                  </a:lnTo>
                  <a:lnTo>
                    <a:pt x="128124" y="0"/>
                  </a:lnTo>
                  <a:lnTo>
                    <a:pt x="178805" y="75755"/>
                  </a:lnTo>
                  <a:lnTo>
                    <a:pt x="178805" y="0"/>
                  </a:lnTo>
                  <a:lnTo>
                    <a:pt x="191027" y="0"/>
                  </a:lnTo>
                  <a:lnTo>
                    <a:pt x="191027" y="96511"/>
                  </a:lnTo>
                  <a:lnTo>
                    <a:pt x="177962" y="96511"/>
                  </a:lnTo>
                  <a:lnTo>
                    <a:pt x="127281" y="20648"/>
                  </a:lnTo>
                  <a:lnTo>
                    <a:pt x="127281" y="96511"/>
                  </a:lnTo>
                  <a:lnTo>
                    <a:pt x="115059" y="96511"/>
                  </a:lnTo>
                  <a:close/>
                  <a:moveTo>
                    <a:pt x="203039" y="96511"/>
                  </a:moveTo>
                  <a:lnTo>
                    <a:pt x="203039" y="0"/>
                  </a:lnTo>
                  <a:lnTo>
                    <a:pt x="272896" y="0"/>
                  </a:lnTo>
                  <a:lnTo>
                    <a:pt x="272896" y="11376"/>
                  </a:lnTo>
                  <a:lnTo>
                    <a:pt x="215893" y="11376"/>
                  </a:lnTo>
                  <a:lnTo>
                    <a:pt x="215893" y="40878"/>
                  </a:lnTo>
                  <a:lnTo>
                    <a:pt x="269208" y="40878"/>
                  </a:lnTo>
                  <a:lnTo>
                    <a:pt x="269208" y="52261"/>
                  </a:lnTo>
                  <a:lnTo>
                    <a:pt x="215893" y="52261"/>
                  </a:lnTo>
                  <a:lnTo>
                    <a:pt x="215893" y="85128"/>
                  </a:lnTo>
                  <a:lnTo>
                    <a:pt x="275108" y="85128"/>
                  </a:lnTo>
                  <a:lnTo>
                    <a:pt x="275108" y="96511"/>
                  </a:lnTo>
                  <a:lnTo>
                    <a:pt x="203039" y="96511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50667866-1C13-4FEF-8F08-8153A19DFFFE}"/>
                </a:ext>
              </a:extLst>
            </p:cNvPr>
            <p:cNvSpPr/>
            <p:nvPr/>
          </p:nvSpPr>
          <p:spPr>
            <a:xfrm>
              <a:off x="808922" y="2074851"/>
              <a:ext cx="296293" cy="101777"/>
            </a:xfrm>
            <a:custGeom>
              <a:avLst/>
              <a:gdLst>
                <a:gd name="connsiteX0" fmla="*/ 63753 w 296293"/>
                <a:gd name="connsiteY0" fmla="*/ 86814 h 101777"/>
                <a:gd name="connsiteX1" fmla="*/ 63753 w 296293"/>
                <a:gd name="connsiteY1" fmla="*/ 98197 h 101777"/>
                <a:gd name="connsiteX2" fmla="*/ 7 w 296293"/>
                <a:gd name="connsiteY2" fmla="*/ 98197 h 101777"/>
                <a:gd name="connsiteX3" fmla="*/ 1377 w 296293"/>
                <a:gd name="connsiteY3" fmla="*/ 89977 h 101777"/>
                <a:gd name="connsiteX4" fmla="*/ 9173 w 296293"/>
                <a:gd name="connsiteY4" fmla="*/ 77124 h 101777"/>
                <a:gd name="connsiteX5" fmla="*/ 24662 w 296293"/>
                <a:gd name="connsiteY5" fmla="*/ 62477 h 101777"/>
                <a:gd name="connsiteX6" fmla="*/ 45946 w 296293"/>
                <a:gd name="connsiteY6" fmla="*/ 42146 h 101777"/>
                <a:gd name="connsiteX7" fmla="*/ 51530 w 296293"/>
                <a:gd name="connsiteY7" fmla="*/ 27810 h 101777"/>
                <a:gd name="connsiteX8" fmla="*/ 46473 w 296293"/>
                <a:gd name="connsiteY8" fmla="*/ 15908 h 101777"/>
                <a:gd name="connsiteX9" fmla="*/ 33302 w 296293"/>
                <a:gd name="connsiteY9" fmla="*/ 11059 h 101777"/>
                <a:gd name="connsiteX10" fmla="*/ 19605 w 296293"/>
                <a:gd name="connsiteY10" fmla="*/ 16225 h 101777"/>
                <a:gd name="connsiteX11" fmla="*/ 14442 w 296293"/>
                <a:gd name="connsiteY11" fmla="*/ 30446 h 101777"/>
                <a:gd name="connsiteX12" fmla="*/ 2219 w 296293"/>
                <a:gd name="connsiteY12" fmla="*/ 29185 h 101777"/>
                <a:gd name="connsiteX13" fmla="*/ 11597 w 296293"/>
                <a:gd name="connsiteY13" fmla="*/ 8429 h 101777"/>
                <a:gd name="connsiteX14" fmla="*/ 33618 w 296293"/>
                <a:gd name="connsiteY14" fmla="*/ 1261 h 101777"/>
                <a:gd name="connsiteX15" fmla="*/ 55534 w 296293"/>
                <a:gd name="connsiteY15" fmla="*/ 8955 h 101777"/>
                <a:gd name="connsiteX16" fmla="*/ 63647 w 296293"/>
                <a:gd name="connsiteY16" fmla="*/ 28025 h 101777"/>
                <a:gd name="connsiteX17" fmla="*/ 61224 w 296293"/>
                <a:gd name="connsiteY17" fmla="*/ 39509 h 101777"/>
                <a:gd name="connsiteX18" fmla="*/ 53427 w 296293"/>
                <a:gd name="connsiteY18" fmla="*/ 51310 h 101777"/>
                <a:gd name="connsiteX19" fmla="*/ 35199 w 296293"/>
                <a:gd name="connsiteY19" fmla="*/ 68270 h 101777"/>
                <a:gd name="connsiteX20" fmla="*/ 21396 w 296293"/>
                <a:gd name="connsiteY20" fmla="*/ 80388 h 101777"/>
                <a:gd name="connsiteX21" fmla="*/ 16444 w 296293"/>
                <a:gd name="connsiteY21" fmla="*/ 86814 h 101777"/>
                <a:gd name="connsiteX22" fmla="*/ 63753 w 296293"/>
                <a:gd name="connsiteY22" fmla="*/ 86814 h 101777"/>
                <a:gd name="connsiteX23" fmla="*/ 82297 w 296293"/>
                <a:gd name="connsiteY23" fmla="*/ 98197 h 101777"/>
                <a:gd name="connsiteX24" fmla="*/ 82297 w 296293"/>
                <a:gd name="connsiteY24" fmla="*/ 84710 h 101777"/>
                <a:gd name="connsiteX25" fmla="*/ 95784 w 296293"/>
                <a:gd name="connsiteY25" fmla="*/ 84710 h 101777"/>
                <a:gd name="connsiteX26" fmla="*/ 95784 w 296293"/>
                <a:gd name="connsiteY26" fmla="*/ 98197 h 101777"/>
                <a:gd name="connsiteX27" fmla="*/ 82297 w 296293"/>
                <a:gd name="connsiteY27" fmla="*/ 98197 h 101777"/>
                <a:gd name="connsiteX28" fmla="*/ 177652 w 296293"/>
                <a:gd name="connsiteY28" fmla="*/ 25288 h 101777"/>
                <a:gd name="connsiteX29" fmla="*/ 165851 w 296293"/>
                <a:gd name="connsiteY29" fmla="*/ 26232 h 101777"/>
                <a:gd name="connsiteX30" fmla="*/ 161426 w 296293"/>
                <a:gd name="connsiteY30" fmla="*/ 16117 h 101777"/>
                <a:gd name="connsiteX31" fmla="*/ 149520 w 296293"/>
                <a:gd name="connsiteY31" fmla="*/ 10951 h 101777"/>
                <a:gd name="connsiteX32" fmla="*/ 139616 w 296293"/>
                <a:gd name="connsiteY32" fmla="*/ 14114 h 101777"/>
                <a:gd name="connsiteX33" fmla="*/ 130765 w 296293"/>
                <a:gd name="connsiteY33" fmla="*/ 26124 h 101777"/>
                <a:gd name="connsiteX34" fmla="*/ 127393 w 296293"/>
                <a:gd name="connsiteY34" fmla="*/ 48357 h 101777"/>
                <a:gd name="connsiteX35" fmla="*/ 137824 w 296293"/>
                <a:gd name="connsiteY35" fmla="*/ 38774 h 101777"/>
                <a:gd name="connsiteX36" fmla="*/ 150890 w 296293"/>
                <a:gd name="connsiteY36" fmla="*/ 35612 h 101777"/>
                <a:gd name="connsiteX37" fmla="*/ 171014 w 296293"/>
                <a:gd name="connsiteY37" fmla="*/ 44358 h 101777"/>
                <a:gd name="connsiteX38" fmla="*/ 179338 w 296293"/>
                <a:gd name="connsiteY38" fmla="*/ 66800 h 101777"/>
                <a:gd name="connsiteX39" fmla="*/ 175440 w 296293"/>
                <a:gd name="connsiteY39" fmla="*/ 83759 h 101777"/>
                <a:gd name="connsiteX40" fmla="*/ 164692 w 296293"/>
                <a:gd name="connsiteY40" fmla="*/ 95776 h 101777"/>
                <a:gd name="connsiteX41" fmla="*/ 149098 w 296293"/>
                <a:gd name="connsiteY41" fmla="*/ 99883 h 101777"/>
                <a:gd name="connsiteX42" fmla="*/ 124970 w 296293"/>
                <a:gd name="connsiteY42" fmla="*/ 89033 h 101777"/>
                <a:gd name="connsiteX43" fmla="*/ 115592 w 296293"/>
                <a:gd name="connsiteY43" fmla="*/ 52996 h 101777"/>
                <a:gd name="connsiteX44" fmla="*/ 125918 w 296293"/>
                <a:gd name="connsiteY44" fmla="*/ 12327 h 101777"/>
                <a:gd name="connsiteX45" fmla="*/ 150257 w 296293"/>
                <a:gd name="connsiteY45" fmla="*/ 1261 h 101777"/>
                <a:gd name="connsiteX46" fmla="*/ 168907 w 296293"/>
                <a:gd name="connsiteY46" fmla="*/ 7688 h 101777"/>
                <a:gd name="connsiteX47" fmla="*/ 177652 w 296293"/>
                <a:gd name="connsiteY47" fmla="*/ 25288 h 101777"/>
                <a:gd name="connsiteX48" fmla="*/ 129289 w 296293"/>
                <a:gd name="connsiteY48" fmla="*/ 66901 h 101777"/>
                <a:gd name="connsiteX49" fmla="*/ 131818 w 296293"/>
                <a:gd name="connsiteY49" fmla="*/ 78601 h 101777"/>
                <a:gd name="connsiteX50" fmla="*/ 139089 w 296293"/>
                <a:gd name="connsiteY50" fmla="*/ 87131 h 101777"/>
                <a:gd name="connsiteX51" fmla="*/ 148888 w 296293"/>
                <a:gd name="connsiteY51" fmla="*/ 90085 h 101777"/>
                <a:gd name="connsiteX52" fmla="*/ 161848 w 296293"/>
                <a:gd name="connsiteY52" fmla="*/ 84076 h 101777"/>
                <a:gd name="connsiteX53" fmla="*/ 167221 w 296293"/>
                <a:gd name="connsiteY53" fmla="*/ 67535 h 101777"/>
                <a:gd name="connsiteX54" fmla="*/ 161848 w 296293"/>
                <a:gd name="connsiteY54" fmla="*/ 51836 h 101777"/>
                <a:gd name="connsiteX55" fmla="*/ 148466 w 296293"/>
                <a:gd name="connsiteY55" fmla="*/ 46044 h 101777"/>
                <a:gd name="connsiteX56" fmla="*/ 134874 w 296293"/>
                <a:gd name="connsiteY56" fmla="*/ 51836 h 101777"/>
                <a:gd name="connsiteX57" fmla="*/ 129289 w 296293"/>
                <a:gd name="connsiteY57" fmla="*/ 66901 h 101777"/>
                <a:gd name="connsiteX58" fmla="*/ 192508 w 296293"/>
                <a:gd name="connsiteY58" fmla="*/ 24863 h 101777"/>
                <a:gd name="connsiteX59" fmla="*/ 197672 w 296293"/>
                <a:gd name="connsiteY59" fmla="*/ 7269 h 101777"/>
                <a:gd name="connsiteX60" fmla="*/ 212844 w 296293"/>
                <a:gd name="connsiteY60" fmla="*/ 0 h 101777"/>
                <a:gd name="connsiteX61" fmla="*/ 227806 w 296293"/>
                <a:gd name="connsiteY61" fmla="*/ 6528 h 101777"/>
                <a:gd name="connsiteX62" fmla="*/ 233812 w 296293"/>
                <a:gd name="connsiteY62" fmla="*/ 25598 h 101777"/>
                <a:gd name="connsiteX63" fmla="*/ 227806 w 296293"/>
                <a:gd name="connsiteY63" fmla="*/ 44459 h 101777"/>
                <a:gd name="connsiteX64" fmla="*/ 212950 w 296293"/>
                <a:gd name="connsiteY64" fmla="*/ 50993 h 101777"/>
                <a:gd name="connsiteX65" fmla="*/ 198304 w 296293"/>
                <a:gd name="connsiteY65" fmla="*/ 44567 h 101777"/>
                <a:gd name="connsiteX66" fmla="*/ 192508 w 296293"/>
                <a:gd name="connsiteY66" fmla="*/ 24863 h 101777"/>
                <a:gd name="connsiteX67" fmla="*/ 213160 w 296293"/>
                <a:gd name="connsiteY67" fmla="*/ 8214 h 101777"/>
                <a:gd name="connsiteX68" fmla="*/ 205785 w 296293"/>
                <a:gd name="connsiteY68" fmla="*/ 12010 h 101777"/>
                <a:gd name="connsiteX69" fmla="*/ 202940 w 296293"/>
                <a:gd name="connsiteY69" fmla="*/ 26023 h 101777"/>
                <a:gd name="connsiteX70" fmla="*/ 205890 w 296293"/>
                <a:gd name="connsiteY70" fmla="*/ 39085 h 101777"/>
                <a:gd name="connsiteX71" fmla="*/ 213160 w 296293"/>
                <a:gd name="connsiteY71" fmla="*/ 42881 h 101777"/>
                <a:gd name="connsiteX72" fmla="*/ 220536 w 296293"/>
                <a:gd name="connsiteY72" fmla="*/ 39085 h 101777"/>
                <a:gd name="connsiteX73" fmla="*/ 223486 w 296293"/>
                <a:gd name="connsiteY73" fmla="*/ 25072 h 101777"/>
                <a:gd name="connsiteX74" fmla="*/ 220536 w 296293"/>
                <a:gd name="connsiteY74" fmla="*/ 12010 h 101777"/>
                <a:gd name="connsiteX75" fmla="*/ 213160 w 296293"/>
                <a:gd name="connsiteY75" fmla="*/ 8214 h 101777"/>
                <a:gd name="connsiteX76" fmla="*/ 213266 w 296293"/>
                <a:gd name="connsiteY76" fmla="*/ 101778 h 101777"/>
                <a:gd name="connsiteX77" fmla="*/ 266054 w 296293"/>
                <a:gd name="connsiteY77" fmla="*/ 0 h 101777"/>
                <a:gd name="connsiteX78" fmla="*/ 275642 w 296293"/>
                <a:gd name="connsiteY78" fmla="*/ 0 h 101777"/>
                <a:gd name="connsiteX79" fmla="*/ 223065 w 296293"/>
                <a:gd name="connsiteY79" fmla="*/ 101778 h 101777"/>
                <a:gd name="connsiteX80" fmla="*/ 213266 w 296293"/>
                <a:gd name="connsiteY80" fmla="*/ 101778 h 101777"/>
                <a:gd name="connsiteX81" fmla="*/ 254990 w 296293"/>
                <a:gd name="connsiteY81" fmla="*/ 75546 h 101777"/>
                <a:gd name="connsiteX82" fmla="*/ 260153 w 296293"/>
                <a:gd name="connsiteY82" fmla="*/ 57946 h 101777"/>
                <a:gd name="connsiteX83" fmla="*/ 275326 w 296293"/>
                <a:gd name="connsiteY83" fmla="*/ 50676 h 101777"/>
                <a:gd name="connsiteX84" fmla="*/ 290287 w 296293"/>
                <a:gd name="connsiteY84" fmla="*/ 57211 h 101777"/>
                <a:gd name="connsiteX85" fmla="*/ 296293 w 296293"/>
                <a:gd name="connsiteY85" fmla="*/ 76281 h 101777"/>
                <a:gd name="connsiteX86" fmla="*/ 290287 w 296293"/>
                <a:gd name="connsiteY86" fmla="*/ 95142 h 101777"/>
                <a:gd name="connsiteX87" fmla="*/ 275431 w 296293"/>
                <a:gd name="connsiteY87" fmla="*/ 101778 h 101777"/>
                <a:gd name="connsiteX88" fmla="*/ 260785 w 296293"/>
                <a:gd name="connsiteY88" fmla="*/ 95243 h 101777"/>
                <a:gd name="connsiteX89" fmla="*/ 254990 w 296293"/>
                <a:gd name="connsiteY89" fmla="*/ 75546 h 101777"/>
                <a:gd name="connsiteX90" fmla="*/ 275642 w 296293"/>
                <a:gd name="connsiteY90" fmla="*/ 58897 h 101777"/>
                <a:gd name="connsiteX91" fmla="*/ 268266 w 296293"/>
                <a:gd name="connsiteY91" fmla="*/ 62686 h 101777"/>
                <a:gd name="connsiteX92" fmla="*/ 265316 w 296293"/>
                <a:gd name="connsiteY92" fmla="*/ 76699 h 101777"/>
                <a:gd name="connsiteX93" fmla="*/ 268266 w 296293"/>
                <a:gd name="connsiteY93" fmla="*/ 89768 h 101777"/>
                <a:gd name="connsiteX94" fmla="*/ 275642 w 296293"/>
                <a:gd name="connsiteY94" fmla="*/ 93558 h 101777"/>
                <a:gd name="connsiteX95" fmla="*/ 283017 w 296293"/>
                <a:gd name="connsiteY95" fmla="*/ 89768 h 101777"/>
                <a:gd name="connsiteX96" fmla="*/ 285967 w 296293"/>
                <a:gd name="connsiteY96" fmla="*/ 75755 h 101777"/>
                <a:gd name="connsiteX97" fmla="*/ 283017 w 296293"/>
                <a:gd name="connsiteY97" fmla="*/ 62686 h 101777"/>
                <a:gd name="connsiteX98" fmla="*/ 275642 w 296293"/>
                <a:gd name="connsiteY98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96293" h="101777">
                  <a:moveTo>
                    <a:pt x="63753" y="86814"/>
                  </a:moveTo>
                  <a:lnTo>
                    <a:pt x="63753" y="98197"/>
                  </a:lnTo>
                  <a:lnTo>
                    <a:pt x="7" y="98197"/>
                  </a:lnTo>
                  <a:cubicBezTo>
                    <a:pt x="-63" y="95318"/>
                    <a:pt x="393" y="92580"/>
                    <a:pt x="1377" y="89977"/>
                  </a:cubicBezTo>
                  <a:cubicBezTo>
                    <a:pt x="2992" y="85621"/>
                    <a:pt x="5591" y="81339"/>
                    <a:pt x="9173" y="77124"/>
                  </a:cubicBezTo>
                  <a:cubicBezTo>
                    <a:pt x="12756" y="72909"/>
                    <a:pt x="17919" y="68027"/>
                    <a:pt x="24662" y="62477"/>
                  </a:cubicBezTo>
                  <a:cubicBezTo>
                    <a:pt x="35199" y="53907"/>
                    <a:pt x="42293" y="47129"/>
                    <a:pt x="45946" y="42146"/>
                  </a:cubicBezTo>
                  <a:cubicBezTo>
                    <a:pt x="49669" y="37088"/>
                    <a:pt x="51530" y="32308"/>
                    <a:pt x="51530" y="27810"/>
                  </a:cubicBezTo>
                  <a:cubicBezTo>
                    <a:pt x="51530" y="23110"/>
                    <a:pt x="49844" y="19138"/>
                    <a:pt x="46473" y="15908"/>
                  </a:cubicBezTo>
                  <a:cubicBezTo>
                    <a:pt x="43101" y="12678"/>
                    <a:pt x="38711" y="11059"/>
                    <a:pt x="33302" y="11059"/>
                  </a:cubicBezTo>
                  <a:cubicBezTo>
                    <a:pt x="27612" y="11059"/>
                    <a:pt x="23046" y="12779"/>
                    <a:pt x="19605" y="16225"/>
                  </a:cubicBezTo>
                  <a:cubicBezTo>
                    <a:pt x="16163" y="19664"/>
                    <a:pt x="14442" y="24404"/>
                    <a:pt x="14442" y="30446"/>
                  </a:cubicBezTo>
                  <a:lnTo>
                    <a:pt x="2219" y="29185"/>
                  </a:lnTo>
                  <a:cubicBezTo>
                    <a:pt x="3062" y="20122"/>
                    <a:pt x="6188" y="13204"/>
                    <a:pt x="11597" y="8429"/>
                  </a:cubicBezTo>
                  <a:cubicBezTo>
                    <a:pt x="17076" y="3648"/>
                    <a:pt x="24417" y="1261"/>
                    <a:pt x="33618" y="1261"/>
                  </a:cubicBezTo>
                  <a:cubicBezTo>
                    <a:pt x="42820" y="1261"/>
                    <a:pt x="50126" y="3824"/>
                    <a:pt x="55534" y="8955"/>
                  </a:cubicBezTo>
                  <a:cubicBezTo>
                    <a:pt x="60943" y="14080"/>
                    <a:pt x="63647" y="20439"/>
                    <a:pt x="63647" y="28025"/>
                  </a:cubicBezTo>
                  <a:cubicBezTo>
                    <a:pt x="63647" y="31889"/>
                    <a:pt x="62840" y="35713"/>
                    <a:pt x="61224" y="39509"/>
                  </a:cubicBezTo>
                  <a:cubicBezTo>
                    <a:pt x="59678" y="43232"/>
                    <a:pt x="57079" y="47163"/>
                    <a:pt x="53427" y="51310"/>
                  </a:cubicBezTo>
                  <a:cubicBezTo>
                    <a:pt x="49774" y="55383"/>
                    <a:pt x="43698" y="61041"/>
                    <a:pt x="35199" y="68270"/>
                  </a:cubicBezTo>
                  <a:cubicBezTo>
                    <a:pt x="28034" y="74244"/>
                    <a:pt x="23433" y="78284"/>
                    <a:pt x="21396" y="80388"/>
                  </a:cubicBezTo>
                  <a:cubicBezTo>
                    <a:pt x="19429" y="82498"/>
                    <a:pt x="17778" y="84643"/>
                    <a:pt x="16444" y="86814"/>
                  </a:cubicBezTo>
                  <a:lnTo>
                    <a:pt x="63753" y="86814"/>
                  </a:lnTo>
                  <a:close/>
                  <a:moveTo>
                    <a:pt x="82297" y="98197"/>
                  </a:moveTo>
                  <a:lnTo>
                    <a:pt x="82297" y="84710"/>
                  </a:lnTo>
                  <a:lnTo>
                    <a:pt x="95784" y="84710"/>
                  </a:lnTo>
                  <a:lnTo>
                    <a:pt x="95784" y="98197"/>
                  </a:lnTo>
                  <a:lnTo>
                    <a:pt x="82297" y="98197"/>
                  </a:lnTo>
                  <a:close/>
                  <a:moveTo>
                    <a:pt x="177652" y="25288"/>
                  </a:moveTo>
                  <a:lnTo>
                    <a:pt x="165851" y="26232"/>
                  </a:lnTo>
                  <a:cubicBezTo>
                    <a:pt x="164798" y="21599"/>
                    <a:pt x="163322" y="18227"/>
                    <a:pt x="161426" y="16117"/>
                  </a:cubicBezTo>
                  <a:cubicBezTo>
                    <a:pt x="158195" y="12678"/>
                    <a:pt x="154226" y="10951"/>
                    <a:pt x="149520" y="10951"/>
                  </a:cubicBezTo>
                  <a:cubicBezTo>
                    <a:pt x="145726" y="10951"/>
                    <a:pt x="142425" y="12010"/>
                    <a:pt x="139616" y="14114"/>
                  </a:cubicBezTo>
                  <a:cubicBezTo>
                    <a:pt x="135892" y="16858"/>
                    <a:pt x="132942" y="20857"/>
                    <a:pt x="130765" y="26124"/>
                  </a:cubicBezTo>
                  <a:cubicBezTo>
                    <a:pt x="128587" y="31323"/>
                    <a:pt x="127463" y="38734"/>
                    <a:pt x="127393" y="48357"/>
                  </a:cubicBezTo>
                  <a:cubicBezTo>
                    <a:pt x="130273" y="44075"/>
                    <a:pt x="133750" y="40878"/>
                    <a:pt x="137824" y="38774"/>
                  </a:cubicBezTo>
                  <a:cubicBezTo>
                    <a:pt x="141969" y="36664"/>
                    <a:pt x="146324" y="35612"/>
                    <a:pt x="150890" y="35612"/>
                  </a:cubicBezTo>
                  <a:cubicBezTo>
                    <a:pt x="158757" y="35612"/>
                    <a:pt x="165465" y="38525"/>
                    <a:pt x="171014" y="44358"/>
                  </a:cubicBezTo>
                  <a:cubicBezTo>
                    <a:pt x="176564" y="50117"/>
                    <a:pt x="179338" y="57595"/>
                    <a:pt x="179338" y="66800"/>
                  </a:cubicBezTo>
                  <a:cubicBezTo>
                    <a:pt x="179338" y="72909"/>
                    <a:pt x="178039" y="78567"/>
                    <a:pt x="175440" y="83759"/>
                  </a:cubicBezTo>
                  <a:cubicBezTo>
                    <a:pt x="172841" y="88959"/>
                    <a:pt x="169258" y="92964"/>
                    <a:pt x="164692" y="95776"/>
                  </a:cubicBezTo>
                  <a:cubicBezTo>
                    <a:pt x="160127" y="98514"/>
                    <a:pt x="154928" y="99883"/>
                    <a:pt x="149098" y="99883"/>
                  </a:cubicBezTo>
                  <a:cubicBezTo>
                    <a:pt x="139264" y="99883"/>
                    <a:pt x="131221" y="96268"/>
                    <a:pt x="124970" y="89033"/>
                  </a:cubicBezTo>
                  <a:cubicBezTo>
                    <a:pt x="118718" y="81723"/>
                    <a:pt x="115592" y="69713"/>
                    <a:pt x="115592" y="52996"/>
                  </a:cubicBezTo>
                  <a:cubicBezTo>
                    <a:pt x="115592" y="34378"/>
                    <a:pt x="119034" y="20824"/>
                    <a:pt x="125918" y="12327"/>
                  </a:cubicBezTo>
                  <a:cubicBezTo>
                    <a:pt x="131959" y="4950"/>
                    <a:pt x="140072" y="1261"/>
                    <a:pt x="150257" y="1261"/>
                  </a:cubicBezTo>
                  <a:cubicBezTo>
                    <a:pt x="157844" y="1261"/>
                    <a:pt x="164060" y="3405"/>
                    <a:pt x="168907" y="7688"/>
                  </a:cubicBezTo>
                  <a:cubicBezTo>
                    <a:pt x="173754" y="11902"/>
                    <a:pt x="176669" y="17769"/>
                    <a:pt x="177652" y="25288"/>
                  </a:cubicBezTo>
                  <a:close/>
                  <a:moveTo>
                    <a:pt x="129289" y="66901"/>
                  </a:moveTo>
                  <a:cubicBezTo>
                    <a:pt x="129289" y="70981"/>
                    <a:pt x="130132" y="74878"/>
                    <a:pt x="131818" y="78601"/>
                  </a:cubicBezTo>
                  <a:cubicBezTo>
                    <a:pt x="133575" y="82323"/>
                    <a:pt x="135998" y="85169"/>
                    <a:pt x="139089" y="87131"/>
                  </a:cubicBezTo>
                  <a:cubicBezTo>
                    <a:pt x="142249" y="89100"/>
                    <a:pt x="145516" y="90085"/>
                    <a:pt x="148888" y="90085"/>
                  </a:cubicBezTo>
                  <a:cubicBezTo>
                    <a:pt x="153945" y="90085"/>
                    <a:pt x="158265" y="88082"/>
                    <a:pt x="161848" y="84076"/>
                  </a:cubicBezTo>
                  <a:cubicBezTo>
                    <a:pt x="165430" y="80003"/>
                    <a:pt x="167221" y="74487"/>
                    <a:pt x="167221" y="67535"/>
                  </a:cubicBezTo>
                  <a:cubicBezTo>
                    <a:pt x="167221" y="60866"/>
                    <a:pt x="165430" y="55633"/>
                    <a:pt x="161848" y="51836"/>
                  </a:cubicBezTo>
                  <a:cubicBezTo>
                    <a:pt x="158335" y="47972"/>
                    <a:pt x="153875" y="46044"/>
                    <a:pt x="148466" y="46044"/>
                  </a:cubicBezTo>
                  <a:cubicBezTo>
                    <a:pt x="143127" y="46044"/>
                    <a:pt x="138597" y="47972"/>
                    <a:pt x="134874" y="51836"/>
                  </a:cubicBezTo>
                  <a:cubicBezTo>
                    <a:pt x="131151" y="55633"/>
                    <a:pt x="129289" y="60650"/>
                    <a:pt x="129289" y="66901"/>
                  </a:cubicBezTo>
                  <a:close/>
                  <a:moveTo>
                    <a:pt x="192508" y="24863"/>
                  </a:moveTo>
                  <a:cubicBezTo>
                    <a:pt x="192508" y="17978"/>
                    <a:pt x="194230" y="12111"/>
                    <a:pt x="197672" y="7269"/>
                  </a:cubicBezTo>
                  <a:cubicBezTo>
                    <a:pt x="201184" y="2421"/>
                    <a:pt x="206241" y="0"/>
                    <a:pt x="212844" y="0"/>
                  </a:cubicBezTo>
                  <a:cubicBezTo>
                    <a:pt x="218885" y="0"/>
                    <a:pt x="223873" y="2172"/>
                    <a:pt x="227806" y="6528"/>
                  </a:cubicBezTo>
                  <a:cubicBezTo>
                    <a:pt x="231810" y="10816"/>
                    <a:pt x="233812" y="17169"/>
                    <a:pt x="233812" y="25598"/>
                  </a:cubicBezTo>
                  <a:cubicBezTo>
                    <a:pt x="233812" y="33751"/>
                    <a:pt x="231810" y="40035"/>
                    <a:pt x="227806" y="44459"/>
                  </a:cubicBezTo>
                  <a:cubicBezTo>
                    <a:pt x="223802" y="48815"/>
                    <a:pt x="218850" y="50993"/>
                    <a:pt x="212950" y="50993"/>
                  </a:cubicBezTo>
                  <a:cubicBezTo>
                    <a:pt x="207119" y="50993"/>
                    <a:pt x="202238" y="48849"/>
                    <a:pt x="198304" y="44567"/>
                  </a:cubicBezTo>
                  <a:cubicBezTo>
                    <a:pt x="194440" y="40211"/>
                    <a:pt x="192508" y="33643"/>
                    <a:pt x="192508" y="24863"/>
                  </a:cubicBezTo>
                  <a:close/>
                  <a:moveTo>
                    <a:pt x="213160" y="8214"/>
                  </a:moveTo>
                  <a:cubicBezTo>
                    <a:pt x="210210" y="8214"/>
                    <a:pt x="207752" y="9481"/>
                    <a:pt x="205785" y="12010"/>
                  </a:cubicBezTo>
                  <a:cubicBezTo>
                    <a:pt x="203888" y="14539"/>
                    <a:pt x="202940" y="19205"/>
                    <a:pt x="202940" y="26023"/>
                  </a:cubicBezTo>
                  <a:cubicBezTo>
                    <a:pt x="202940" y="32206"/>
                    <a:pt x="203924" y="36556"/>
                    <a:pt x="205890" y="39085"/>
                  </a:cubicBezTo>
                  <a:cubicBezTo>
                    <a:pt x="207857" y="41613"/>
                    <a:pt x="210281" y="42881"/>
                    <a:pt x="213160" y="42881"/>
                  </a:cubicBezTo>
                  <a:cubicBezTo>
                    <a:pt x="216181" y="42881"/>
                    <a:pt x="218639" y="41613"/>
                    <a:pt x="220536" y="39085"/>
                  </a:cubicBezTo>
                  <a:cubicBezTo>
                    <a:pt x="222503" y="36488"/>
                    <a:pt x="223486" y="31815"/>
                    <a:pt x="223486" y="25072"/>
                  </a:cubicBezTo>
                  <a:cubicBezTo>
                    <a:pt x="223486" y="18821"/>
                    <a:pt x="222503" y="14465"/>
                    <a:pt x="220536" y="12010"/>
                  </a:cubicBezTo>
                  <a:cubicBezTo>
                    <a:pt x="218569" y="9481"/>
                    <a:pt x="216110" y="8214"/>
                    <a:pt x="213160" y="8214"/>
                  </a:cubicBezTo>
                  <a:close/>
                  <a:moveTo>
                    <a:pt x="213266" y="101778"/>
                  </a:moveTo>
                  <a:lnTo>
                    <a:pt x="266054" y="0"/>
                  </a:lnTo>
                  <a:lnTo>
                    <a:pt x="275642" y="0"/>
                  </a:lnTo>
                  <a:lnTo>
                    <a:pt x="223065" y="101778"/>
                  </a:lnTo>
                  <a:lnTo>
                    <a:pt x="213266" y="101778"/>
                  </a:lnTo>
                  <a:close/>
                  <a:moveTo>
                    <a:pt x="254990" y="75546"/>
                  </a:moveTo>
                  <a:cubicBezTo>
                    <a:pt x="254990" y="68587"/>
                    <a:pt x="256711" y="62727"/>
                    <a:pt x="260153" y="57946"/>
                  </a:cubicBezTo>
                  <a:cubicBezTo>
                    <a:pt x="263665" y="53097"/>
                    <a:pt x="268723" y="50676"/>
                    <a:pt x="275326" y="50676"/>
                  </a:cubicBezTo>
                  <a:cubicBezTo>
                    <a:pt x="281366" y="50676"/>
                    <a:pt x="286354" y="52855"/>
                    <a:pt x="290287" y="57211"/>
                  </a:cubicBezTo>
                  <a:cubicBezTo>
                    <a:pt x="294291" y="61493"/>
                    <a:pt x="296293" y="67852"/>
                    <a:pt x="296293" y="76281"/>
                  </a:cubicBezTo>
                  <a:cubicBezTo>
                    <a:pt x="296293" y="84427"/>
                    <a:pt x="294291" y="90718"/>
                    <a:pt x="290287" y="95142"/>
                  </a:cubicBezTo>
                  <a:cubicBezTo>
                    <a:pt x="286284" y="99566"/>
                    <a:pt x="281331" y="101778"/>
                    <a:pt x="275431" y="101778"/>
                  </a:cubicBezTo>
                  <a:cubicBezTo>
                    <a:pt x="269601" y="101778"/>
                    <a:pt x="264719" y="99600"/>
                    <a:pt x="260785" y="95243"/>
                  </a:cubicBezTo>
                  <a:cubicBezTo>
                    <a:pt x="256922" y="90820"/>
                    <a:pt x="254990" y="84252"/>
                    <a:pt x="254990" y="75546"/>
                  </a:cubicBezTo>
                  <a:close/>
                  <a:moveTo>
                    <a:pt x="275642" y="58897"/>
                  </a:moveTo>
                  <a:cubicBezTo>
                    <a:pt x="272692" y="58897"/>
                    <a:pt x="270233" y="60158"/>
                    <a:pt x="268266" y="62686"/>
                  </a:cubicBezTo>
                  <a:cubicBezTo>
                    <a:pt x="266300" y="65215"/>
                    <a:pt x="265316" y="69888"/>
                    <a:pt x="265316" y="76699"/>
                  </a:cubicBezTo>
                  <a:cubicBezTo>
                    <a:pt x="265316" y="82883"/>
                    <a:pt x="266300" y="87239"/>
                    <a:pt x="268266" y="89768"/>
                  </a:cubicBezTo>
                  <a:cubicBezTo>
                    <a:pt x="270233" y="92296"/>
                    <a:pt x="272692" y="93558"/>
                    <a:pt x="275642" y="93558"/>
                  </a:cubicBezTo>
                  <a:cubicBezTo>
                    <a:pt x="278662" y="93558"/>
                    <a:pt x="281121" y="92296"/>
                    <a:pt x="283017" y="89768"/>
                  </a:cubicBezTo>
                  <a:cubicBezTo>
                    <a:pt x="284984" y="87239"/>
                    <a:pt x="285967" y="82566"/>
                    <a:pt x="285967" y="75755"/>
                  </a:cubicBezTo>
                  <a:cubicBezTo>
                    <a:pt x="285967" y="69571"/>
                    <a:pt x="284984" y="65215"/>
                    <a:pt x="283017" y="62686"/>
                  </a:cubicBezTo>
                  <a:cubicBezTo>
                    <a:pt x="281051" y="60158"/>
                    <a:pt x="278592" y="58897"/>
                    <a:pt x="275642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CC6E1104-38CC-4D6C-8243-E708C67685FC}"/>
                </a:ext>
              </a:extLst>
            </p:cNvPr>
            <p:cNvSpPr/>
            <p:nvPr/>
          </p:nvSpPr>
          <p:spPr>
            <a:xfrm>
              <a:off x="804819" y="1455595"/>
              <a:ext cx="2916052" cy="579214"/>
            </a:xfrm>
            <a:custGeom>
              <a:avLst/>
              <a:gdLst>
                <a:gd name="connsiteX0" fmla="*/ 0 w 2916052"/>
                <a:gd name="connsiteY0" fmla="*/ 579214 h 579214"/>
                <a:gd name="connsiteX1" fmla="*/ 1056685 w 2916052"/>
                <a:gd name="connsiteY1" fmla="*/ 579214 h 579214"/>
                <a:gd name="connsiteX2" fmla="*/ 2916053 w 2916052"/>
                <a:gd name="connsiteY2" fmla="*/ 0 h 579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16052" h="579214">
                  <a:moveTo>
                    <a:pt x="0" y="579214"/>
                  </a:moveTo>
                  <a:lnTo>
                    <a:pt x="1056685" y="579214"/>
                  </a:lnTo>
                  <a:lnTo>
                    <a:pt x="2916053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D136614-3D61-4EF8-A6A5-210473750CA0}"/>
                </a:ext>
              </a:extLst>
            </p:cNvPr>
            <p:cNvSpPr/>
            <p:nvPr/>
          </p:nvSpPr>
          <p:spPr>
            <a:xfrm>
              <a:off x="3707385" y="1442108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35"/>
                    <a:pt x="20931" y="0"/>
                    <a:pt x="13487" y="0"/>
                  </a:cubicBezTo>
                  <a:cubicBezTo>
                    <a:pt x="6035" y="0"/>
                    <a:pt x="0" y="6035"/>
                    <a:pt x="0" y="13487"/>
                  </a:cubicBezTo>
                  <a:cubicBezTo>
                    <a:pt x="0" y="20931"/>
                    <a:pt x="6035" y="26973"/>
                    <a:pt x="13487" y="26973"/>
                  </a:cubicBezTo>
                  <a:cubicBezTo>
                    <a:pt x="20931" y="26973"/>
                    <a:pt x="26973" y="20931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713C9E7-27CC-4B07-8202-0D34191B212A}"/>
                </a:ext>
              </a:extLst>
            </p:cNvPr>
            <p:cNvSpPr/>
            <p:nvPr/>
          </p:nvSpPr>
          <p:spPr>
            <a:xfrm>
              <a:off x="814723" y="2238378"/>
              <a:ext cx="240864" cy="96511"/>
            </a:xfrm>
            <a:custGeom>
              <a:avLst/>
              <a:gdLst>
                <a:gd name="connsiteX0" fmla="*/ 0 w 240864"/>
                <a:gd name="connsiteY0" fmla="*/ 96511 h 96511"/>
                <a:gd name="connsiteX1" fmla="*/ 0 w 240864"/>
                <a:gd name="connsiteY1" fmla="*/ 0 h 96511"/>
                <a:gd name="connsiteX2" fmla="*/ 12750 w 240864"/>
                <a:gd name="connsiteY2" fmla="*/ 0 h 96511"/>
                <a:gd name="connsiteX3" fmla="*/ 12750 w 240864"/>
                <a:gd name="connsiteY3" fmla="*/ 85128 h 96511"/>
                <a:gd name="connsiteX4" fmla="*/ 60269 w 240864"/>
                <a:gd name="connsiteY4" fmla="*/ 85128 h 96511"/>
                <a:gd name="connsiteX5" fmla="*/ 60269 w 240864"/>
                <a:gd name="connsiteY5" fmla="*/ 96511 h 96511"/>
                <a:gd name="connsiteX6" fmla="*/ 0 w 240864"/>
                <a:gd name="connsiteY6" fmla="*/ 96511 h 96511"/>
                <a:gd name="connsiteX7" fmla="*/ 99254 w 240864"/>
                <a:gd name="connsiteY7" fmla="*/ 96511 h 96511"/>
                <a:gd name="connsiteX8" fmla="*/ 99254 w 240864"/>
                <a:gd name="connsiteY8" fmla="*/ 11376 h 96511"/>
                <a:gd name="connsiteX9" fmla="*/ 67434 w 240864"/>
                <a:gd name="connsiteY9" fmla="*/ 11376 h 96511"/>
                <a:gd name="connsiteX10" fmla="*/ 67434 w 240864"/>
                <a:gd name="connsiteY10" fmla="*/ 0 h 96511"/>
                <a:gd name="connsiteX11" fmla="*/ 143929 w 240864"/>
                <a:gd name="connsiteY11" fmla="*/ 0 h 96511"/>
                <a:gd name="connsiteX12" fmla="*/ 143929 w 240864"/>
                <a:gd name="connsiteY12" fmla="*/ 11376 h 96511"/>
                <a:gd name="connsiteX13" fmla="*/ 112003 w 240864"/>
                <a:gd name="connsiteY13" fmla="*/ 11376 h 96511"/>
                <a:gd name="connsiteX14" fmla="*/ 112003 w 240864"/>
                <a:gd name="connsiteY14" fmla="*/ 96511 h 96511"/>
                <a:gd name="connsiteX15" fmla="*/ 99254 w 240864"/>
                <a:gd name="connsiteY15" fmla="*/ 96511 h 96511"/>
                <a:gd name="connsiteX16" fmla="*/ 155835 w 240864"/>
                <a:gd name="connsiteY16" fmla="*/ 96511 h 96511"/>
                <a:gd name="connsiteX17" fmla="*/ 155835 w 240864"/>
                <a:gd name="connsiteY17" fmla="*/ 0 h 96511"/>
                <a:gd name="connsiteX18" fmla="*/ 198614 w 240864"/>
                <a:gd name="connsiteY18" fmla="*/ 0 h 96511"/>
                <a:gd name="connsiteX19" fmla="*/ 218211 w 240864"/>
                <a:gd name="connsiteY19" fmla="*/ 2630 h 96511"/>
                <a:gd name="connsiteX20" fmla="*/ 228959 w 240864"/>
                <a:gd name="connsiteY20" fmla="*/ 11801 h 96511"/>
                <a:gd name="connsiteX21" fmla="*/ 232962 w 240864"/>
                <a:gd name="connsiteY21" fmla="*/ 26340 h 96511"/>
                <a:gd name="connsiteX22" fmla="*/ 226324 w 240864"/>
                <a:gd name="connsiteY22" fmla="*/ 43616 h 96511"/>
                <a:gd name="connsiteX23" fmla="*/ 205778 w 240864"/>
                <a:gd name="connsiteY23" fmla="*/ 52571 h 96511"/>
                <a:gd name="connsiteX24" fmla="*/ 213470 w 240864"/>
                <a:gd name="connsiteY24" fmla="*/ 57420 h 96511"/>
                <a:gd name="connsiteX25" fmla="*/ 224112 w 240864"/>
                <a:gd name="connsiteY25" fmla="*/ 70273 h 96511"/>
                <a:gd name="connsiteX26" fmla="*/ 240865 w 240864"/>
                <a:gd name="connsiteY26" fmla="*/ 96511 h 96511"/>
                <a:gd name="connsiteX27" fmla="*/ 224849 w 240864"/>
                <a:gd name="connsiteY27" fmla="*/ 96511 h 96511"/>
                <a:gd name="connsiteX28" fmla="*/ 211994 w 240864"/>
                <a:gd name="connsiteY28" fmla="*/ 76389 h 96511"/>
                <a:gd name="connsiteX29" fmla="*/ 202828 w 240864"/>
                <a:gd name="connsiteY29" fmla="*/ 63111 h 96511"/>
                <a:gd name="connsiteX30" fmla="*/ 196295 w 240864"/>
                <a:gd name="connsiteY30" fmla="*/ 56685 h 96511"/>
                <a:gd name="connsiteX31" fmla="*/ 190500 w 240864"/>
                <a:gd name="connsiteY31" fmla="*/ 54048 h 96511"/>
                <a:gd name="connsiteX32" fmla="*/ 183441 w 240864"/>
                <a:gd name="connsiteY32" fmla="*/ 53630 h 96511"/>
                <a:gd name="connsiteX33" fmla="*/ 168584 w 240864"/>
                <a:gd name="connsiteY33" fmla="*/ 53630 h 96511"/>
                <a:gd name="connsiteX34" fmla="*/ 168584 w 240864"/>
                <a:gd name="connsiteY34" fmla="*/ 96511 h 96511"/>
                <a:gd name="connsiteX35" fmla="*/ 155835 w 240864"/>
                <a:gd name="connsiteY35" fmla="*/ 96511 h 96511"/>
                <a:gd name="connsiteX36" fmla="*/ 168584 w 240864"/>
                <a:gd name="connsiteY36" fmla="*/ 42564 h 96511"/>
                <a:gd name="connsiteX37" fmla="*/ 196085 w 240864"/>
                <a:gd name="connsiteY37" fmla="*/ 42564 h 96511"/>
                <a:gd name="connsiteX38" fmla="*/ 209677 w 240864"/>
                <a:gd name="connsiteY38" fmla="*/ 40771 h 96511"/>
                <a:gd name="connsiteX39" fmla="*/ 217158 w 240864"/>
                <a:gd name="connsiteY39" fmla="*/ 34978 h 96511"/>
                <a:gd name="connsiteX40" fmla="*/ 219792 w 240864"/>
                <a:gd name="connsiteY40" fmla="*/ 26340 h 96511"/>
                <a:gd name="connsiteX41" fmla="*/ 214840 w 240864"/>
                <a:gd name="connsiteY41" fmla="*/ 15065 h 96511"/>
                <a:gd name="connsiteX42" fmla="*/ 199140 w 240864"/>
                <a:gd name="connsiteY42" fmla="*/ 10641 h 96511"/>
                <a:gd name="connsiteX43" fmla="*/ 168584 w 240864"/>
                <a:gd name="connsiteY43" fmla="*/ 10641 h 96511"/>
                <a:gd name="connsiteX44" fmla="*/ 168584 w 240864"/>
                <a:gd name="connsiteY44" fmla="*/ 42564 h 96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40864" h="96511">
                  <a:moveTo>
                    <a:pt x="0" y="96511"/>
                  </a:moveTo>
                  <a:lnTo>
                    <a:pt x="0" y="0"/>
                  </a:lnTo>
                  <a:lnTo>
                    <a:pt x="12750" y="0"/>
                  </a:lnTo>
                  <a:lnTo>
                    <a:pt x="12750" y="85128"/>
                  </a:lnTo>
                  <a:lnTo>
                    <a:pt x="60269" y="85128"/>
                  </a:lnTo>
                  <a:lnTo>
                    <a:pt x="60269" y="96511"/>
                  </a:lnTo>
                  <a:lnTo>
                    <a:pt x="0" y="96511"/>
                  </a:lnTo>
                  <a:close/>
                  <a:moveTo>
                    <a:pt x="99254" y="96511"/>
                  </a:moveTo>
                  <a:lnTo>
                    <a:pt x="99254" y="11376"/>
                  </a:lnTo>
                  <a:lnTo>
                    <a:pt x="67434" y="11376"/>
                  </a:lnTo>
                  <a:lnTo>
                    <a:pt x="67434" y="0"/>
                  </a:lnTo>
                  <a:lnTo>
                    <a:pt x="143929" y="0"/>
                  </a:lnTo>
                  <a:lnTo>
                    <a:pt x="143929" y="11376"/>
                  </a:lnTo>
                  <a:lnTo>
                    <a:pt x="112003" y="11376"/>
                  </a:lnTo>
                  <a:lnTo>
                    <a:pt x="112003" y="96511"/>
                  </a:lnTo>
                  <a:lnTo>
                    <a:pt x="99254" y="96511"/>
                  </a:lnTo>
                  <a:close/>
                  <a:moveTo>
                    <a:pt x="155835" y="96511"/>
                  </a:moveTo>
                  <a:lnTo>
                    <a:pt x="155835" y="0"/>
                  </a:lnTo>
                  <a:lnTo>
                    <a:pt x="198614" y="0"/>
                  </a:lnTo>
                  <a:cubicBezTo>
                    <a:pt x="207183" y="0"/>
                    <a:pt x="213716" y="877"/>
                    <a:pt x="218211" y="2630"/>
                  </a:cubicBezTo>
                  <a:cubicBezTo>
                    <a:pt x="222707" y="4316"/>
                    <a:pt x="226289" y="7371"/>
                    <a:pt x="228959" y="11801"/>
                  </a:cubicBezTo>
                  <a:cubicBezTo>
                    <a:pt x="231628" y="16150"/>
                    <a:pt x="232962" y="20999"/>
                    <a:pt x="232962" y="26340"/>
                  </a:cubicBezTo>
                  <a:cubicBezTo>
                    <a:pt x="232962" y="33150"/>
                    <a:pt x="230750" y="38909"/>
                    <a:pt x="226324" y="43616"/>
                  </a:cubicBezTo>
                  <a:cubicBezTo>
                    <a:pt x="221899" y="48323"/>
                    <a:pt x="215051" y="51310"/>
                    <a:pt x="205778" y="52571"/>
                  </a:cubicBezTo>
                  <a:cubicBezTo>
                    <a:pt x="209150" y="54190"/>
                    <a:pt x="211714" y="55808"/>
                    <a:pt x="213470" y="57420"/>
                  </a:cubicBezTo>
                  <a:cubicBezTo>
                    <a:pt x="217193" y="60792"/>
                    <a:pt x="220740" y="65080"/>
                    <a:pt x="224112" y="70273"/>
                  </a:cubicBezTo>
                  <a:lnTo>
                    <a:pt x="240865" y="96511"/>
                  </a:lnTo>
                  <a:lnTo>
                    <a:pt x="224849" y="96511"/>
                  </a:lnTo>
                  <a:lnTo>
                    <a:pt x="211994" y="76389"/>
                  </a:lnTo>
                  <a:cubicBezTo>
                    <a:pt x="208272" y="70623"/>
                    <a:pt x="205216" y="66200"/>
                    <a:pt x="202828" y="63111"/>
                  </a:cubicBezTo>
                  <a:cubicBezTo>
                    <a:pt x="200440" y="60023"/>
                    <a:pt x="198262" y="57878"/>
                    <a:pt x="196295" y="56685"/>
                  </a:cubicBezTo>
                  <a:cubicBezTo>
                    <a:pt x="194399" y="55417"/>
                    <a:pt x="192467" y="54540"/>
                    <a:pt x="190500" y="54048"/>
                  </a:cubicBezTo>
                  <a:cubicBezTo>
                    <a:pt x="189025" y="53765"/>
                    <a:pt x="186672" y="53630"/>
                    <a:pt x="183441" y="53630"/>
                  </a:cubicBezTo>
                  <a:lnTo>
                    <a:pt x="168584" y="53630"/>
                  </a:lnTo>
                  <a:lnTo>
                    <a:pt x="168584" y="96511"/>
                  </a:lnTo>
                  <a:lnTo>
                    <a:pt x="155835" y="96511"/>
                  </a:lnTo>
                  <a:close/>
                  <a:moveTo>
                    <a:pt x="168584" y="42564"/>
                  </a:moveTo>
                  <a:lnTo>
                    <a:pt x="196085" y="42564"/>
                  </a:lnTo>
                  <a:cubicBezTo>
                    <a:pt x="201915" y="42564"/>
                    <a:pt x="206445" y="41964"/>
                    <a:pt x="209677" y="40771"/>
                  </a:cubicBezTo>
                  <a:cubicBezTo>
                    <a:pt x="212978" y="39577"/>
                    <a:pt x="215472" y="37648"/>
                    <a:pt x="217158" y="34978"/>
                  </a:cubicBezTo>
                  <a:cubicBezTo>
                    <a:pt x="218914" y="32308"/>
                    <a:pt x="219792" y="29428"/>
                    <a:pt x="219792" y="26340"/>
                  </a:cubicBezTo>
                  <a:cubicBezTo>
                    <a:pt x="219792" y="21774"/>
                    <a:pt x="218141" y="18012"/>
                    <a:pt x="214840" y="15065"/>
                  </a:cubicBezTo>
                  <a:cubicBezTo>
                    <a:pt x="211538" y="12111"/>
                    <a:pt x="206305" y="10641"/>
                    <a:pt x="199140" y="10641"/>
                  </a:cubicBezTo>
                  <a:lnTo>
                    <a:pt x="168584" y="10641"/>
                  </a:lnTo>
                  <a:lnTo>
                    <a:pt x="168584" y="42564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293AEA9-4E15-47EC-906A-140B5824A0BA}"/>
                </a:ext>
              </a:extLst>
            </p:cNvPr>
            <p:cNvSpPr/>
            <p:nvPr/>
          </p:nvSpPr>
          <p:spPr>
            <a:xfrm>
              <a:off x="810509" y="2418763"/>
              <a:ext cx="294706" cy="101777"/>
            </a:xfrm>
            <a:custGeom>
              <a:avLst/>
              <a:gdLst>
                <a:gd name="connsiteX0" fmla="*/ 0 w 294706"/>
                <a:gd name="connsiteY0" fmla="*/ 72700 h 101777"/>
                <a:gd name="connsiteX1" fmla="*/ 11801 w 294706"/>
                <a:gd name="connsiteY1" fmla="*/ 71116 h 101777"/>
                <a:gd name="connsiteX2" fmla="*/ 18755 w 294706"/>
                <a:gd name="connsiteY2" fmla="*/ 85661 h 101777"/>
                <a:gd name="connsiteX3" fmla="*/ 30767 w 294706"/>
                <a:gd name="connsiteY3" fmla="*/ 90085 h 101777"/>
                <a:gd name="connsiteX4" fmla="*/ 44781 w 294706"/>
                <a:gd name="connsiteY4" fmla="*/ 84292 h 101777"/>
                <a:gd name="connsiteX5" fmla="*/ 50575 w 294706"/>
                <a:gd name="connsiteY5" fmla="*/ 69956 h 101777"/>
                <a:gd name="connsiteX6" fmla="*/ 45202 w 294706"/>
                <a:gd name="connsiteY6" fmla="*/ 56469 h 101777"/>
                <a:gd name="connsiteX7" fmla="*/ 31715 w 294706"/>
                <a:gd name="connsiteY7" fmla="*/ 51202 h 101777"/>
                <a:gd name="connsiteX8" fmla="*/ 23391 w 294706"/>
                <a:gd name="connsiteY8" fmla="*/ 52470 h 101777"/>
                <a:gd name="connsiteX9" fmla="*/ 24656 w 294706"/>
                <a:gd name="connsiteY9" fmla="*/ 42038 h 101777"/>
                <a:gd name="connsiteX10" fmla="*/ 26552 w 294706"/>
                <a:gd name="connsiteY10" fmla="*/ 42247 h 101777"/>
                <a:gd name="connsiteX11" fmla="*/ 40145 w 294706"/>
                <a:gd name="connsiteY11" fmla="*/ 38350 h 101777"/>
                <a:gd name="connsiteX12" fmla="*/ 46255 w 294706"/>
                <a:gd name="connsiteY12" fmla="*/ 26124 h 101777"/>
                <a:gd name="connsiteX13" fmla="*/ 41830 w 294706"/>
                <a:gd name="connsiteY13" fmla="*/ 15274 h 101777"/>
                <a:gd name="connsiteX14" fmla="*/ 30451 w 294706"/>
                <a:gd name="connsiteY14" fmla="*/ 10951 h 101777"/>
                <a:gd name="connsiteX15" fmla="*/ 18966 w 294706"/>
                <a:gd name="connsiteY15" fmla="*/ 15382 h 101777"/>
                <a:gd name="connsiteX16" fmla="*/ 13065 w 294706"/>
                <a:gd name="connsiteY16" fmla="*/ 28342 h 101777"/>
                <a:gd name="connsiteX17" fmla="*/ 1159 w 294706"/>
                <a:gd name="connsiteY17" fmla="*/ 26232 h 101777"/>
                <a:gd name="connsiteX18" fmla="*/ 11064 w 294706"/>
                <a:gd name="connsiteY18" fmla="*/ 7795 h 101777"/>
                <a:gd name="connsiteX19" fmla="*/ 30240 w 294706"/>
                <a:gd name="connsiteY19" fmla="*/ 1261 h 101777"/>
                <a:gd name="connsiteX20" fmla="*/ 44781 w 294706"/>
                <a:gd name="connsiteY20" fmla="*/ 4633 h 101777"/>
                <a:gd name="connsiteX21" fmla="*/ 54896 w 294706"/>
                <a:gd name="connsiteY21" fmla="*/ 13905 h 101777"/>
                <a:gd name="connsiteX22" fmla="*/ 58478 w 294706"/>
                <a:gd name="connsiteY22" fmla="*/ 26340 h 101777"/>
                <a:gd name="connsiteX23" fmla="*/ 55106 w 294706"/>
                <a:gd name="connsiteY23" fmla="*/ 37716 h 101777"/>
                <a:gd name="connsiteX24" fmla="*/ 45202 w 294706"/>
                <a:gd name="connsiteY24" fmla="*/ 45936 h 101777"/>
                <a:gd name="connsiteX25" fmla="*/ 58478 w 294706"/>
                <a:gd name="connsiteY25" fmla="*/ 54156 h 101777"/>
                <a:gd name="connsiteX26" fmla="*/ 63219 w 294706"/>
                <a:gd name="connsiteY26" fmla="*/ 69645 h 101777"/>
                <a:gd name="connsiteX27" fmla="*/ 53947 w 294706"/>
                <a:gd name="connsiteY27" fmla="*/ 91137 h 101777"/>
                <a:gd name="connsiteX28" fmla="*/ 30661 w 294706"/>
                <a:gd name="connsiteY28" fmla="*/ 99883 h 101777"/>
                <a:gd name="connsiteX29" fmla="*/ 9483 w 294706"/>
                <a:gd name="connsiteY29" fmla="*/ 92296 h 101777"/>
                <a:gd name="connsiteX30" fmla="*/ 0 w 294706"/>
                <a:gd name="connsiteY30" fmla="*/ 72700 h 101777"/>
                <a:gd name="connsiteX31" fmla="*/ 80710 w 294706"/>
                <a:gd name="connsiteY31" fmla="*/ 98197 h 101777"/>
                <a:gd name="connsiteX32" fmla="*/ 80710 w 294706"/>
                <a:gd name="connsiteY32" fmla="*/ 84710 h 101777"/>
                <a:gd name="connsiteX33" fmla="*/ 94197 w 294706"/>
                <a:gd name="connsiteY33" fmla="*/ 84710 h 101777"/>
                <a:gd name="connsiteX34" fmla="*/ 94197 w 294706"/>
                <a:gd name="connsiteY34" fmla="*/ 98197 h 101777"/>
                <a:gd name="connsiteX35" fmla="*/ 80710 w 294706"/>
                <a:gd name="connsiteY35" fmla="*/ 98197 h 101777"/>
                <a:gd name="connsiteX36" fmla="*/ 132760 w 294706"/>
                <a:gd name="connsiteY36" fmla="*/ 45828 h 101777"/>
                <a:gd name="connsiteX37" fmla="*/ 121802 w 294706"/>
                <a:gd name="connsiteY37" fmla="*/ 38141 h 101777"/>
                <a:gd name="connsiteX38" fmla="*/ 118325 w 294706"/>
                <a:gd name="connsiteY38" fmla="*/ 26124 h 101777"/>
                <a:gd name="connsiteX39" fmla="*/ 125911 w 294706"/>
                <a:gd name="connsiteY39" fmla="*/ 8429 h 101777"/>
                <a:gd name="connsiteX40" fmla="*/ 146036 w 294706"/>
                <a:gd name="connsiteY40" fmla="*/ 1261 h 101777"/>
                <a:gd name="connsiteX41" fmla="*/ 166372 w 294706"/>
                <a:gd name="connsiteY41" fmla="*/ 8638 h 101777"/>
                <a:gd name="connsiteX42" fmla="*/ 174063 w 294706"/>
                <a:gd name="connsiteY42" fmla="*/ 26441 h 101777"/>
                <a:gd name="connsiteX43" fmla="*/ 170481 w 294706"/>
                <a:gd name="connsiteY43" fmla="*/ 38141 h 101777"/>
                <a:gd name="connsiteX44" fmla="*/ 159839 w 294706"/>
                <a:gd name="connsiteY44" fmla="*/ 45828 h 101777"/>
                <a:gd name="connsiteX45" fmla="*/ 173431 w 294706"/>
                <a:gd name="connsiteY45" fmla="*/ 55208 h 101777"/>
                <a:gd name="connsiteX46" fmla="*/ 178067 w 294706"/>
                <a:gd name="connsiteY46" fmla="*/ 70590 h 101777"/>
                <a:gd name="connsiteX47" fmla="*/ 169217 w 294706"/>
                <a:gd name="connsiteY47" fmla="*/ 91454 h 101777"/>
                <a:gd name="connsiteX48" fmla="*/ 146247 w 294706"/>
                <a:gd name="connsiteY48" fmla="*/ 99883 h 101777"/>
                <a:gd name="connsiteX49" fmla="*/ 123172 w 294706"/>
                <a:gd name="connsiteY49" fmla="*/ 91454 h 101777"/>
                <a:gd name="connsiteX50" fmla="*/ 114427 w 294706"/>
                <a:gd name="connsiteY50" fmla="*/ 70273 h 101777"/>
                <a:gd name="connsiteX51" fmla="*/ 119168 w 294706"/>
                <a:gd name="connsiteY51" fmla="*/ 54574 h 101777"/>
                <a:gd name="connsiteX52" fmla="*/ 132760 w 294706"/>
                <a:gd name="connsiteY52" fmla="*/ 45828 h 101777"/>
                <a:gd name="connsiteX53" fmla="*/ 130442 w 294706"/>
                <a:gd name="connsiteY53" fmla="*/ 25706 h 101777"/>
                <a:gd name="connsiteX54" fmla="*/ 134867 w 294706"/>
                <a:gd name="connsiteY54" fmla="*/ 36981 h 101777"/>
                <a:gd name="connsiteX55" fmla="*/ 146247 w 294706"/>
                <a:gd name="connsiteY55" fmla="*/ 41297 h 101777"/>
                <a:gd name="connsiteX56" fmla="*/ 157521 w 294706"/>
                <a:gd name="connsiteY56" fmla="*/ 36981 h 101777"/>
                <a:gd name="connsiteX57" fmla="*/ 161947 w 294706"/>
                <a:gd name="connsiteY57" fmla="*/ 26441 h 101777"/>
                <a:gd name="connsiteX58" fmla="*/ 157416 w 294706"/>
                <a:gd name="connsiteY58" fmla="*/ 15483 h 101777"/>
                <a:gd name="connsiteX59" fmla="*/ 146141 w 294706"/>
                <a:gd name="connsiteY59" fmla="*/ 10951 h 101777"/>
                <a:gd name="connsiteX60" fmla="*/ 134867 w 294706"/>
                <a:gd name="connsiteY60" fmla="*/ 15382 h 101777"/>
                <a:gd name="connsiteX61" fmla="*/ 130442 w 294706"/>
                <a:gd name="connsiteY61" fmla="*/ 25706 h 101777"/>
                <a:gd name="connsiteX62" fmla="*/ 126649 w 294706"/>
                <a:gd name="connsiteY62" fmla="*/ 70381 h 101777"/>
                <a:gd name="connsiteX63" fmla="*/ 128967 w 294706"/>
                <a:gd name="connsiteY63" fmla="*/ 80179 h 101777"/>
                <a:gd name="connsiteX64" fmla="*/ 136132 w 294706"/>
                <a:gd name="connsiteY64" fmla="*/ 87556 h 101777"/>
                <a:gd name="connsiteX65" fmla="*/ 146353 w 294706"/>
                <a:gd name="connsiteY65" fmla="*/ 90085 h 101777"/>
                <a:gd name="connsiteX66" fmla="*/ 160366 w 294706"/>
                <a:gd name="connsiteY66" fmla="*/ 84602 h 101777"/>
                <a:gd name="connsiteX67" fmla="*/ 165950 w 294706"/>
                <a:gd name="connsiteY67" fmla="*/ 70697 h 101777"/>
                <a:gd name="connsiteX68" fmla="*/ 160261 w 294706"/>
                <a:gd name="connsiteY68" fmla="*/ 56577 h 101777"/>
                <a:gd name="connsiteX69" fmla="*/ 145931 w 294706"/>
                <a:gd name="connsiteY69" fmla="*/ 50993 h 101777"/>
                <a:gd name="connsiteX70" fmla="*/ 132128 w 294706"/>
                <a:gd name="connsiteY70" fmla="*/ 56577 h 101777"/>
                <a:gd name="connsiteX71" fmla="*/ 126649 w 294706"/>
                <a:gd name="connsiteY71" fmla="*/ 70381 h 101777"/>
                <a:gd name="connsiteX72" fmla="*/ 190921 w 294706"/>
                <a:gd name="connsiteY72" fmla="*/ 24863 h 101777"/>
                <a:gd name="connsiteX73" fmla="*/ 196085 w 294706"/>
                <a:gd name="connsiteY73" fmla="*/ 7269 h 101777"/>
                <a:gd name="connsiteX74" fmla="*/ 211257 w 294706"/>
                <a:gd name="connsiteY74" fmla="*/ 0 h 101777"/>
                <a:gd name="connsiteX75" fmla="*/ 226219 w 294706"/>
                <a:gd name="connsiteY75" fmla="*/ 6528 h 101777"/>
                <a:gd name="connsiteX76" fmla="*/ 232225 w 294706"/>
                <a:gd name="connsiteY76" fmla="*/ 25598 h 101777"/>
                <a:gd name="connsiteX77" fmla="*/ 226219 w 294706"/>
                <a:gd name="connsiteY77" fmla="*/ 44459 h 101777"/>
                <a:gd name="connsiteX78" fmla="*/ 211363 w 294706"/>
                <a:gd name="connsiteY78" fmla="*/ 50993 h 101777"/>
                <a:gd name="connsiteX79" fmla="*/ 196717 w 294706"/>
                <a:gd name="connsiteY79" fmla="*/ 44567 h 101777"/>
                <a:gd name="connsiteX80" fmla="*/ 190921 w 294706"/>
                <a:gd name="connsiteY80" fmla="*/ 24863 h 101777"/>
                <a:gd name="connsiteX81" fmla="*/ 211573 w 294706"/>
                <a:gd name="connsiteY81" fmla="*/ 8214 h 101777"/>
                <a:gd name="connsiteX82" fmla="*/ 204198 w 294706"/>
                <a:gd name="connsiteY82" fmla="*/ 12010 h 101777"/>
                <a:gd name="connsiteX83" fmla="*/ 201353 w 294706"/>
                <a:gd name="connsiteY83" fmla="*/ 26023 h 101777"/>
                <a:gd name="connsiteX84" fmla="*/ 204303 w 294706"/>
                <a:gd name="connsiteY84" fmla="*/ 39085 h 101777"/>
                <a:gd name="connsiteX85" fmla="*/ 211573 w 294706"/>
                <a:gd name="connsiteY85" fmla="*/ 42881 h 101777"/>
                <a:gd name="connsiteX86" fmla="*/ 218949 w 294706"/>
                <a:gd name="connsiteY86" fmla="*/ 39085 h 101777"/>
                <a:gd name="connsiteX87" fmla="*/ 221899 w 294706"/>
                <a:gd name="connsiteY87" fmla="*/ 25072 h 101777"/>
                <a:gd name="connsiteX88" fmla="*/ 218949 w 294706"/>
                <a:gd name="connsiteY88" fmla="*/ 12010 h 101777"/>
                <a:gd name="connsiteX89" fmla="*/ 211573 w 294706"/>
                <a:gd name="connsiteY89" fmla="*/ 8214 h 101777"/>
                <a:gd name="connsiteX90" fmla="*/ 211679 w 294706"/>
                <a:gd name="connsiteY90" fmla="*/ 101778 h 101777"/>
                <a:gd name="connsiteX91" fmla="*/ 264467 w 294706"/>
                <a:gd name="connsiteY91" fmla="*/ 0 h 101777"/>
                <a:gd name="connsiteX92" fmla="*/ 274055 w 294706"/>
                <a:gd name="connsiteY92" fmla="*/ 0 h 101777"/>
                <a:gd name="connsiteX93" fmla="*/ 221478 w 294706"/>
                <a:gd name="connsiteY93" fmla="*/ 101778 h 101777"/>
                <a:gd name="connsiteX94" fmla="*/ 211679 w 294706"/>
                <a:gd name="connsiteY94" fmla="*/ 101778 h 101777"/>
                <a:gd name="connsiteX95" fmla="*/ 253403 w 294706"/>
                <a:gd name="connsiteY95" fmla="*/ 75546 h 101777"/>
                <a:gd name="connsiteX96" fmla="*/ 258566 w 294706"/>
                <a:gd name="connsiteY96" fmla="*/ 57946 h 101777"/>
                <a:gd name="connsiteX97" fmla="*/ 273739 w 294706"/>
                <a:gd name="connsiteY97" fmla="*/ 50676 h 101777"/>
                <a:gd name="connsiteX98" fmla="*/ 288700 w 294706"/>
                <a:gd name="connsiteY98" fmla="*/ 57211 h 101777"/>
                <a:gd name="connsiteX99" fmla="*/ 294707 w 294706"/>
                <a:gd name="connsiteY99" fmla="*/ 76281 h 101777"/>
                <a:gd name="connsiteX100" fmla="*/ 288700 w 294706"/>
                <a:gd name="connsiteY100" fmla="*/ 95142 h 101777"/>
                <a:gd name="connsiteX101" fmla="*/ 273844 w 294706"/>
                <a:gd name="connsiteY101" fmla="*/ 101778 h 101777"/>
                <a:gd name="connsiteX102" fmla="*/ 259198 w 294706"/>
                <a:gd name="connsiteY102" fmla="*/ 95243 h 101777"/>
                <a:gd name="connsiteX103" fmla="*/ 253403 w 294706"/>
                <a:gd name="connsiteY103" fmla="*/ 75546 h 101777"/>
                <a:gd name="connsiteX104" fmla="*/ 274055 w 294706"/>
                <a:gd name="connsiteY104" fmla="*/ 58897 h 101777"/>
                <a:gd name="connsiteX105" fmla="*/ 266679 w 294706"/>
                <a:gd name="connsiteY105" fmla="*/ 62686 h 101777"/>
                <a:gd name="connsiteX106" fmla="*/ 263729 w 294706"/>
                <a:gd name="connsiteY106" fmla="*/ 76699 h 101777"/>
                <a:gd name="connsiteX107" fmla="*/ 266679 w 294706"/>
                <a:gd name="connsiteY107" fmla="*/ 89768 h 101777"/>
                <a:gd name="connsiteX108" fmla="*/ 274055 w 294706"/>
                <a:gd name="connsiteY108" fmla="*/ 93558 h 101777"/>
                <a:gd name="connsiteX109" fmla="*/ 281430 w 294706"/>
                <a:gd name="connsiteY109" fmla="*/ 89768 h 101777"/>
                <a:gd name="connsiteX110" fmla="*/ 284380 w 294706"/>
                <a:gd name="connsiteY110" fmla="*/ 75755 h 101777"/>
                <a:gd name="connsiteX111" fmla="*/ 281430 w 294706"/>
                <a:gd name="connsiteY111" fmla="*/ 62686 h 101777"/>
                <a:gd name="connsiteX112" fmla="*/ 274055 w 294706"/>
                <a:gd name="connsiteY112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294706" h="101777">
                  <a:moveTo>
                    <a:pt x="0" y="72700"/>
                  </a:moveTo>
                  <a:lnTo>
                    <a:pt x="11801" y="71116"/>
                  </a:lnTo>
                  <a:cubicBezTo>
                    <a:pt x="13206" y="77859"/>
                    <a:pt x="15524" y="82707"/>
                    <a:pt x="18755" y="85661"/>
                  </a:cubicBezTo>
                  <a:cubicBezTo>
                    <a:pt x="22057" y="88608"/>
                    <a:pt x="26060" y="90085"/>
                    <a:pt x="30767" y="90085"/>
                  </a:cubicBezTo>
                  <a:cubicBezTo>
                    <a:pt x="36316" y="90085"/>
                    <a:pt x="40988" y="88149"/>
                    <a:pt x="44781" y="84292"/>
                  </a:cubicBezTo>
                  <a:cubicBezTo>
                    <a:pt x="48644" y="80428"/>
                    <a:pt x="50575" y="75647"/>
                    <a:pt x="50575" y="69956"/>
                  </a:cubicBezTo>
                  <a:cubicBezTo>
                    <a:pt x="50575" y="64480"/>
                    <a:pt x="48784" y="59982"/>
                    <a:pt x="45202" y="56469"/>
                  </a:cubicBezTo>
                  <a:cubicBezTo>
                    <a:pt x="41689" y="52962"/>
                    <a:pt x="37194" y="51202"/>
                    <a:pt x="31715" y="51202"/>
                  </a:cubicBezTo>
                  <a:cubicBezTo>
                    <a:pt x="29467" y="51202"/>
                    <a:pt x="26693" y="51627"/>
                    <a:pt x="23391" y="52470"/>
                  </a:cubicBezTo>
                  <a:lnTo>
                    <a:pt x="24656" y="42038"/>
                  </a:lnTo>
                  <a:cubicBezTo>
                    <a:pt x="25429" y="42180"/>
                    <a:pt x="26060" y="42247"/>
                    <a:pt x="26552" y="42247"/>
                  </a:cubicBezTo>
                  <a:cubicBezTo>
                    <a:pt x="31610" y="42247"/>
                    <a:pt x="36140" y="40946"/>
                    <a:pt x="40145" y="38350"/>
                  </a:cubicBezTo>
                  <a:cubicBezTo>
                    <a:pt x="44218" y="35679"/>
                    <a:pt x="46255" y="31606"/>
                    <a:pt x="46255" y="26124"/>
                  </a:cubicBezTo>
                  <a:cubicBezTo>
                    <a:pt x="46255" y="21774"/>
                    <a:pt x="44781" y="18153"/>
                    <a:pt x="41830" y="15274"/>
                  </a:cubicBezTo>
                  <a:cubicBezTo>
                    <a:pt x="38880" y="12394"/>
                    <a:pt x="35087" y="10951"/>
                    <a:pt x="30451" y="10951"/>
                  </a:cubicBezTo>
                  <a:cubicBezTo>
                    <a:pt x="25885" y="10951"/>
                    <a:pt x="22057" y="12428"/>
                    <a:pt x="18966" y="15382"/>
                  </a:cubicBezTo>
                  <a:cubicBezTo>
                    <a:pt x="15875" y="18261"/>
                    <a:pt x="13908" y="22577"/>
                    <a:pt x="13065" y="28342"/>
                  </a:cubicBezTo>
                  <a:lnTo>
                    <a:pt x="1159" y="26232"/>
                  </a:lnTo>
                  <a:cubicBezTo>
                    <a:pt x="2635" y="18295"/>
                    <a:pt x="5936" y="12152"/>
                    <a:pt x="11064" y="7795"/>
                  </a:cubicBezTo>
                  <a:cubicBezTo>
                    <a:pt x="16191" y="3439"/>
                    <a:pt x="22584" y="1261"/>
                    <a:pt x="30240" y="1261"/>
                  </a:cubicBezTo>
                  <a:cubicBezTo>
                    <a:pt x="35509" y="1261"/>
                    <a:pt x="40355" y="2387"/>
                    <a:pt x="44781" y="4633"/>
                  </a:cubicBezTo>
                  <a:cubicBezTo>
                    <a:pt x="49206" y="6878"/>
                    <a:pt x="52577" y="9973"/>
                    <a:pt x="54896" y="13905"/>
                  </a:cubicBezTo>
                  <a:cubicBezTo>
                    <a:pt x="57284" y="17836"/>
                    <a:pt x="58478" y="21983"/>
                    <a:pt x="58478" y="26340"/>
                  </a:cubicBezTo>
                  <a:cubicBezTo>
                    <a:pt x="58478" y="30480"/>
                    <a:pt x="57354" y="34277"/>
                    <a:pt x="55106" y="37716"/>
                  </a:cubicBezTo>
                  <a:cubicBezTo>
                    <a:pt x="52859" y="41162"/>
                    <a:pt x="49557" y="43899"/>
                    <a:pt x="45202" y="45936"/>
                  </a:cubicBezTo>
                  <a:cubicBezTo>
                    <a:pt x="50891" y="47204"/>
                    <a:pt x="55317" y="49941"/>
                    <a:pt x="58478" y="54156"/>
                  </a:cubicBezTo>
                  <a:cubicBezTo>
                    <a:pt x="61639" y="58297"/>
                    <a:pt x="63219" y="63462"/>
                    <a:pt x="63219" y="69645"/>
                  </a:cubicBezTo>
                  <a:cubicBezTo>
                    <a:pt x="63219" y="78075"/>
                    <a:pt x="60129" y="85236"/>
                    <a:pt x="53947" y="91137"/>
                  </a:cubicBezTo>
                  <a:cubicBezTo>
                    <a:pt x="47836" y="96970"/>
                    <a:pt x="40074" y="99883"/>
                    <a:pt x="30661" y="99883"/>
                  </a:cubicBezTo>
                  <a:cubicBezTo>
                    <a:pt x="22162" y="99883"/>
                    <a:pt x="15102" y="97354"/>
                    <a:pt x="9483" y="92296"/>
                  </a:cubicBezTo>
                  <a:cubicBezTo>
                    <a:pt x="3934" y="87239"/>
                    <a:pt x="773" y="80705"/>
                    <a:pt x="0" y="72700"/>
                  </a:cubicBezTo>
                  <a:close/>
                  <a:moveTo>
                    <a:pt x="80710" y="98197"/>
                  </a:moveTo>
                  <a:lnTo>
                    <a:pt x="80710" y="84710"/>
                  </a:lnTo>
                  <a:lnTo>
                    <a:pt x="94197" y="84710"/>
                  </a:lnTo>
                  <a:lnTo>
                    <a:pt x="94197" y="98197"/>
                  </a:lnTo>
                  <a:lnTo>
                    <a:pt x="80710" y="98197"/>
                  </a:lnTo>
                  <a:close/>
                  <a:moveTo>
                    <a:pt x="132760" y="45828"/>
                  </a:moveTo>
                  <a:cubicBezTo>
                    <a:pt x="127843" y="44007"/>
                    <a:pt x="124190" y="41438"/>
                    <a:pt x="121802" y="38141"/>
                  </a:cubicBezTo>
                  <a:cubicBezTo>
                    <a:pt x="119484" y="34769"/>
                    <a:pt x="118325" y="30763"/>
                    <a:pt x="118325" y="26124"/>
                  </a:cubicBezTo>
                  <a:cubicBezTo>
                    <a:pt x="118325" y="19104"/>
                    <a:pt x="120854" y="13204"/>
                    <a:pt x="125911" y="8429"/>
                  </a:cubicBezTo>
                  <a:cubicBezTo>
                    <a:pt x="130969" y="3648"/>
                    <a:pt x="137677" y="1261"/>
                    <a:pt x="146036" y="1261"/>
                  </a:cubicBezTo>
                  <a:cubicBezTo>
                    <a:pt x="154465" y="1261"/>
                    <a:pt x="161244" y="3722"/>
                    <a:pt x="166372" y="8638"/>
                  </a:cubicBezTo>
                  <a:cubicBezTo>
                    <a:pt x="171499" y="13487"/>
                    <a:pt x="174063" y="19421"/>
                    <a:pt x="174063" y="26441"/>
                  </a:cubicBezTo>
                  <a:cubicBezTo>
                    <a:pt x="174063" y="30939"/>
                    <a:pt x="172869" y="34836"/>
                    <a:pt x="170481" y="38141"/>
                  </a:cubicBezTo>
                  <a:cubicBezTo>
                    <a:pt x="168163" y="41438"/>
                    <a:pt x="164616" y="44007"/>
                    <a:pt x="159839" y="45828"/>
                  </a:cubicBezTo>
                  <a:cubicBezTo>
                    <a:pt x="165810" y="47797"/>
                    <a:pt x="170341" y="50926"/>
                    <a:pt x="173431" y="55208"/>
                  </a:cubicBezTo>
                  <a:cubicBezTo>
                    <a:pt x="176522" y="59490"/>
                    <a:pt x="178067" y="64622"/>
                    <a:pt x="178067" y="70590"/>
                  </a:cubicBezTo>
                  <a:cubicBezTo>
                    <a:pt x="178067" y="78877"/>
                    <a:pt x="175117" y="85836"/>
                    <a:pt x="169217" y="91454"/>
                  </a:cubicBezTo>
                  <a:cubicBezTo>
                    <a:pt x="163386" y="97071"/>
                    <a:pt x="155730" y="99883"/>
                    <a:pt x="146247" y="99883"/>
                  </a:cubicBezTo>
                  <a:cubicBezTo>
                    <a:pt x="136694" y="99883"/>
                    <a:pt x="129003" y="97071"/>
                    <a:pt x="123172" y="91454"/>
                  </a:cubicBezTo>
                  <a:cubicBezTo>
                    <a:pt x="117342" y="85762"/>
                    <a:pt x="114427" y="78702"/>
                    <a:pt x="114427" y="70273"/>
                  </a:cubicBezTo>
                  <a:cubicBezTo>
                    <a:pt x="114427" y="64022"/>
                    <a:pt x="116007" y="58789"/>
                    <a:pt x="119168" y="54574"/>
                  </a:cubicBezTo>
                  <a:cubicBezTo>
                    <a:pt x="122399" y="50292"/>
                    <a:pt x="126930" y="47379"/>
                    <a:pt x="132760" y="45828"/>
                  </a:cubicBezTo>
                  <a:close/>
                  <a:moveTo>
                    <a:pt x="130442" y="25706"/>
                  </a:moveTo>
                  <a:cubicBezTo>
                    <a:pt x="130442" y="30271"/>
                    <a:pt x="131917" y="34027"/>
                    <a:pt x="134867" y="36981"/>
                  </a:cubicBezTo>
                  <a:cubicBezTo>
                    <a:pt x="137818" y="39860"/>
                    <a:pt x="141611" y="41297"/>
                    <a:pt x="146247" y="41297"/>
                  </a:cubicBezTo>
                  <a:cubicBezTo>
                    <a:pt x="150813" y="41297"/>
                    <a:pt x="154571" y="39860"/>
                    <a:pt x="157521" y="36981"/>
                  </a:cubicBezTo>
                  <a:cubicBezTo>
                    <a:pt x="160471" y="34101"/>
                    <a:pt x="161947" y="30588"/>
                    <a:pt x="161947" y="26441"/>
                  </a:cubicBezTo>
                  <a:cubicBezTo>
                    <a:pt x="161947" y="22091"/>
                    <a:pt x="160436" y="18436"/>
                    <a:pt x="157416" y="15483"/>
                  </a:cubicBezTo>
                  <a:cubicBezTo>
                    <a:pt x="154395" y="12462"/>
                    <a:pt x="150637" y="10951"/>
                    <a:pt x="146141" y="10951"/>
                  </a:cubicBezTo>
                  <a:cubicBezTo>
                    <a:pt x="141646" y="10951"/>
                    <a:pt x="137888" y="12428"/>
                    <a:pt x="134867" y="15382"/>
                  </a:cubicBezTo>
                  <a:cubicBezTo>
                    <a:pt x="131917" y="18261"/>
                    <a:pt x="130442" y="21700"/>
                    <a:pt x="130442" y="25706"/>
                  </a:cubicBezTo>
                  <a:close/>
                  <a:moveTo>
                    <a:pt x="126649" y="70381"/>
                  </a:moveTo>
                  <a:cubicBezTo>
                    <a:pt x="126649" y="73752"/>
                    <a:pt x="127422" y="77016"/>
                    <a:pt x="128967" y="80179"/>
                  </a:cubicBezTo>
                  <a:cubicBezTo>
                    <a:pt x="130583" y="83341"/>
                    <a:pt x="132971" y="85796"/>
                    <a:pt x="136132" y="87556"/>
                  </a:cubicBezTo>
                  <a:cubicBezTo>
                    <a:pt x="139293" y="89242"/>
                    <a:pt x="142700" y="90085"/>
                    <a:pt x="146353" y="90085"/>
                  </a:cubicBezTo>
                  <a:cubicBezTo>
                    <a:pt x="152042" y="90085"/>
                    <a:pt x="156713" y="88257"/>
                    <a:pt x="160366" y="84602"/>
                  </a:cubicBezTo>
                  <a:cubicBezTo>
                    <a:pt x="164089" y="80954"/>
                    <a:pt x="165950" y="76315"/>
                    <a:pt x="165950" y="70697"/>
                  </a:cubicBezTo>
                  <a:cubicBezTo>
                    <a:pt x="165950" y="65006"/>
                    <a:pt x="164054" y="60299"/>
                    <a:pt x="160261" y="56577"/>
                  </a:cubicBezTo>
                  <a:cubicBezTo>
                    <a:pt x="156468" y="52855"/>
                    <a:pt x="151691" y="50993"/>
                    <a:pt x="145931" y="50993"/>
                  </a:cubicBezTo>
                  <a:cubicBezTo>
                    <a:pt x="140382" y="50993"/>
                    <a:pt x="135781" y="52855"/>
                    <a:pt x="132128" y="56577"/>
                  </a:cubicBezTo>
                  <a:cubicBezTo>
                    <a:pt x="128475" y="60232"/>
                    <a:pt x="126649" y="64831"/>
                    <a:pt x="126649" y="70381"/>
                  </a:cubicBezTo>
                  <a:close/>
                  <a:moveTo>
                    <a:pt x="190921" y="24863"/>
                  </a:moveTo>
                  <a:cubicBezTo>
                    <a:pt x="190921" y="17978"/>
                    <a:pt x="192643" y="12111"/>
                    <a:pt x="196085" y="7269"/>
                  </a:cubicBezTo>
                  <a:cubicBezTo>
                    <a:pt x="199597" y="2421"/>
                    <a:pt x="204654" y="0"/>
                    <a:pt x="211257" y="0"/>
                  </a:cubicBezTo>
                  <a:cubicBezTo>
                    <a:pt x="217298" y="0"/>
                    <a:pt x="222286" y="2172"/>
                    <a:pt x="226219" y="6528"/>
                  </a:cubicBezTo>
                  <a:cubicBezTo>
                    <a:pt x="230223" y="10816"/>
                    <a:pt x="232225" y="17169"/>
                    <a:pt x="232225" y="25598"/>
                  </a:cubicBezTo>
                  <a:cubicBezTo>
                    <a:pt x="232225" y="33751"/>
                    <a:pt x="230223" y="40035"/>
                    <a:pt x="226219" y="44459"/>
                  </a:cubicBezTo>
                  <a:cubicBezTo>
                    <a:pt x="222215" y="48815"/>
                    <a:pt x="217263" y="50993"/>
                    <a:pt x="211363" y="50993"/>
                  </a:cubicBezTo>
                  <a:cubicBezTo>
                    <a:pt x="205532" y="50993"/>
                    <a:pt x="200651" y="48849"/>
                    <a:pt x="196717" y="44567"/>
                  </a:cubicBezTo>
                  <a:cubicBezTo>
                    <a:pt x="192853" y="40211"/>
                    <a:pt x="190921" y="33643"/>
                    <a:pt x="190921" y="24863"/>
                  </a:cubicBezTo>
                  <a:close/>
                  <a:moveTo>
                    <a:pt x="211573" y="8214"/>
                  </a:moveTo>
                  <a:cubicBezTo>
                    <a:pt x="208623" y="8214"/>
                    <a:pt x="206165" y="9481"/>
                    <a:pt x="204198" y="12010"/>
                  </a:cubicBezTo>
                  <a:cubicBezTo>
                    <a:pt x="202301" y="14539"/>
                    <a:pt x="201353" y="19205"/>
                    <a:pt x="201353" y="26023"/>
                  </a:cubicBezTo>
                  <a:cubicBezTo>
                    <a:pt x="201353" y="32206"/>
                    <a:pt x="202337" y="36556"/>
                    <a:pt x="204303" y="39085"/>
                  </a:cubicBezTo>
                  <a:cubicBezTo>
                    <a:pt x="206270" y="41613"/>
                    <a:pt x="208694" y="42881"/>
                    <a:pt x="211573" y="42881"/>
                  </a:cubicBezTo>
                  <a:cubicBezTo>
                    <a:pt x="214594" y="42881"/>
                    <a:pt x="217052" y="41613"/>
                    <a:pt x="218949" y="39085"/>
                  </a:cubicBezTo>
                  <a:cubicBezTo>
                    <a:pt x="220916" y="36488"/>
                    <a:pt x="221899" y="31815"/>
                    <a:pt x="221899" y="25072"/>
                  </a:cubicBezTo>
                  <a:cubicBezTo>
                    <a:pt x="221899" y="18821"/>
                    <a:pt x="220916" y="14465"/>
                    <a:pt x="218949" y="12010"/>
                  </a:cubicBezTo>
                  <a:cubicBezTo>
                    <a:pt x="216982" y="9481"/>
                    <a:pt x="214523" y="8214"/>
                    <a:pt x="211573" y="8214"/>
                  </a:cubicBezTo>
                  <a:close/>
                  <a:moveTo>
                    <a:pt x="211679" y="101778"/>
                  </a:moveTo>
                  <a:lnTo>
                    <a:pt x="264467" y="0"/>
                  </a:lnTo>
                  <a:lnTo>
                    <a:pt x="274055" y="0"/>
                  </a:lnTo>
                  <a:lnTo>
                    <a:pt x="221478" y="101778"/>
                  </a:lnTo>
                  <a:lnTo>
                    <a:pt x="211679" y="101778"/>
                  </a:lnTo>
                  <a:close/>
                  <a:moveTo>
                    <a:pt x="253403" y="75546"/>
                  </a:moveTo>
                  <a:cubicBezTo>
                    <a:pt x="253403" y="68587"/>
                    <a:pt x="255124" y="62727"/>
                    <a:pt x="258566" y="57946"/>
                  </a:cubicBezTo>
                  <a:cubicBezTo>
                    <a:pt x="262078" y="53097"/>
                    <a:pt x="267136" y="50676"/>
                    <a:pt x="273739" y="50676"/>
                  </a:cubicBezTo>
                  <a:cubicBezTo>
                    <a:pt x="279779" y="50676"/>
                    <a:pt x="284767" y="52855"/>
                    <a:pt x="288700" y="57211"/>
                  </a:cubicBezTo>
                  <a:cubicBezTo>
                    <a:pt x="292704" y="61493"/>
                    <a:pt x="294707" y="67852"/>
                    <a:pt x="294707" y="76281"/>
                  </a:cubicBezTo>
                  <a:cubicBezTo>
                    <a:pt x="294707" y="84427"/>
                    <a:pt x="292704" y="90718"/>
                    <a:pt x="288700" y="95142"/>
                  </a:cubicBezTo>
                  <a:cubicBezTo>
                    <a:pt x="284697" y="99566"/>
                    <a:pt x="279744" y="101778"/>
                    <a:pt x="273844" y="101778"/>
                  </a:cubicBezTo>
                  <a:cubicBezTo>
                    <a:pt x="268014" y="101778"/>
                    <a:pt x="263132" y="99600"/>
                    <a:pt x="259198" y="95243"/>
                  </a:cubicBezTo>
                  <a:cubicBezTo>
                    <a:pt x="255335" y="90820"/>
                    <a:pt x="253403" y="84252"/>
                    <a:pt x="253403" y="75546"/>
                  </a:cubicBezTo>
                  <a:close/>
                  <a:moveTo>
                    <a:pt x="274055" y="58897"/>
                  </a:moveTo>
                  <a:cubicBezTo>
                    <a:pt x="271105" y="58897"/>
                    <a:pt x="268646" y="60158"/>
                    <a:pt x="266679" y="62686"/>
                  </a:cubicBezTo>
                  <a:cubicBezTo>
                    <a:pt x="264713" y="65215"/>
                    <a:pt x="263729" y="69888"/>
                    <a:pt x="263729" y="76699"/>
                  </a:cubicBezTo>
                  <a:cubicBezTo>
                    <a:pt x="263729" y="82883"/>
                    <a:pt x="264713" y="87239"/>
                    <a:pt x="266679" y="89768"/>
                  </a:cubicBezTo>
                  <a:cubicBezTo>
                    <a:pt x="268646" y="92296"/>
                    <a:pt x="271105" y="93558"/>
                    <a:pt x="274055" y="93558"/>
                  </a:cubicBezTo>
                  <a:cubicBezTo>
                    <a:pt x="277075" y="93558"/>
                    <a:pt x="279534" y="92296"/>
                    <a:pt x="281430" y="89768"/>
                  </a:cubicBezTo>
                  <a:cubicBezTo>
                    <a:pt x="283397" y="87239"/>
                    <a:pt x="284380" y="82566"/>
                    <a:pt x="284380" y="75755"/>
                  </a:cubicBezTo>
                  <a:cubicBezTo>
                    <a:pt x="284380" y="69571"/>
                    <a:pt x="283397" y="65215"/>
                    <a:pt x="281430" y="62686"/>
                  </a:cubicBezTo>
                  <a:cubicBezTo>
                    <a:pt x="279464" y="60158"/>
                    <a:pt x="277005" y="58897"/>
                    <a:pt x="274055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905FE7D6-F23D-4EFE-B277-7596EC272C06}"/>
                </a:ext>
              </a:extLst>
            </p:cNvPr>
            <p:cNvSpPr/>
            <p:nvPr/>
          </p:nvSpPr>
          <p:spPr>
            <a:xfrm>
              <a:off x="804819" y="1673088"/>
              <a:ext cx="2457018" cy="705632"/>
            </a:xfrm>
            <a:custGeom>
              <a:avLst/>
              <a:gdLst>
                <a:gd name="connsiteX0" fmla="*/ 0 w 2457018"/>
                <a:gd name="connsiteY0" fmla="*/ 705632 h 705632"/>
                <a:gd name="connsiteX1" fmla="*/ 1056685 w 2457018"/>
                <a:gd name="connsiteY1" fmla="*/ 705632 h 705632"/>
                <a:gd name="connsiteX2" fmla="*/ 2457018 w 2457018"/>
                <a:gd name="connsiteY2" fmla="*/ 0 h 70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57018" h="705632">
                  <a:moveTo>
                    <a:pt x="0" y="705632"/>
                  </a:moveTo>
                  <a:lnTo>
                    <a:pt x="1056685" y="705632"/>
                  </a:lnTo>
                  <a:lnTo>
                    <a:pt x="2457018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EA35047-4884-4C19-BA3C-03D8166DB06A}"/>
                </a:ext>
              </a:extLst>
            </p:cNvPr>
            <p:cNvSpPr/>
            <p:nvPr/>
          </p:nvSpPr>
          <p:spPr>
            <a:xfrm>
              <a:off x="3248351" y="1659602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42"/>
                    <a:pt x="20931" y="0"/>
                    <a:pt x="13487" y="0"/>
                  </a:cubicBezTo>
                  <a:cubicBezTo>
                    <a:pt x="6035" y="0"/>
                    <a:pt x="0" y="6042"/>
                    <a:pt x="0" y="13487"/>
                  </a:cubicBezTo>
                  <a:cubicBezTo>
                    <a:pt x="0" y="20938"/>
                    <a:pt x="6035" y="26973"/>
                    <a:pt x="13487" y="26973"/>
                  </a:cubicBezTo>
                  <a:cubicBezTo>
                    <a:pt x="20931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7F89350-E1F0-49C9-ABA9-BDDA27D044A7}"/>
                </a:ext>
              </a:extLst>
            </p:cNvPr>
            <p:cNvSpPr/>
            <p:nvPr/>
          </p:nvSpPr>
          <p:spPr>
            <a:xfrm>
              <a:off x="814723" y="2582289"/>
              <a:ext cx="933006" cy="124853"/>
            </a:xfrm>
            <a:custGeom>
              <a:avLst/>
              <a:gdLst>
                <a:gd name="connsiteX0" fmla="*/ 0 w 933006"/>
                <a:gd name="connsiteY0" fmla="*/ 96511 h 124853"/>
                <a:gd name="connsiteX1" fmla="*/ 0 w 933006"/>
                <a:gd name="connsiteY1" fmla="*/ 0 h 124853"/>
                <a:gd name="connsiteX2" fmla="*/ 12750 w 933006"/>
                <a:gd name="connsiteY2" fmla="*/ 0 h 124853"/>
                <a:gd name="connsiteX3" fmla="*/ 12750 w 933006"/>
                <a:gd name="connsiteY3" fmla="*/ 85128 h 124853"/>
                <a:gd name="connsiteX4" fmla="*/ 60269 w 933006"/>
                <a:gd name="connsiteY4" fmla="*/ 85128 h 124853"/>
                <a:gd name="connsiteX5" fmla="*/ 60269 w 933006"/>
                <a:gd name="connsiteY5" fmla="*/ 96511 h 124853"/>
                <a:gd name="connsiteX6" fmla="*/ 0 w 933006"/>
                <a:gd name="connsiteY6" fmla="*/ 96511 h 124853"/>
                <a:gd name="connsiteX7" fmla="*/ 68804 w 933006"/>
                <a:gd name="connsiteY7" fmla="*/ 61527 h 124853"/>
                <a:gd name="connsiteX8" fmla="*/ 79551 w 933006"/>
                <a:gd name="connsiteY8" fmla="*/ 32766 h 124853"/>
                <a:gd name="connsiteX9" fmla="*/ 101572 w 933006"/>
                <a:gd name="connsiteY9" fmla="*/ 24971 h 124853"/>
                <a:gd name="connsiteX10" fmla="*/ 125068 w 933006"/>
                <a:gd name="connsiteY10" fmla="*/ 34452 h 124853"/>
                <a:gd name="connsiteX11" fmla="*/ 134235 w 933006"/>
                <a:gd name="connsiteY11" fmla="*/ 60582 h 124853"/>
                <a:gd name="connsiteX12" fmla="*/ 130231 w 933006"/>
                <a:gd name="connsiteY12" fmla="*/ 81865 h 124853"/>
                <a:gd name="connsiteX13" fmla="*/ 118430 w 933006"/>
                <a:gd name="connsiteY13" fmla="*/ 93874 h 124853"/>
                <a:gd name="connsiteX14" fmla="*/ 101572 w 933006"/>
                <a:gd name="connsiteY14" fmla="*/ 98089 h 124853"/>
                <a:gd name="connsiteX15" fmla="*/ 77760 w 933006"/>
                <a:gd name="connsiteY15" fmla="*/ 88716 h 124853"/>
                <a:gd name="connsiteX16" fmla="*/ 68804 w 933006"/>
                <a:gd name="connsiteY16" fmla="*/ 61527 h 124853"/>
                <a:gd name="connsiteX17" fmla="*/ 80920 w 933006"/>
                <a:gd name="connsiteY17" fmla="*/ 61527 h 124853"/>
                <a:gd name="connsiteX18" fmla="*/ 86716 w 933006"/>
                <a:gd name="connsiteY18" fmla="*/ 81655 h 124853"/>
                <a:gd name="connsiteX19" fmla="*/ 101572 w 933006"/>
                <a:gd name="connsiteY19" fmla="*/ 88291 h 124853"/>
                <a:gd name="connsiteX20" fmla="*/ 116218 w 933006"/>
                <a:gd name="connsiteY20" fmla="*/ 81655 h 124853"/>
                <a:gd name="connsiteX21" fmla="*/ 122118 w 933006"/>
                <a:gd name="connsiteY21" fmla="*/ 61108 h 124853"/>
                <a:gd name="connsiteX22" fmla="*/ 116218 w 933006"/>
                <a:gd name="connsiteY22" fmla="*/ 41512 h 124853"/>
                <a:gd name="connsiteX23" fmla="*/ 101572 w 933006"/>
                <a:gd name="connsiteY23" fmla="*/ 34769 h 124853"/>
                <a:gd name="connsiteX24" fmla="*/ 86716 w 933006"/>
                <a:gd name="connsiteY24" fmla="*/ 41512 h 124853"/>
                <a:gd name="connsiteX25" fmla="*/ 80920 w 933006"/>
                <a:gd name="connsiteY25" fmla="*/ 61527 h 124853"/>
                <a:gd name="connsiteX26" fmla="*/ 160261 w 933006"/>
                <a:gd name="connsiteY26" fmla="*/ 96511 h 124853"/>
                <a:gd name="connsiteX27" fmla="*/ 138871 w 933006"/>
                <a:gd name="connsiteY27" fmla="*/ 26549 h 124853"/>
                <a:gd name="connsiteX28" fmla="*/ 151094 w 933006"/>
                <a:gd name="connsiteY28" fmla="*/ 26549 h 124853"/>
                <a:gd name="connsiteX29" fmla="*/ 162262 w 933006"/>
                <a:gd name="connsiteY29" fmla="*/ 66901 h 124853"/>
                <a:gd name="connsiteX30" fmla="*/ 166372 w 933006"/>
                <a:gd name="connsiteY30" fmla="*/ 81972 h 124853"/>
                <a:gd name="connsiteX31" fmla="*/ 169954 w 933006"/>
                <a:gd name="connsiteY31" fmla="*/ 67535 h 124853"/>
                <a:gd name="connsiteX32" fmla="*/ 181123 w 933006"/>
                <a:gd name="connsiteY32" fmla="*/ 26549 h 124853"/>
                <a:gd name="connsiteX33" fmla="*/ 193345 w 933006"/>
                <a:gd name="connsiteY33" fmla="*/ 26549 h 124853"/>
                <a:gd name="connsiteX34" fmla="*/ 203776 w 933006"/>
                <a:gd name="connsiteY34" fmla="*/ 67117 h 124853"/>
                <a:gd name="connsiteX35" fmla="*/ 207253 w 933006"/>
                <a:gd name="connsiteY35" fmla="*/ 80496 h 124853"/>
                <a:gd name="connsiteX36" fmla="*/ 211257 w 933006"/>
                <a:gd name="connsiteY36" fmla="*/ 67009 h 124853"/>
                <a:gd name="connsiteX37" fmla="*/ 223269 w 933006"/>
                <a:gd name="connsiteY37" fmla="*/ 26549 h 124853"/>
                <a:gd name="connsiteX38" fmla="*/ 234753 w 933006"/>
                <a:gd name="connsiteY38" fmla="*/ 26549 h 124853"/>
                <a:gd name="connsiteX39" fmla="*/ 212943 w 933006"/>
                <a:gd name="connsiteY39" fmla="*/ 96511 h 124853"/>
                <a:gd name="connsiteX40" fmla="*/ 200615 w 933006"/>
                <a:gd name="connsiteY40" fmla="*/ 96511 h 124853"/>
                <a:gd name="connsiteX41" fmla="*/ 189447 w 933006"/>
                <a:gd name="connsiteY41" fmla="*/ 54574 h 124853"/>
                <a:gd name="connsiteX42" fmla="*/ 186813 w 933006"/>
                <a:gd name="connsiteY42" fmla="*/ 42672 h 124853"/>
                <a:gd name="connsiteX43" fmla="*/ 172588 w 933006"/>
                <a:gd name="connsiteY43" fmla="*/ 96511 h 124853"/>
                <a:gd name="connsiteX44" fmla="*/ 160261 w 933006"/>
                <a:gd name="connsiteY44" fmla="*/ 96511 h 124853"/>
                <a:gd name="connsiteX45" fmla="*/ 237598 w 933006"/>
                <a:gd name="connsiteY45" fmla="*/ 123275 h 124853"/>
                <a:gd name="connsiteX46" fmla="*/ 237598 w 933006"/>
                <a:gd name="connsiteY46" fmla="*/ 114738 h 124853"/>
                <a:gd name="connsiteX47" fmla="*/ 316095 w 933006"/>
                <a:gd name="connsiteY47" fmla="*/ 114738 h 124853"/>
                <a:gd name="connsiteX48" fmla="*/ 316095 w 933006"/>
                <a:gd name="connsiteY48" fmla="*/ 123275 h 124853"/>
                <a:gd name="connsiteX49" fmla="*/ 237598 w 933006"/>
                <a:gd name="connsiteY49" fmla="*/ 123275 h 124853"/>
                <a:gd name="connsiteX50" fmla="*/ 368358 w 933006"/>
                <a:gd name="connsiteY50" fmla="*/ 70907 h 124853"/>
                <a:gd name="connsiteX51" fmla="*/ 379943 w 933006"/>
                <a:gd name="connsiteY51" fmla="*/ 72383 h 124853"/>
                <a:gd name="connsiteX52" fmla="*/ 370145 w 933006"/>
                <a:gd name="connsiteY52" fmla="*/ 91346 h 124853"/>
                <a:gd name="connsiteX53" fmla="*/ 350866 w 933006"/>
                <a:gd name="connsiteY53" fmla="*/ 98089 h 124853"/>
                <a:gd name="connsiteX54" fmla="*/ 327790 w 933006"/>
                <a:gd name="connsiteY54" fmla="*/ 88716 h 124853"/>
                <a:gd name="connsiteX55" fmla="*/ 319045 w 933006"/>
                <a:gd name="connsiteY55" fmla="*/ 61844 h 124853"/>
                <a:gd name="connsiteX56" fmla="*/ 322733 w 933006"/>
                <a:gd name="connsiteY56" fmla="*/ 42038 h 124853"/>
                <a:gd name="connsiteX57" fmla="*/ 334217 w 933006"/>
                <a:gd name="connsiteY57" fmla="*/ 29287 h 124853"/>
                <a:gd name="connsiteX58" fmla="*/ 350974 w 933006"/>
                <a:gd name="connsiteY58" fmla="*/ 24971 h 124853"/>
                <a:gd name="connsiteX59" fmla="*/ 369518 w 933006"/>
                <a:gd name="connsiteY59" fmla="*/ 30763 h 124853"/>
                <a:gd name="connsiteX60" fmla="*/ 378891 w 933006"/>
                <a:gd name="connsiteY60" fmla="*/ 47096 h 124853"/>
                <a:gd name="connsiteX61" fmla="*/ 367300 w 933006"/>
                <a:gd name="connsiteY61" fmla="*/ 48889 h 124853"/>
                <a:gd name="connsiteX62" fmla="*/ 361507 w 933006"/>
                <a:gd name="connsiteY62" fmla="*/ 38350 h 124853"/>
                <a:gd name="connsiteX63" fmla="*/ 351392 w 933006"/>
                <a:gd name="connsiteY63" fmla="*/ 34769 h 124853"/>
                <a:gd name="connsiteX64" fmla="*/ 336853 w 933006"/>
                <a:gd name="connsiteY64" fmla="*/ 41195 h 124853"/>
                <a:gd name="connsiteX65" fmla="*/ 331270 w 933006"/>
                <a:gd name="connsiteY65" fmla="*/ 61425 h 124853"/>
                <a:gd name="connsiteX66" fmla="*/ 336644 w 933006"/>
                <a:gd name="connsiteY66" fmla="*/ 81972 h 124853"/>
                <a:gd name="connsiteX67" fmla="*/ 350758 w 933006"/>
                <a:gd name="connsiteY67" fmla="*/ 88291 h 124853"/>
                <a:gd name="connsiteX68" fmla="*/ 362350 w 933006"/>
                <a:gd name="connsiteY68" fmla="*/ 84076 h 124853"/>
                <a:gd name="connsiteX69" fmla="*/ 368358 w 933006"/>
                <a:gd name="connsiteY69" fmla="*/ 70907 h 124853"/>
                <a:gd name="connsiteX70" fmla="*/ 385743 w 933006"/>
                <a:gd name="connsiteY70" fmla="*/ 61527 h 124853"/>
                <a:gd name="connsiteX71" fmla="*/ 396492 w 933006"/>
                <a:gd name="connsiteY71" fmla="*/ 32766 h 124853"/>
                <a:gd name="connsiteX72" fmla="*/ 418509 w 933006"/>
                <a:gd name="connsiteY72" fmla="*/ 24971 h 124853"/>
                <a:gd name="connsiteX73" fmla="*/ 442009 w 933006"/>
                <a:gd name="connsiteY73" fmla="*/ 34452 h 124853"/>
                <a:gd name="connsiteX74" fmla="*/ 451173 w 933006"/>
                <a:gd name="connsiteY74" fmla="*/ 60582 h 124853"/>
                <a:gd name="connsiteX75" fmla="*/ 447168 w 933006"/>
                <a:gd name="connsiteY75" fmla="*/ 81865 h 124853"/>
                <a:gd name="connsiteX76" fmla="*/ 435367 w 933006"/>
                <a:gd name="connsiteY76" fmla="*/ 93874 h 124853"/>
                <a:gd name="connsiteX77" fmla="*/ 418509 w 933006"/>
                <a:gd name="connsiteY77" fmla="*/ 98089 h 124853"/>
                <a:gd name="connsiteX78" fmla="*/ 394698 w 933006"/>
                <a:gd name="connsiteY78" fmla="*/ 88716 h 124853"/>
                <a:gd name="connsiteX79" fmla="*/ 385743 w 933006"/>
                <a:gd name="connsiteY79" fmla="*/ 61527 h 124853"/>
                <a:gd name="connsiteX80" fmla="*/ 397860 w 933006"/>
                <a:gd name="connsiteY80" fmla="*/ 61527 h 124853"/>
                <a:gd name="connsiteX81" fmla="*/ 403653 w 933006"/>
                <a:gd name="connsiteY81" fmla="*/ 81655 h 124853"/>
                <a:gd name="connsiteX82" fmla="*/ 418509 w 933006"/>
                <a:gd name="connsiteY82" fmla="*/ 88291 h 124853"/>
                <a:gd name="connsiteX83" fmla="*/ 433155 w 933006"/>
                <a:gd name="connsiteY83" fmla="*/ 81655 h 124853"/>
                <a:gd name="connsiteX84" fmla="*/ 439056 w 933006"/>
                <a:gd name="connsiteY84" fmla="*/ 61108 h 124853"/>
                <a:gd name="connsiteX85" fmla="*/ 433155 w 933006"/>
                <a:gd name="connsiteY85" fmla="*/ 41512 h 124853"/>
                <a:gd name="connsiteX86" fmla="*/ 418509 w 933006"/>
                <a:gd name="connsiteY86" fmla="*/ 34769 h 124853"/>
                <a:gd name="connsiteX87" fmla="*/ 403653 w 933006"/>
                <a:gd name="connsiteY87" fmla="*/ 41512 h 124853"/>
                <a:gd name="connsiteX88" fmla="*/ 397860 w 933006"/>
                <a:gd name="connsiteY88" fmla="*/ 61527 h 124853"/>
                <a:gd name="connsiteX89" fmla="*/ 464235 w 933006"/>
                <a:gd name="connsiteY89" fmla="*/ 96511 h 124853"/>
                <a:gd name="connsiteX90" fmla="*/ 464235 w 933006"/>
                <a:gd name="connsiteY90" fmla="*/ 26549 h 124853"/>
                <a:gd name="connsiteX91" fmla="*/ 474883 w 933006"/>
                <a:gd name="connsiteY91" fmla="*/ 26549 h 124853"/>
                <a:gd name="connsiteX92" fmla="*/ 474883 w 933006"/>
                <a:gd name="connsiteY92" fmla="*/ 36347 h 124853"/>
                <a:gd name="connsiteX93" fmla="*/ 483623 w 933006"/>
                <a:gd name="connsiteY93" fmla="*/ 28127 h 124853"/>
                <a:gd name="connsiteX94" fmla="*/ 496057 w 933006"/>
                <a:gd name="connsiteY94" fmla="*/ 24971 h 124853"/>
                <a:gd name="connsiteX95" fmla="*/ 508809 w 933006"/>
                <a:gd name="connsiteY95" fmla="*/ 28235 h 124853"/>
                <a:gd name="connsiteX96" fmla="*/ 515869 w 933006"/>
                <a:gd name="connsiteY96" fmla="*/ 37190 h 124853"/>
                <a:gd name="connsiteX97" fmla="*/ 537468 w 933006"/>
                <a:gd name="connsiteY97" fmla="*/ 24971 h 124853"/>
                <a:gd name="connsiteX98" fmla="*/ 553484 w 933006"/>
                <a:gd name="connsiteY98" fmla="*/ 30763 h 124853"/>
                <a:gd name="connsiteX99" fmla="*/ 559067 w 933006"/>
                <a:gd name="connsiteY99" fmla="*/ 48465 h 124853"/>
                <a:gd name="connsiteX100" fmla="*/ 559067 w 933006"/>
                <a:gd name="connsiteY100" fmla="*/ 96511 h 124853"/>
                <a:gd name="connsiteX101" fmla="*/ 547266 w 933006"/>
                <a:gd name="connsiteY101" fmla="*/ 96511 h 124853"/>
                <a:gd name="connsiteX102" fmla="*/ 547266 w 933006"/>
                <a:gd name="connsiteY102" fmla="*/ 52470 h 124853"/>
                <a:gd name="connsiteX103" fmla="*/ 546106 w 933006"/>
                <a:gd name="connsiteY103" fmla="*/ 42247 h 124853"/>
                <a:gd name="connsiteX104" fmla="*/ 541892 w 933006"/>
                <a:gd name="connsiteY104" fmla="*/ 37190 h 124853"/>
                <a:gd name="connsiteX105" fmla="*/ 534832 w 933006"/>
                <a:gd name="connsiteY105" fmla="*/ 35295 h 124853"/>
                <a:gd name="connsiteX106" fmla="*/ 522505 w 933006"/>
                <a:gd name="connsiteY106" fmla="*/ 40245 h 124853"/>
                <a:gd name="connsiteX107" fmla="*/ 517656 w 933006"/>
                <a:gd name="connsiteY107" fmla="*/ 55842 h 124853"/>
                <a:gd name="connsiteX108" fmla="*/ 517656 w 933006"/>
                <a:gd name="connsiteY108" fmla="*/ 96511 h 124853"/>
                <a:gd name="connsiteX109" fmla="*/ 505855 w 933006"/>
                <a:gd name="connsiteY109" fmla="*/ 96511 h 124853"/>
                <a:gd name="connsiteX110" fmla="*/ 505855 w 933006"/>
                <a:gd name="connsiteY110" fmla="*/ 51101 h 124853"/>
                <a:gd name="connsiteX111" fmla="*/ 502909 w 933006"/>
                <a:gd name="connsiteY111" fmla="*/ 39300 h 124853"/>
                <a:gd name="connsiteX112" fmla="*/ 493427 w 933006"/>
                <a:gd name="connsiteY112" fmla="*/ 35295 h 124853"/>
                <a:gd name="connsiteX113" fmla="*/ 484155 w 933006"/>
                <a:gd name="connsiteY113" fmla="*/ 37925 h 124853"/>
                <a:gd name="connsiteX114" fmla="*/ 478039 w 933006"/>
                <a:gd name="connsiteY114" fmla="*/ 45619 h 124853"/>
                <a:gd name="connsiteX115" fmla="*/ 476144 w 933006"/>
                <a:gd name="connsiteY115" fmla="*/ 60266 h 124853"/>
                <a:gd name="connsiteX116" fmla="*/ 476144 w 933006"/>
                <a:gd name="connsiteY116" fmla="*/ 96511 h 124853"/>
                <a:gd name="connsiteX117" fmla="*/ 464235 w 933006"/>
                <a:gd name="connsiteY117" fmla="*/ 96511 h 124853"/>
                <a:gd name="connsiteX118" fmla="*/ 572136 w 933006"/>
                <a:gd name="connsiteY118" fmla="*/ 123275 h 124853"/>
                <a:gd name="connsiteX119" fmla="*/ 572136 w 933006"/>
                <a:gd name="connsiteY119" fmla="*/ 26549 h 124853"/>
                <a:gd name="connsiteX120" fmla="*/ 582986 w 933006"/>
                <a:gd name="connsiteY120" fmla="*/ 26549 h 124853"/>
                <a:gd name="connsiteX121" fmla="*/ 582986 w 933006"/>
                <a:gd name="connsiteY121" fmla="*/ 35612 h 124853"/>
                <a:gd name="connsiteX122" fmla="*/ 591523 w 933006"/>
                <a:gd name="connsiteY122" fmla="*/ 27709 h 124853"/>
                <a:gd name="connsiteX123" fmla="*/ 603216 w 933006"/>
                <a:gd name="connsiteY123" fmla="*/ 24971 h 124853"/>
                <a:gd name="connsiteX124" fmla="*/ 619022 w 933006"/>
                <a:gd name="connsiteY124" fmla="*/ 29603 h 124853"/>
                <a:gd name="connsiteX125" fmla="*/ 629347 w 933006"/>
                <a:gd name="connsiteY125" fmla="*/ 42672 h 124853"/>
                <a:gd name="connsiteX126" fmla="*/ 632927 w 933006"/>
                <a:gd name="connsiteY126" fmla="*/ 61001 h 124853"/>
                <a:gd name="connsiteX127" fmla="*/ 629030 w 933006"/>
                <a:gd name="connsiteY127" fmla="*/ 80388 h 124853"/>
                <a:gd name="connsiteX128" fmla="*/ 617863 w 933006"/>
                <a:gd name="connsiteY128" fmla="*/ 93558 h 124853"/>
                <a:gd name="connsiteX129" fmla="*/ 602373 w 933006"/>
                <a:gd name="connsiteY129" fmla="*/ 98089 h 124853"/>
                <a:gd name="connsiteX130" fmla="*/ 591732 w 933006"/>
                <a:gd name="connsiteY130" fmla="*/ 95560 h 124853"/>
                <a:gd name="connsiteX131" fmla="*/ 584038 w 933006"/>
                <a:gd name="connsiteY131" fmla="*/ 89242 h 124853"/>
                <a:gd name="connsiteX132" fmla="*/ 584038 w 933006"/>
                <a:gd name="connsiteY132" fmla="*/ 123275 h 124853"/>
                <a:gd name="connsiteX133" fmla="*/ 572136 w 933006"/>
                <a:gd name="connsiteY133" fmla="*/ 123275 h 124853"/>
                <a:gd name="connsiteX134" fmla="*/ 582878 w 933006"/>
                <a:gd name="connsiteY134" fmla="*/ 61951 h 124853"/>
                <a:gd name="connsiteX135" fmla="*/ 588360 w 933006"/>
                <a:gd name="connsiteY135" fmla="*/ 81865 h 124853"/>
                <a:gd name="connsiteX136" fmla="*/ 601638 w 933006"/>
                <a:gd name="connsiteY136" fmla="*/ 88291 h 124853"/>
                <a:gd name="connsiteX137" fmla="*/ 615125 w 933006"/>
                <a:gd name="connsiteY137" fmla="*/ 81655 h 124853"/>
                <a:gd name="connsiteX138" fmla="*/ 620809 w 933006"/>
                <a:gd name="connsiteY138" fmla="*/ 60899 h 124853"/>
                <a:gd name="connsiteX139" fmla="*/ 615226 w 933006"/>
                <a:gd name="connsiteY139" fmla="*/ 40986 h 124853"/>
                <a:gd name="connsiteX140" fmla="*/ 602164 w 933006"/>
                <a:gd name="connsiteY140" fmla="*/ 34243 h 124853"/>
                <a:gd name="connsiteX141" fmla="*/ 588677 w 933006"/>
                <a:gd name="connsiteY141" fmla="*/ 41404 h 124853"/>
                <a:gd name="connsiteX142" fmla="*/ 582878 w 933006"/>
                <a:gd name="connsiteY142" fmla="*/ 61951 h 124853"/>
                <a:gd name="connsiteX143" fmla="*/ 646097 w 933006"/>
                <a:gd name="connsiteY143" fmla="*/ 96511 h 124853"/>
                <a:gd name="connsiteX144" fmla="*/ 646097 w 933006"/>
                <a:gd name="connsiteY144" fmla="*/ 0 h 124853"/>
                <a:gd name="connsiteX145" fmla="*/ 657898 w 933006"/>
                <a:gd name="connsiteY145" fmla="*/ 0 h 124853"/>
                <a:gd name="connsiteX146" fmla="*/ 657898 w 933006"/>
                <a:gd name="connsiteY146" fmla="*/ 96511 h 124853"/>
                <a:gd name="connsiteX147" fmla="*/ 646097 w 933006"/>
                <a:gd name="connsiteY147" fmla="*/ 96511 h 124853"/>
                <a:gd name="connsiteX148" fmla="*/ 721225 w 933006"/>
                <a:gd name="connsiteY148" fmla="*/ 73961 h 124853"/>
                <a:gd name="connsiteX149" fmla="*/ 733444 w 933006"/>
                <a:gd name="connsiteY149" fmla="*/ 75546 h 124853"/>
                <a:gd name="connsiteX150" fmla="*/ 722702 w 933006"/>
                <a:gd name="connsiteY150" fmla="*/ 92189 h 124853"/>
                <a:gd name="connsiteX151" fmla="*/ 702681 w 933006"/>
                <a:gd name="connsiteY151" fmla="*/ 98089 h 124853"/>
                <a:gd name="connsiteX152" fmla="*/ 678344 w 933006"/>
                <a:gd name="connsiteY152" fmla="*/ 88716 h 124853"/>
                <a:gd name="connsiteX153" fmla="*/ 669382 w 933006"/>
                <a:gd name="connsiteY153" fmla="*/ 62160 h 124853"/>
                <a:gd name="connsiteX154" fmla="*/ 678445 w 933006"/>
                <a:gd name="connsiteY154" fmla="*/ 34769 h 124853"/>
                <a:gd name="connsiteX155" fmla="*/ 702047 w 933006"/>
                <a:gd name="connsiteY155" fmla="*/ 24971 h 124853"/>
                <a:gd name="connsiteX156" fmla="*/ 724914 w 933006"/>
                <a:gd name="connsiteY156" fmla="*/ 34553 h 124853"/>
                <a:gd name="connsiteX157" fmla="*/ 733869 w 933006"/>
                <a:gd name="connsiteY157" fmla="*/ 61425 h 124853"/>
                <a:gd name="connsiteX158" fmla="*/ 733761 w 933006"/>
                <a:gd name="connsiteY158" fmla="*/ 64588 h 124853"/>
                <a:gd name="connsiteX159" fmla="*/ 681608 w 933006"/>
                <a:gd name="connsiteY159" fmla="*/ 64588 h 124853"/>
                <a:gd name="connsiteX160" fmla="*/ 688142 w 933006"/>
                <a:gd name="connsiteY160" fmla="*/ 82181 h 124853"/>
                <a:gd name="connsiteX161" fmla="*/ 702789 w 933006"/>
                <a:gd name="connsiteY161" fmla="*/ 88291 h 124853"/>
                <a:gd name="connsiteX162" fmla="*/ 713848 w 933006"/>
                <a:gd name="connsiteY162" fmla="*/ 84919 h 124853"/>
                <a:gd name="connsiteX163" fmla="*/ 721225 w 933006"/>
                <a:gd name="connsiteY163" fmla="*/ 73961 h 124853"/>
                <a:gd name="connsiteX164" fmla="*/ 682242 w 933006"/>
                <a:gd name="connsiteY164" fmla="*/ 54783 h 124853"/>
                <a:gd name="connsiteX165" fmla="*/ 721333 w 933006"/>
                <a:gd name="connsiteY165" fmla="*/ 54783 h 124853"/>
                <a:gd name="connsiteX166" fmla="*/ 716902 w 933006"/>
                <a:gd name="connsiteY166" fmla="*/ 41613 h 124853"/>
                <a:gd name="connsiteX167" fmla="*/ 702155 w 933006"/>
                <a:gd name="connsiteY167" fmla="*/ 34769 h 124853"/>
                <a:gd name="connsiteX168" fmla="*/ 688459 w 933006"/>
                <a:gd name="connsiteY168" fmla="*/ 40245 h 124853"/>
                <a:gd name="connsiteX169" fmla="*/ 682242 w 933006"/>
                <a:gd name="connsiteY169" fmla="*/ 54783 h 124853"/>
                <a:gd name="connsiteX170" fmla="*/ 739560 w 933006"/>
                <a:gd name="connsiteY170" fmla="*/ 96511 h 124853"/>
                <a:gd name="connsiteX171" fmla="*/ 765165 w 933006"/>
                <a:gd name="connsiteY171" fmla="*/ 60158 h 124853"/>
                <a:gd name="connsiteX172" fmla="*/ 741563 w 933006"/>
                <a:gd name="connsiteY172" fmla="*/ 26549 h 124853"/>
                <a:gd name="connsiteX173" fmla="*/ 756311 w 933006"/>
                <a:gd name="connsiteY173" fmla="*/ 26549 h 124853"/>
                <a:gd name="connsiteX174" fmla="*/ 767060 w 933006"/>
                <a:gd name="connsiteY174" fmla="*/ 42982 h 124853"/>
                <a:gd name="connsiteX175" fmla="*/ 771908 w 933006"/>
                <a:gd name="connsiteY175" fmla="*/ 50784 h 124853"/>
                <a:gd name="connsiteX176" fmla="*/ 777276 w 933006"/>
                <a:gd name="connsiteY176" fmla="*/ 43090 h 124853"/>
                <a:gd name="connsiteX177" fmla="*/ 789077 w 933006"/>
                <a:gd name="connsiteY177" fmla="*/ 26549 h 124853"/>
                <a:gd name="connsiteX178" fmla="*/ 803197 w 933006"/>
                <a:gd name="connsiteY178" fmla="*/ 26549 h 124853"/>
                <a:gd name="connsiteX179" fmla="*/ 779070 w 933006"/>
                <a:gd name="connsiteY179" fmla="*/ 59530 h 124853"/>
                <a:gd name="connsiteX180" fmla="*/ 805092 w 933006"/>
                <a:gd name="connsiteY180" fmla="*/ 96511 h 124853"/>
                <a:gd name="connsiteX181" fmla="*/ 790553 w 933006"/>
                <a:gd name="connsiteY181" fmla="*/ 96511 h 124853"/>
                <a:gd name="connsiteX182" fmla="*/ 776123 w 933006"/>
                <a:gd name="connsiteY182" fmla="*/ 74804 h 124853"/>
                <a:gd name="connsiteX183" fmla="*/ 772326 w 933006"/>
                <a:gd name="connsiteY183" fmla="*/ 68904 h 124853"/>
                <a:gd name="connsiteX184" fmla="*/ 753991 w 933006"/>
                <a:gd name="connsiteY184" fmla="*/ 96511 h 124853"/>
                <a:gd name="connsiteX185" fmla="*/ 739560 w 933006"/>
                <a:gd name="connsiteY185" fmla="*/ 96511 h 124853"/>
                <a:gd name="connsiteX186" fmla="*/ 808255 w 933006"/>
                <a:gd name="connsiteY186" fmla="*/ 13588 h 124853"/>
                <a:gd name="connsiteX187" fmla="*/ 808255 w 933006"/>
                <a:gd name="connsiteY187" fmla="*/ 0 h 124853"/>
                <a:gd name="connsiteX188" fmla="*/ 820164 w 933006"/>
                <a:gd name="connsiteY188" fmla="*/ 0 h 124853"/>
                <a:gd name="connsiteX189" fmla="*/ 820164 w 933006"/>
                <a:gd name="connsiteY189" fmla="*/ 13588 h 124853"/>
                <a:gd name="connsiteX190" fmla="*/ 808255 w 933006"/>
                <a:gd name="connsiteY190" fmla="*/ 13588 h 124853"/>
                <a:gd name="connsiteX191" fmla="*/ 808255 w 933006"/>
                <a:gd name="connsiteY191" fmla="*/ 96511 h 124853"/>
                <a:gd name="connsiteX192" fmla="*/ 808255 w 933006"/>
                <a:gd name="connsiteY192" fmla="*/ 26549 h 124853"/>
                <a:gd name="connsiteX193" fmla="*/ 820164 w 933006"/>
                <a:gd name="connsiteY193" fmla="*/ 26549 h 124853"/>
                <a:gd name="connsiteX194" fmla="*/ 820164 w 933006"/>
                <a:gd name="connsiteY194" fmla="*/ 96511 h 124853"/>
                <a:gd name="connsiteX195" fmla="*/ 808255 w 933006"/>
                <a:gd name="connsiteY195" fmla="*/ 96511 h 124853"/>
                <a:gd name="connsiteX196" fmla="*/ 861042 w 933006"/>
                <a:gd name="connsiteY196" fmla="*/ 85870 h 124853"/>
                <a:gd name="connsiteX197" fmla="*/ 862728 w 933006"/>
                <a:gd name="connsiteY197" fmla="*/ 96403 h 124853"/>
                <a:gd name="connsiteX198" fmla="*/ 853772 w 933006"/>
                <a:gd name="connsiteY198" fmla="*/ 97462 h 124853"/>
                <a:gd name="connsiteX199" fmla="*/ 843765 w 933006"/>
                <a:gd name="connsiteY199" fmla="*/ 95459 h 124853"/>
                <a:gd name="connsiteX200" fmla="*/ 838809 w 933006"/>
                <a:gd name="connsiteY200" fmla="*/ 90085 h 124853"/>
                <a:gd name="connsiteX201" fmla="*/ 837339 w 933006"/>
                <a:gd name="connsiteY201" fmla="*/ 76072 h 124853"/>
                <a:gd name="connsiteX202" fmla="*/ 837339 w 933006"/>
                <a:gd name="connsiteY202" fmla="*/ 35821 h 124853"/>
                <a:gd name="connsiteX203" fmla="*/ 828694 w 933006"/>
                <a:gd name="connsiteY203" fmla="*/ 35821 h 124853"/>
                <a:gd name="connsiteX204" fmla="*/ 828694 w 933006"/>
                <a:gd name="connsiteY204" fmla="*/ 26549 h 124853"/>
                <a:gd name="connsiteX205" fmla="*/ 837339 w 933006"/>
                <a:gd name="connsiteY205" fmla="*/ 26549 h 124853"/>
                <a:gd name="connsiteX206" fmla="*/ 837339 w 933006"/>
                <a:gd name="connsiteY206" fmla="*/ 9266 h 124853"/>
                <a:gd name="connsiteX207" fmla="*/ 849140 w 933006"/>
                <a:gd name="connsiteY207" fmla="*/ 2104 h 124853"/>
                <a:gd name="connsiteX208" fmla="*/ 849140 w 933006"/>
                <a:gd name="connsiteY208" fmla="*/ 26549 h 124853"/>
                <a:gd name="connsiteX209" fmla="*/ 861042 w 933006"/>
                <a:gd name="connsiteY209" fmla="*/ 26549 h 124853"/>
                <a:gd name="connsiteX210" fmla="*/ 861042 w 933006"/>
                <a:gd name="connsiteY210" fmla="*/ 35821 h 124853"/>
                <a:gd name="connsiteX211" fmla="*/ 849140 w 933006"/>
                <a:gd name="connsiteY211" fmla="*/ 35821 h 124853"/>
                <a:gd name="connsiteX212" fmla="*/ 849140 w 933006"/>
                <a:gd name="connsiteY212" fmla="*/ 76699 h 124853"/>
                <a:gd name="connsiteX213" fmla="*/ 849767 w 933006"/>
                <a:gd name="connsiteY213" fmla="*/ 83233 h 124853"/>
                <a:gd name="connsiteX214" fmla="*/ 851770 w 933006"/>
                <a:gd name="connsiteY214" fmla="*/ 85553 h 124853"/>
                <a:gd name="connsiteX215" fmla="*/ 855883 w 933006"/>
                <a:gd name="connsiteY215" fmla="*/ 86396 h 124853"/>
                <a:gd name="connsiteX216" fmla="*/ 861042 w 933006"/>
                <a:gd name="connsiteY216" fmla="*/ 85870 h 124853"/>
                <a:gd name="connsiteX217" fmla="*/ 875055 w 933006"/>
                <a:gd name="connsiteY217" fmla="*/ 123485 h 124853"/>
                <a:gd name="connsiteX218" fmla="*/ 873794 w 933006"/>
                <a:gd name="connsiteY218" fmla="*/ 112317 h 124853"/>
                <a:gd name="connsiteX219" fmla="*/ 880537 w 933006"/>
                <a:gd name="connsiteY219" fmla="*/ 113369 h 124853"/>
                <a:gd name="connsiteX220" fmla="*/ 886855 w 933006"/>
                <a:gd name="connsiteY220" fmla="*/ 112001 h 124853"/>
                <a:gd name="connsiteX221" fmla="*/ 890760 w 933006"/>
                <a:gd name="connsiteY221" fmla="*/ 108420 h 124853"/>
                <a:gd name="connsiteX222" fmla="*/ 894442 w 933006"/>
                <a:gd name="connsiteY222" fmla="*/ 99566 h 124853"/>
                <a:gd name="connsiteX223" fmla="*/ 895500 w 933006"/>
                <a:gd name="connsiteY223" fmla="*/ 96619 h 124853"/>
                <a:gd name="connsiteX224" fmla="*/ 868945 w 933006"/>
                <a:gd name="connsiteY224" fmla="*/ 26549 h 124853"/>
                <a:gd name="connsiteX225" fmla="*/ 881697 w 933006"/>
                <a:gd name="connsiteY225" fmla="*/ 26549 h 124853"/>
                <a:gd name="connsiteX226" fmla="*/ 896235 w 933006"/>
                <a:gd name="connsiteY226" fmla="*/ 67117 h 124853"/>
                <a:gd name="connsiteX227" fmla="*/ 901293 w 933006"/>
                <a:gd name="connsiteY227" fmla="*/ 83233 h 124853"/>
                <a:gd name="connsiteX228" fmla="*/ 906141 w 933006"/>
                <a:gd name="connsiteY228" fmla="*/ 67326 h 124853"/>
                <a:gd name="connsiteX229" fmla="*/ 921105 w 933006"/>
                <a:gd name="connsiteY229" fmla="*/ 26549 h 124853"/>
                <a:gd name="connsiteX230" fmla="*/ 933007 w 933006"/>
                <a:gd name="connsiteY230" fmla="*/ 26549 h 124853"/>
                <a:gd name="connsiteX231" fmla="*/ 906350 w 933006"/>
                <a:gd name="connsiteY231" fmla="*/ 97671 h 124853"/>
                <a:gd name="connsiteX232" fmla="*/ 899715 w 933006"/>
                <a:gd name="connsiteY232" fmla="*/ 113579 h 124853"/>
                <a:gd name="connsiteX233" fmla="*/ 892446 w 933006"/>
                <a:gd name="connsiteY233" fmla="*/ 122116 h 124853"/>
                <a:gd name="connsiteX234" fmla="*/ 882749 w 933006"/>
                <a:gd name="connsiteY234" fmla="*/ 124853 h 124853"/>
                <a:gd name="connsiteX235" fmla="*/ 875055 w 933006"/>
                <a:gd name="connsiteY235" fmla="*/ 123485 h 124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</a:cxnLst>
              <a:rect l="l" t="t" r="r" b="b"/>
              <a:pathLst>
                <a:path w="933006" h="124853">
                  <a:moveTo>
                    <a:pt x="0" y="96511"/>
                  </a:moveTo>
                  <a:lnTo>
                    <a:pt x="0" y="0"/>
                  </a:lnTo>
                  <a:lnTo>
                    <a:pt x="12750" y="0"/>
                  </a:lnTo>
                  <a:lnTo>
                    <a:pt x="12750" y="85128"/>
                  </a:lnTo>
                  <a:lnTo>
                    <a:pt x="60269" y="85128"/>
                  </a:lnTo>
                  <a:lnTo>
                    <a:pt x="60269" y="96511"/>
                  </a:lnTo>
                  <a:lnTo>
                    <a:pt x="0" y="96511"/>
                  </a:lnTo>
                  <a:close/>
                  <a:moveTo>
                    <a:pt x="68804" y="61527"/>
                  </a:moveTo>
                  <a:cubicBezTo>
                    <a:pt x="68804" y="48606"/>
                    <a:pt x="72386" y="39017"/>
                    <a:pt x="79551" y="32766"/>
                  </a:cubicBezTo>
                  <a:cubicBezTo>
                    <a:pt x="85592" y="27567"/>
                    <a:pt x="92932" y="24971"/>
                    <a:pt x="101572" y="24971"/>
                  </a:cubicBezTo>
                  <a:cubicBezTo>
                    <a:pt x="111195" y="24971"/>
                    <a:pt x="119028" y="28127"/>
                    <a:pt x="125068" y="34452"/>
                  </a:cubicBezTo>
                  <a:cubicBezTo>
                    <a:pt x="131180" y="40771"/>
                    <a:pt x="134235" y="49483"/>
                    <a:pt x="134235" y="60582"/>
                  </a:cubicBezTo>
                  <a:cubicBezTo>
                    <a:pt x="134235" y="69571"/>
                    <a:pt x="132901" y="76665"/>
                    <a:pt x="130231" y="81865"/>
                  </a:cubicBezTo>
                  <a:cubicBezTo>
                    <a:pt x="127562" y="86996"/>
                    <a:pt x="123629" y="90995"/>
                    <a:pt x="118430" y="93874"/>
                  </a:cubicBezTo>
                  <a:cubicBezTo>
                    <a:pt x="113303" y="96686"/>
                    <a:pt x="107683" y="98089"/>
                    <a:pt x="101572" y="98089"/>
                  </a:cubicBezTo>
                  <a:cubicBezTo>
                    <a:pt x="91738" y="98089"/>
                    <a:pt x="83800" y="94967"/>
                    <a:pt x="77760" y="88716"/>
                  </a:cubicBezTo>
                  <a:cubicBezTo>
                    <a:pt x="71789" y="82391"/>
                    <a:pt x="68804" y="73327"/>
                    <a:pt x="68804" y="61527"/>
                  </a:cubicBezTo>
                  <a:close/>
                  <a:moveTo>
                    <a:pt x="80920" y="61527"/>
                  </a:moveTo>
                  <a:cubicBezTo>
                    <a:pt x="80920" y="70522"/>
                    <a:pt x="82852" y="77232"/>
                    <a:pt x="86716" y="81655"/>
                  </a:cubicBezTo>
                  <a:cubicBezTo>
                    <a:pt x="90650" y="86079"/>
                    <a:pt x="95601" y="88291"/>
                    <a:pt x="101572" y="88291"/>
                  </a:cubicBezTo>
                  <a:cubicBezTo>
                    <a:pt x="107472" y="88291"/>
                    <a:pt x="112355" y="86079"/>
                    <a:pt x="116218" y="81655"/>
                  </a:cubicBezTo>
                  <a:cubicBezTo>
                    <a:pt x="120152" y="77158"/>
                    <a:pt x="122118" y="70313"/>
                    <a:pt x="122118" y="61108"/>
                  </a:cubicBezTo>
                  <a:cubicBezTo>
                    <a:pt x="122118" y="52470"/>
                    <a:pt x="120152" y="45936"/>
                    <a:pt x="116218" y="41512"/>
                  </a:cubicBezTo>
                  <a:cubicBezTo>
                    <a:pt x="112284" y="37014"/>
                    <a:pt x="107402" y="34769"/>
                    <a:pt x="101572" y="34769"/>
                  </a:cubicBezTo>
                  <a:cubicBezTo>
                    <a:pt x="95601" y="34769"/>
                    <a:pt x="90650" y="37014"/>
                    <a:pt x="86716" y="41512"/>
                  </a:cubicBezTo>
                  <a:cubicBezTo>
                    <a:pt x="82852" y="45936"/>
                    <a:pt x="80920" y="52612"/>
                    <a:pt x="80920" y="61527"/>
                  </a:cubicBezTo>
                  <a:close/>
                  <a:moveTo>
                    <a:pt x="160261" y="96511"/>
                  </a:moveTo>
                  <a:lnTo>
                    <a:pt x="138871" y="26549"/>
                  </a:lnTo>
                  <a:lnTo>
                    <a:pt x="151094" y="26549"/>
                  </a:lnTo>
                  <a:lnTo>
                    <a:pt x="162262" y="66901"/>
                  </a:lnTo>
                  <a:lnTo>
                    <a:pt x="166372" y="81972"/>
                  </a:lnTo>
                  <a:cubicBezTo>
                    <a:pt x="166583" y="81197"/>
                    <a:pt x="167777" y="76389"/>
                    <a:pt x="169954" y="67535"/>
                  </a:cubicBezTo>
                  <a:lnTo>
                    <a:pt x="181123" y="26549"/>
                  </a:lnTo>
                  <a:lnTo>
                    <a:pt x="193345" y="26549"/>
                  </a:lnTo>
                  <a:lnTo>
                    <a:pt x="203776" y="67117"/>
                  </a:lnTo>
                  <a:lnTo>
                    <a:pt x="207253" y="80496"/>
                  </a:lnTo>
                  <a:lnTo>
                    <a:pt x="211257" y="67009"/>
                  </a:lnTo>
                  <a:lnTo>
                    <a:pt x="223269" y="26549"/>
                  </a:lnTo>
                  <a:lnTo>
                    <a:pt x="234753" y="26549"/>
                  </a:lnTo>
                  <a:lnTo>
                    <a:pt x="212943" y="96511"/>
                  </a:lnTo>
                  <a:lnTo>
                    <a:pt x="200615" y="96511"/>
                  </a:lnTo>
                  <a:lnTo>
                    <a:pt x="189447" y="54574"/>
                  </a:lnTo>
                  <a:lnTo>
                    <a:pt x="186813" y="42672"/>
                  </a:lnTo>
                  <a:lnTo>
                    <a:pt x="172588" y="96511"/>
                  </a:lnTo>
                  <a:lnTo>
                    <a:pt x="160261" y="96511"/>
                  </a:lnTo>
                  <a:close/>
                  <a:moveTo>
                    <a:pt x="237598" y="123275"/>
                  </a:moveTo>
                  <a:lnTo>
                    <a:pt x="237598" y="114738"/>
                  </a:lnTo>
                  <a:lnTo>
                    <a:pt x="316095" y="114738"/>
                  </a:lnTo>
                  <a:lnTo>
                    <a:pt x="316095" y="123275"/>
                  </a:lnTo>
                  <a:lnTo>
                    <a:pt x="237598" y="123275"/>
                  </a:lnTo>
                  <a:close/>
                  <a:moveTo>
                    <a:pt x="368358" y="70907"/>
                  </a:moveTo>
                  <a:lnTo>
                    <a:pt x="379943" y="72383"/>
                  </a:lnTo>
                  <a:cubicBezTo>
                    <a:pt x="378682" y="80462"/>
                    <a:pt x="375419" y="86780"/>
                    <a:pt x="370145" y="91346"/>
                  </a:cubicBezTo>
                  <a:cubicBezTo>
                    <a:pt x="364953" y="95844"/>
                    <a:pt x="358520" y="98089"/>
                    <a:pt x="350866" y="98089"/>
                  </a:cubicBezTo>
                  <a:cubicBezTo>
                    <a:pt x="341311" y="98089"/>
                    <a:pt x="333623" y="94967"/>
                    <a:pt x="327790" y="88716"/>
                  </a:cubicBezTo>
                  <a:cubicBezTo>
                    <a:pt x="321964" y="82465"/>
                    <a:pt x="319045" y="73509"/>
                    <a:pt x="319045" y="61844"/>
                  </a:cubicBezTo>
                  <a:cubicBezTo>
                    <a:pt x="319045" y="54257"/>
                    <a:pt x="320275" y="47655"/>
                    <a:pt x="322733" y="42038"/>
                  </a:cubicBezTo>
                  <a:cubicBezTo>
                    <a:pt x="325261" y="36347"/>
                    <a:pt x="329092" y="32098"/>
                    <a:pt x="334217" y="29287"/>
                  </a:cubicBezTo>
                  <a:cubicBezTo>
                    <a:pt x="339348" y="26407"/>
                    <a:pt x="344932" y="24971"/>
                    <a:pt x="350974" y="24971"/>
                  </a:cubicBezTo>
                  <a:cubicBezTo>
                    <a:pt x="358560" y="24971"/>
                    <a:pt x="364737" y="26899"/>
                    <a:pt x="369518" y="30763"/>
                  </a:cubicBezTo>
                  <a:cubicBezTo>
                    <a:pt x="374360" y="34627"/>
                    <a:pt x="377489" y="40069"/>
                    <a:pt x="378891" y="47096"/>
                  </a:cubicBezTo>
                  <a:lnTo>
                    <a:pt x="367300" y="48889"/>
                  </a:lnTo>
                  <a:cubicBezTo>
                    <a:pt x="366248" y="44183"/>
                    <a:pt x="364319" y="40669"/>
                    <a:pt x="361507" y="38350"/>
                  </a:cubicBezTo>
                  <a:cubicBezTo>
                    <a:pt x="358695" y="35962"/>
                    <a:pt x="355323" y="34769"/>
                    <a:pt x="351392" y="34769"/>
                  </a:cubicBezTo>
                  <a:cubicBezTo>
                    <a:pt x="345424" y="34769"/>
                    <a:pt x="340576" y="36907"/>
                    <a:pt x="336853" y="41195"/>
                  </a:cubicBezTo>
                  <a:cubicBezTo>
                    <a:pt x="333131" y="45477"/>
                    <a:pt x="331270" y="52221"/>
                    <a:pt x="331270" y="61425"/>
                  </a:cubicBezTo>
                  <a:cubicBezTo>
                    <a:pt x="331270" y="70839"/>
                    <a:pt x="333057" y="77684"/>
                    <a:pt x="336644" y="81972"/>
                  </a:cubicBezTo>
                  <a:cubicBezTo>
                    <a:pt x="340225" y="86187"/>
                    <a:pt x="344932" y="88291"/>
                    <a:pt x="350758" y="88291"/>
                  </a:cubicBezTo>
                  <a:cubicBezTo>
                    <a:pt x="355398" y="88291"/>
                    <a:pt x="359261" y="86888"/>
                    <a:pt x="362350" y="84076"/>
                  </a:cubicBezTo>
                  <a:cubicBezTo>
                    <a:pt x="365513" y="81197"/>
                    <a:pt x="367515" y="76807"/>
                    <a:pt x="368358" y="70907"/>
                  </a:cubicBezTo>
                  <a:close/>
                  <a:moveTo>
                    <a:pt x="385743" y="61527"/>
                  </a:moveTo>
                  <a:cubicBezTo>
                    <a:pt x="385743" y="48606"/>
                    <a:pt x="389323" y="39017"/>
                    <a:pt x="396492" y="32766"/>
                  </a:cubicBezTo>
                  <a:cubicBezTo>
                    <a:pt x="402527" y="27567"/>
                    <a:pt x="409870" y="24971"/>
                    <a:pt x="418509" y="24971"/>
                  </a:cubicBezTo>
                  <a:cubicBezTo>
                    <a:pt x="428131" y="24971"/>
                    <a:pt x="435967" y="28127"/>
                    <a:pt x="442009" y="34452"/>
                  </a:cubicBezTo>
                  <a:cubicBezTo>
                    <a:pt x="448119" y="40771"/>
                    <a:pt x="451173" y="49483"/>
                    <a:pt x="451173" y="60582"/>
                  </a:cubicBezTo>
                  <a:cubicBezTo>
                    <a:pt x="451173" y="69571"/>
                    <a:pt x="449838" y="76665"/>
                    <a:pt x="447168" y="81865"/>
                  </a:cubicBezTo>
                  <a:cubicBezTo>
                    <a:pt x="444498" y="86996"/>
                    <a:pt x="440566" y="90995"/>
                    <a:pt x="435367" y="93874"/>
                  </a:cubicBezTo>
                  <a:cubicBezTo>
                    <a:pt x="430242" y="96686"/>
                    <a:pt x="424618" y="98089"/>
                    <a:pt x="418509" y="98089"/>
                  </a:cubicBezTo>
                  <a:cubicBezTo>
                    <a:pt x="408677" y="98089"/>
                    <a:pt x="400740" y="94967"/>
                    <a:pt x="394698" y="88716"/>
                  </a:cubicBezTo>
                  <a:cubicBezTo>
                    <a:pt x="388730" y="82391"/>
                    <a:pt x="385743" y="73327"/>
                    <a:pt x="385743" y="61527"/>
                  </a:cubicBezTo>
                  <a:close/>
                  <a:moveTo>
                    <a:pt x="397860" y="61527"/>
                  </a:moveTo>
                  <a:cubicBezTo>
                    <a:pt x="397860" y="70522"/>
                    <a:pt x="399789" y="77232"/>
                    <a:pt x="403653" y="81655"/>
                  </a:cubicBezTo>
                  <a:cubicBezTo>
                    <a:pt x="407584" y="86079"/>
                    <a:pt x="412541" y="88291"/>
                    <a:pt x="418509" y="88291"/>
                  </a:cubicBezTo>
                  <a:cubicBezTo>
                    <a:pt x="424409" y="88291"/>
                    <a:pt x="429291" y="86079"/>
                    <a:pt x="433155" y="81655"/>
                  </a:cubicBezTo>
                  <a:cubicBezTo>
                    <a:pt x="437087" y="77158"/>
                    <a:pt x="439056" y="70313"/>
                    <a:pt x="439056" y="61108"/>
                  </a:cubicBezTo>
                  <a:cubicBezTo>
                    <a:pt x="439056" y="52470"/>
                    <a:pt x="437087" y="45936"/>
                    <a:pt x="433155" y="41512"/>
                  </a:cubicBezTo>
                  <a:cubicBezTo>
                    <a:pt x="429224" y="37014"/>
                    <a:pt x="424342" y="34769"/>
                    <a:pt x="418509" y="34769"/>
                  </a:cubicBezTo>
                  <a:cubicBezTo>
                    <a:pt x="412541" y="34769"/>
                    <a:pt x="407584" y="37014"/>
                    <a:pt x="403653" y="41512"/>
                  </a:cubicBezTo>
                  <a:cubicBezTo>
                    <a:pt x="399789" y="45936"/>
                    <a:pt x="397860" y="52612"/>
                    <a:pt x="397860" y="61527"/>
                  </a:cubicBezTo>
                  <a:close/>
                  <a:moveTo>
                    <a:pt x="464235" y="96511"/>
                  </a:moveTo>
                  <a:lnTo>
                    <a:pt x="464235" y="26549"/>
                  </a:lnTo>
                  <a:lnTo>
                    <a:pt x="474883" y="26549"/>
                  </a:lnTo>
                  <a:lnTo>
                    <a:pt x="474883" y="36347"/>
                  </a:lnTo>
                  <a:cubicBezTo>
                    <a:pt x="477061" y="32975"/>
                    <a:pt x="479974" y="30237"/>
                    <a:pt x="483623" y="28127"/>
                  </a:cubicBezTo>
                  <a:cubicBezTo>
                    <a:pt x="487277" y="26023"/>
                    <a:pt x="491425" y="24971"/>
                    <a:pt x="496057" y="24971"/>
                  </a:cubicBezTo>
                  <a:cubicBezTo>
                    <a:pt x="501256" y="24971"/>
                    <a:pt x="505505" y="26056"/>
                    <a:pt x="508809" y="28235"/>
                  </a:cubicBezTo>
                  <a:cubicBezTo>
                    <a:pt x="512106" y="30345"/>
                    <a:pt x="514460" y="33326"/>
                    <a:pt x="515869" y="37190"/>
                  </a:cubicBezTo>
                  <a:cubicBezTo>
                    <a:pt x="521419" y="29044"/>
                    <a:pt x="528614" y="24971"/>
                    <a:pt x="537468" y="24971"/>
                  </a:cubicBezTo>
                  <a:cubicBezTo>
                    <a:pt x="544421" y="24971"/>
                    <a:pt x="549761" y="26899"/>
                    <a:pt x="553484" y="30763"/>
                  </a:cubicBezTo>
                  <a:cubicBezTo>
                    <a:pt x="557206" y="34627"/>
                    <a:pt x="559067" y="40528"/>
                    <a:pt x="559067" y="48465"/>
                  </a:cubicBezTo>
                  <a:lnTo>
                    <a:pt x="559067" y="96511"/>
                  </a:lnTo>
                  <a:lnTo>
                    <a:pt x="547266" y="96511"/>
                  </a:lnTo>
                  <a:lnTo>
                    <a:pt x="547266" y="52470"/>
                  </a:lnTo>
                  <a:cubicBezTo>
                    <a:pt x="547266" y="47689"/>
                    <a:pt x="546882" y="44284"/>
                    <a:pt x="546106" y="42247"/>
                  </a:cubicBezTo>
                  <a:cubicBezTo>
                    <a:pt x="545338" y="40143"/>
                    <a:pt x="543928" y="38457"/>
                    <a:pt x="541892" y="37190"/>
                  </a:cubicBezTo>
                  <a:cubicBezTo>
                    <a:pt x="539923" y="35929"/>
                    <a:pt x="537576" y="35295"/>
                    <a:pt x="534832" y="35295"/>
                  </a:cubicBezTo>
                  <a:cubicBezTo>
                    <a:pt x="529916" y="35295"/>
                    <a:pt x="525809" y="36947"/>
                    <a:pt x="522505" y="40245"/>
                  </a:cubicBezTo>
                  <a:cubicBezTo>
                    <a:pt x="519275" y="43475"/>
                    <a:pt x="517656" y="48674"/>
                    <a:pt x="517656" y="55842"/>
                  </a:cubicBezTo>
                  <a:lnTo>
                    <a:pt x="517656" y="96511"/>
                  </a:lnTo>
                  <a:lnTo>
                    <a:pt x="505855" y="96511"/>
                  </a:lnTo>
                  <a:lnTo>
                    <a:pt x="505855" y="51101"/>
                  </a:lnTo>
                  <a:cubicBezTo>
                    <a:pt x="505855" y="45828"/>
                    <a:pt x="504878" y="41897"/>
                    <a:pt x="502909" y="39300"/>
                  </a:cubicBezTo>
                  <a:cubicBezTo>
                    <a:pt x="501014" y="36630"/>
                    <a:pt x="497851" y="35295"/>
                    <a:pt x="493427" y="35295"/>
                  </a:cubicBezTo>
                  <a:cubicBezTo>
                    <a:pt x="490123" y="35295"/>
                    <a:pt x="487035" y="36171"/>
                    <a:pt x="484155" y="37925"/>
                  </a:cubicBezTo>
                  <a:cubicBezTo>
                    <a:pt x="481343" y="39685"/>
                    <a:pt x="479307" y="42247"/>
                    <a:pt x="478039" y="45619"/>
                  </a:cubicBezTo>
                  <a:cubicBezTo>
                    <a:pt x="476778" y="48991"/>
                    <a:pt x="476144" y="53873"/>
                    <a:pt x="476144" y="60266"/>
                  </a:cubicBezTo>
                  <a:lnTo>
                    <a:pt x="476144" y="96511"/>
                  </a:lnTo>
                  <a:lnTo>
                    <a:pt x="464235" y="96511"/>
                  </a:lnTo>
                  <a:close/>
                  <a:moveTo>
                    <a:pt x="572136" y="123275"/>
                  </a:moveTo>
                  <a:lnTo>
                    <a:pt x="572136" y="26549"/>
                  </a:lnTo>
                  <a:lnTo>
                    <a:pt x="582986" y="26549"/>
                  </a:lnTo>
                  <a:lnTo>
                    <a:pt x="582986" y="35612"/>
                  </a:lnTo>
                  <a:cubicBezTo>
                    <a:pt x="585515" y="32098"/>
                    <a:pt x="588360" y="29462"/>
                    <a:pt x="591523" y="27709"/>
                  </a:cubicBezTo>
                  <a:cubicBezTo>
                    <a:pt x="594753" y="25881"/>
                    <a:pt x="598651" y="24971"/>
                    <a:pt x="603216" y="24971"/>
                  </a:cubicBezTo>
                  <a:cubicBezTo>
                    <a:pt x="609184" y="24971"/>
                    <a:pt x="614457" y="26515"/>
                    <a:pt x="619022" y="29603"/>
                  </a:cubicBezTo>
                  <a:cubicBezTo>
                    <a:pt x="623588" y="32692"/>
                    <a:pt x="627027" y="37048"/>
                    <a:pt x="629347" y="42672"/>
                  </a:cubicBezTo>
                  <a:cubicBezTo>
                    <a:pt x="631734" y="48222"/>
                    <a:pt x="632927" y="54331"/>
                    <a:pt x="632927" y="61001"/>
                  </a:cubicBezTo>
                  <a:cubicBezTo>
                    <a:pt x="632927" y="68169"/>
                    <a:pt x="631626" y="74629"/>
                    <a:pt x="629030" y="80388"/>
                  </a:cubicBezTo>
                  <a:cubicBezTo>
                    <a:pt x="626501" y="86079"/>
                    <a:pt x="622779" y="90469"/>
                    <a:pt x="617863" y="93558"/>
                  </a:cubicBezTo>
                  <a:cubicBezTo>
                    <a:pt x="612947" y="96579"/>
                    <a:pt x="607781" y="98089"/>
                    <a:pt x="602373" y="98089"/>
                  </a:cubicBezTo>
                  <a:cubicBezTo>
                    <a:pt x="598442" y="98089"/>
                    <a:pt x="594895" y="97246"/>
                    <a:pt x="591732" y="95560"/>
                  </a:cubicBezTo>
                  <a:cubicBezTo>
                    <a:pt x="588637" y="93874"/>
                    <a:pt x="586074" y="91770"/>
                    <a:pt x="584038" y="89242"/>
                  </a:cubicBezTo>
                  <a:lnTo>
                    <a:pt x="584038" y="123275"/>
                  </a:lnTo>
                  <a:lnTo>
                    <a:pt x="572136" y="123275"/>
                  </a:lnTo>
                  <a:close/>
                  <a:moveTo>
                    <a:pt x="582878" y="61951"/>
                  </a:moveTo>
                  <a:cubicBezTo>
                    <a:pt x="582878" y="70940"/>
                    <a:pt x="584705" y="77582"/>
                    <a:pt x="588360" y="81865"/>
                  </a:cubicBezTo>
                  <a:cubicBezTo>
                    <a:pt x="592009" y="86153"/>
                    <a:pt x="596439" y="88291"/>
                    <a:pt x="601638" y="88291"/>
                  </a:cubicBezTo>
                  <a:cubicBezTo>
                    <a:pt x="606905" y="88291"/>
                    <a:pt x="611396" y="86079"/>
                    <a:pt x="615125" y="81655"/>
                  </a:cubicBezTo>
                  <a:cubicBezTo>
                    <a:pt x="618915" y="77232"/>
                    <a:pt x="620809" y="70313"/>
                    <a:pt x="620809" y="60899"/>
                  </a:cubicBezTo>
                  <a:cubicBezTo>
                    <a:pt x="620809" y="52045"/>
                    <a:pt x="618948" y="45410"/>
                    <a:pt x="615226" y="40986"/>
                  </a:cubicBezTo>
                  <a:cubicBezTo>
                    <a:pt x="611571" y="36488"/>
                    <a:pt x="607222" y="34243"/>
                    <a:pt x="602164" y="34243"/>
                  </a:cubicBezTo>
                  <a:cubicBezTo>
                    <a:pt x="597107" y="34243"/>
                    <a:pt x="592609" y="36630"/>
                    <a:pt x="588677" y="41404"/>
                  </a:cubicBezTo>
                  <a:cubicBezTo>
                    <a:pt x="584813" y="46111"/>
                    <a:pt x="582878" y="52962"/>
                    <a:pt x="582878" y="61951"/>
                  </a:cubicBezTo>
                  <a:close/>
                  <a:moveTo>
                    <a:pt x="646097" y="96511"/>
                  </a:moveTo>
                  <a:lnTo>
                    <a:pt x="646097" y="0"/>
                  </a:lnTo>
                  <a:lnTo>
                    <a:pt x="657898" y="0"/>
                  </a:lnTo>
                  <a:lnTo>
                    <a:pt x="657898" y="96511"/>
                  </a:lnTo>
                  <a:lnTo>
                    <a:pt x="646097" y="96511"/>
                  </a:lnTo>
                  <a:close/>
                  <a:moveTo>
                    <a:pt x="721225" y="73961"/>
                  </a:moveTo>
                  <a:lnTo>
                    <a:pt x="733444" y="75546"/>
                  </a:lnTo>
                  <a:cubicBezTo>
                    <a:pt x="731549" y="82640"/>
                    <a:pt x="727968" y="88190"/>
                    <a:pt x="722702" y="92189"/>
                  </a:cubicBezTo>
                  <a:cubicBezTo>
                    <a:pt x="717503" y="96127"/>
                    <a:pt x="710827" y="98089"/>
                    <a:pt x="702681" y="98089"/>
                  </a:cubicBezTo>
                  <a:cubicBezTo>
                    <a:pt x="692491" y="98089"/>
                    <a:pt x="684379" y="94967"/>
                    <a:pt x="678344" y="88716"/>
                  </a:cubicBezTo>
                  <a:cubicBezTo>
                    <a:pt x="672369" y="82391"/>
                    <a:pt x="669382" y="73543"/>
                    <a:pt x="669382" y="62160"/>
                  </a:cubicBezTo>
                  <a:cubicBezTo>
                    <a:pt x="669382" y="50360"/>
                    <a:pt x="672403" y="41229"/>
                    <a:pt x="678445" y="34769"/>
                  </a:cubicBezTo>
                  <a:cubicBezTo>
                    <a:pt x="684487" y="28235"/>
                    <a:pt x="692357" y="24971"/>
                    <a:pt x="702047" y="24971"/>
                  </a:cubicBezTo>
                  <a:cubicBezTo>
                    <a:pt x="711393" y="24971"/>
                    <a:pt x="719013" y="28167"/>
                    <a:pt x="724914" y="34553"/>
                  </a:cubicBezTo>
                  <a:cubicBezTo>
                    <a:pt x="730881" y="40878"/>
                    <a:pt x="733869" y="49834"/>
                    <a:pt x="733869" y="61425"/>
                  </a:cubicBezTo>
                  <a:cubicBezTo>
                    <a:pt x="733869" y="62127"/>
                    <a:pt x="733835" y="63179"/>
                    <a:pt x="733761" y="64588"/>
                  </a:cubicBezTo>
                  <a:lnTo>
                    <a:pt x="681608" y="64588"/>
                  </a:lnTo>
                  <a:cubicBezTo>
                    <a:pt x="682026" y="72242"/>
                    <a:pt x="684204" y="78108"/>
                    <a:pt x="688142" y="82181"/>
                  </a:cubicBezTo>
                  <a:cubicBezTo>
                    <a:pt x="692073" y="86254"/>
                    <a:pt x="696956" y="88291"/>
                    <a:pt x="702789" y="88291"/>
                  </a:cubicBezTo>
                  <a:cubicBezTo>
                    <a:pt x="707138" y="88291"/>
                    <a:pt x="710827" y="87171"/>
                    <a:pt x="713848" y="84919"/>
                  </a:cubicBezTo>
                  <a:cubicBezTo>
                    <a:pt x="716936" y="82606"/>
                    <a:pt x="719398" y="78951"/>
                    <a:pt x="721225" y="73961"/>
                  </a:cubicBezTo>
                  <a:close/>
                  <a:moveTo>
                    <a:pt x="682242" y="54783"/>
                  </a:moveTo>
                  <a:lnTo>
                    <a:pt x="721333" y="54783"/>
                  </a:lnTo>
                  <a:cubicBezTo>
                    <a:pt x="720841" y="48957"/>
                    <a:pt x="719364" y="44567"/>
                    <a:pt x="716902" y="41613"/>
                  </a:cubicBezTo>
                  <a:cubicBezTo>
                    <a:pt x="713113" y="37048"/>
                    <a:pt x="708197" y="34769"/>
                    <a:pt x="702155" y="34769"/>
                  </a:cubicBezTo>
                  <a:cubicBezTo>
                    <a:pt x="696747" y="34769"/>
                    <a:pt x="692181" y="36596"/>
                    <a:pt x="688459" y="40245"/>
                  </a:cubicBezTo>
                  <a:cubicBezTo>
                    <a:pt x="684730" y="43832"/>
                    <a:pt x="682660" y="48674"/>
                    <a:pt x="682242" y="54783"/>
                  </a:cubicBezTo>
                  <a:close/>
                  <a:moveTo>
                    <a:pt x="739560" y="96511"/>
                  </a:moveTo>
                  <a:lnTo>
                    <a:pt x="765165" y="60158"/>
                  </a:lnTo>
                  <a:lnTo>
                    <a:pt x="741563" y="26549"/>
                  </a:lnTo>
                  <a:lnTo>
                    <a:pt x="756311" y="26549"/>
                  </a:lnTo>
                  <a:lnTo>
                    <a:pt x="767060" y="42982"/>
                  </a:lnTo>
                  <a:cubicBezTo>
                    <a:pt x="769096" y="46077"/>
                    <a:pt x="770708" y="48674"/>
                    <a:pt x="771908" y="50784"/>
                  </a:cubicBezTo>
                  <a:cubicBezTo>
                    <a:pt x="773870" y="47905"/>
                    <a:pt x="775664" y="45336"/>
                    <a:pt x="777276" y="43090"/>
                  </a:cubicBezTo>
                  <a:lnTo>
                    <a:pt x="789077" y="26549"/>
                  </a:lnTo>
                  <a:lnTo>
                    <a:pt x="803197" y="26549"/>
                  </a:lnTo>
                  <a:lnTo>
                    <a:pt x="779070" y="59530"/>
                  </a:lnTo>
                  <a:lnTo>
                    <a:pt x="805092" y="96511"/>
                  </a:lnTo>
                  <a:lnTo>
                    <a:pt x="790553" y="96511"/>
                  </a:lnTo>
                  <a:lnTo>
                    <a:pt x="776123" y="74804"/>
                  </a:lnTo>
                  <a:lnTo>
                    <a:pt x="772326" y="68904"/>
                  </a:lnTo>
                  <a:lnTo>
                    <a:pt x="753991" y="96511"/>
                  </a:lnTo>
                  <a:lnTo>
                    <a:pt x="739560" y="96511"/>
                  </a:lnTo>
                  <a:close/>
                  <a:moveTo>
                    <a:pt x="808255" y="13588"/>
                  </a:moveTo>
                  <a:lnTo>
                    <a:pt x="808255" y="0"/>
                  </a:lnTo>
                  <a:lnTo>
                    <a:pt x="820164" y="0"/>
                  </a:lnTo>
                  <a:lnTo>
                    <a:pt x="820164" y="13588"/>
                  </a:lnTo>
                  <a:lnTo>
                    <a:pt x="808255" y="13588"/>
                  </a:lnTo>
                  <a:close/>
                  <a:moveTo>
                    <a:pt x="808255" y="96511"/>
                  </a:moveTo>
                  <a:lnTo>
                    <a:pt x="808255" y="26549"/>
                  </a:lnTo>
                  <a:lnTo>
                    <a:pt x="820164" y="26549"/>
                  </a:lnTo>
                  <a:lnTo>
                    <a:pt x="820164" y="96511"/>
                  </a:lnTo>
                  <a:lnTo>
                    <a:pt x="808255" y="96511"/>
                  </a:lnTo>
                  <a:close/>
                  <a:moveTo>
                    <a:pt x="861042" y="85870"/>
                  </a:moveTo>
                  <a:lnTo>
                    <a:pt x="862728" y="96403"/>
                  </a:lnTo>
                  <a:cubicBezTo>
                    <a:pt x="859430" y="97111"/>
                    <a:pt x="856443" y="97462"/>
                    <a:pt x="853772" y="97462"/>
                  </a:cubicBezTo>
                  <a:cubicBezTo>
                    <a:pt x="849490" y="97462"/>
                    <a:pt x="846152" y="96794"/>
                    <a:pt x="843765" y="95459"/>
                  </a:cubicBezTo>
                  <a:cubicBezTo>
                    <a:pt x="841446" y="94050"/>
                    <a:pt x="839793" y="92263"/>
                    <a:pt x="838809" y="90085"/>
                  </a:cubicBezTo>
                  <a:cubicBezTo>
                    <a:pt x="837831" y="87839"/>
                    <a:pt x="837339" y="83166"/>
                    <a:pt x="837339" y="76072"/>
                  </a:cubicBezTo>
                  <a:lnTo>
                    <a:pt x="837339" y="35821"/>
                  </a:lnTo>
                  <a:lnTo>
                    <a:pt x="828694" y="35821"/>
                  </a:lnTo>
                  <a:lnTo>
                    <a:pt x="828694" y="26549"/>
                  </a:lnTo>
                  <a:lnTo>
                    <a:pt x="837339" y="26549"/>
                  </a:lnTo>
                  <a:lnTo>
                    <a:pt x="837339" y="9266"/>
                  </a:lnTo>
                  <a:lnTo>
                    <a:pt x="849140" y="2104"/>
                  </a:lnTo>
                  <a:lnTo>
                    <a:pt x="849140" y="26549"/>
                  </a:lnTo>
                  <a:lnTo>
                    <a:pt x="861042" y="26549"/>
                  </a:lnTo>
                  <a:lnTo>
                    <a:pt x="861042" y="35821"/>
                  </a:lnTo>
                  <a:lnTo>
                    <a:pt x="849140" y="35821"/>
                  </a:lnTo>
                  <a:lnTo>
                    <a:pt x="849140" y="76699"/>
                  </a:lnTo>
                  <a:cubicBezTo>
                    <a:pt x="849140" y="80071"/>
                    <a:pt x="849349" y="82249"/>
                    <a:pt x="849767" y="83233"/>
                  </a:cubicBezTo>
                  <a:cubicBezTo>
                    <a:pt x="850192" y="84150"/>
                    <a:pt x="850859" y="84919"/>
                    <a:pt x="851770" y="85553"/>
                  </a:cubicBezTo>
                  <a:cubicBezTo>
                    <a:pt x="852754" y="86113"/>
                    <a:pt x="854123" y="86396"/>
                    <a:pt x="855883" y="86396"/>
                  </a:cubicBezTo>
                  <a:cubicBezTo>
                    <a:pt x="857144" y="86396"/>
                    <a:pt x="858864" y="86221"/>
                    <a:pt x="861042" y="85870"/>
                  </a:cubicBezTo>
                  <a:close/>
                  <a:moveTo>
                    <a:pt x="875055" y="123485"/>
                  </a:moveTo>
                  <a:lnTo>
                    <a:pt x="873794" y="112317"/>
                  </a:lnTo>
                  <a:cubicBezTo>
                    <a:pt x="876390" y="113019"/>
                    <a:pt x="878642" y="113369"/>
                    <a:pt x="880537" y="113369"/>
                  </a:cubicBezTo>
                  <a:cubicBezTo>
                    <a:pt x="883207" y="113369"/>
                    <a:pt x="885311" y="112911"/>
                    <a:pt x="886855" y="112001"/>
                  </a:cubicBezTo>
                  <a:cubicBezTo>
                    <a:pt x="888474" y="111158"/>
                    <a:pt x="889775" y="109964"/>
                    <a:pt x="890760" y="108420"/>
                  </a:cubicBezTo>
                  <a:cubicBezTo>
                    <a:pt x="891528" y="107226"/>
                    <a:pt x="892756" y="104273"/>
                    <a:pt x="894442" y="99566"/>
                  </a:cubicBezTo>
                  <a:cubicBezTo>
                    <a:pt x="894657" y="98865"/>
                    <a:pt x="895008" y="97880"/>
                    <a:pt x="895500" y="96619"/>
                  </a:cubicBezTo>
                  <a:lnTo>
                    <a:pt x="868945" y="26549"/>
                  </a:lnTo>
                  <a:lnTo>
                    <a:pt x="881697" y="26549"/>
                  </a:lnTo>
                  <a:lnTo>
                    <a:pt x="896235" y="67117"/>
                  </a:lnTo>
                  <a:cubicBezTo>
                    <a:pt x="898130" y="72242"/>
                    <a:pt x="899816" y="77616"/>
                    <a:pt x="901293" y="83233"/>
                  </a:cubicBezTo>
                  <a:cubicBezTo>
                    <a:pt x="902696" y="77825"/>
                    <a:pt x="904314" y="72525"/>
                    <a:pt x="906141" y="67326"/>
                  </a:cubicBezTo>
                  <a:lnTo>
                    <a:pt x="921105" y="26549"/>
                  </a:lnTo>
                  <a:lnTo>
                    <a:pt x="933007" y="26549"/>
                  </a:lnTo>
                  <a:lnTo>
                    <a:pt x="906350" y="97671"/>
                  </a:lnTo>
                  <a:cubicBezTo>
                    <a:pt x="903538" y="105399"/>
                    <a:pt x="901327" y="110699"/>
                    <a:pt x="899715" y="113579"/>
                  </a:cubicBezTo>
                  <a:cubicBezTo>
                    <a:pt x="897604" y="117517"/>
                    <a:pt x="895183" y="120356"/>
                    <a:pt x="892446" y="122116"/>
                  </a:cubicBezTo>
                  <a:cubicBezTo>
                    <a:pt x="889775" y="123943"/>
                    <a:pt x="886545" y="124853"/>
                    <a:pt x="882749" y="124853"/>
                  </a:cubicBezTo>
                  <a:cubicBezTo>
                    <a:pt x="880429" y="124853"/>
                    <a:pt x="877867" y="124395"/>
                    <a:pt x="875055" y="123485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9E76B26-B053-4542-A1CD-56CE6CFF4E1D}"/>
                </a:ext>
              </a:extLst>
            </p:cNvPr>
            <p:cNvSpPr/>
            <p:nvPr/>
          </p:nvSpPr>
          <p:spPr>
            <a:xfrm>
              <a:off x="819465" y="2762674"/>
              <a:ext cx="359927" cy="101777"/>
            </a:xfrm>
            <a:custGeom>
              <a:avLst/>
              <a:gdLst>
                <a:gd name="connsiteX0" fmla="*/ 35613 w 359927"/>
                <a:gd name="connsiteY0" fmla="*/ 98197 h 101777"/>
                <a:gd name="connsiteX1" fmla="*/ 23707 w 359927"/>
                <a:gd name="connsiteY1" fmla="*/ 98197 h 101777"/>
                <a:gd name="connsiteX2" fmla="*/ 23707 w 359927"/>
                <a:gd name="connsiteY2" fmla="*/ 22651 h 101777"/>
                <a:gd name="connsiteX3" fmla="*/ 12538 w 359927"/>
                <a:gd name="connsiteY3" fmla="*/ 30871 h 101777"/>
                <a:gd name="connsiteX4" fmla="*/ 0 w 359927"/>
                <a:gd name="connsiteY4" fmla="*/ 36981 h 101777"/>
                <a:gd name="connsiteX5" fmla="*/ 0 w 359927"/>
                <a:gd name="connsiteY5" fmla="*/ 25497 h 101777"/>
                <a:gd name="connsiteX6" fmla="*/ 17385 w 359927"/>
                <a:gd name="connsiteY6" fmla="*/ 14222 h 101777"/>
                <a:gd name="connsiteX7" fmla="*/ 27922 w 359927"/>
                <a:gd name="connsiteY7" fmla="*/ 1261 h 101777"/>
                <a:gd name="connsiteX8" fmla="*/ 35613 w 359927"/>
                <a:gd name="connsiteY8" fmla="*/ 1261 h 101777"/>
                <a:gd name="connsiteX9" fmla="*/ 35613 w 359927"/>
                <a:gd name="connsiteY9" fmla="*/ 98197 h 101777"/>
                <a:gd name="connsiteX10" fmla="*/ 109790 w 359927"/>
                <a:gd name="connsiteY10" fmla="*/ 98197 h 101777"/>
                <a:gd name="connsiteX11" fmla="*/ 97884 w 359927"/>
                <a:gd name="connsiteY11" fmla="*/ 98197 h 101777"/>
                <a:gd name="connsiteX12" fmla="*/ 97884 w 359927"/>
                <a:gd name="connsiteY12" fmla="*/ 22651 h 101777"/>
                <a:gd name="connsiteX13" fmla="*/ 86715 w 359927"/>
                <a:gd name="connsiteY13" fmla="*/ 30871 h 101777"/>
                <a:gd name="connsiteX14" fmla="*/ 74177 w 359927"/>
                <a:gd name="connsiteY14" fmla="*/ 36981 h 101777"/>
                <a:gd name="connsiteX15" fmla="*/ 74177 w 359927"/>
                <a:gd name="connsiteY15" fmla="*/ 25497 h 101777"/>
                <a:gd name="connsiteX16" fmla="*/ 91562 w 359927"/>
                <a:gd name="connsiteY16" fmla="*/ 14222 h 101777"/>
                <a:gd name="connsiteX17" fmla="*/ 102099 w 359927"/>
                <a:gd name="connsiteY17" fmla="*/ 1261 h 101777"/>
                <a:gd name="connsiteX18" fmla="*/ 109790 w 359927"/>
                <a:gd name="connsiteY18" fmla="*/ 1261 h 101777"/>
                <a:gd name="connsiteX19" fmla="*/ 109790 w 359927"/>
                <a:gd name="connsiteY19" fmla="*/ 98197 h 101777"/>
                <a:gd name="connsiteX20" fmla="*/ 145930 w 359927"/>
                <a:gd name="connsiteY20" fmla="*/ 98197 h 101777"/>
                <a:gd name="connsiteX21" fmla="*/ 145930 w 359927"/>
                <a:gd name="connsiteY21" fmla="*/ 84710 h 101777"/>
                <a:gd name="connsiteX22" fmla="*/ 159417 w 359927"/>
                <a:gd name="connsiteY22" fmla="*/ 84710 h 101777"/>
                <a:gd name="connsiteX23" fmla="*/ 159417 w 359927"/>
                <a:gd name="connsiteY23" fmla="*/ 98197 h 101777"/>
                <a:gd name="connsiteX24" fmla="*/ 145930 w 359927"/>
                <a:gd name="connsiteY24" fmla="*/ 98197 h 101777"/>
                <a:gd name="connsiteX25" fmla="*/ 241286 w 359927"/>
                <a:gd name="connsiteY25" fmla="*/ 25288 h 101777"/>
                <a:gd name="connsiteX26" fmla="*/ 229485 w 359927"/>
                <a:gd name="connsiteY26" fmla="*/ 26232 h 101777"/>
                <a:gd name="connsiteX27" fmla="*/ 225060 w 359927"/>
                <a:gd name="connsiteY27" fmla="*/ 16117 h 101777"/>
                <a:gd name="connsiteX28" fmla="*/ 213153 w 359927"/>
                <a:gd name="connsiteY28" fmla="*/ 10951 h 101777"/>
                <a:gd name="connsiteX29" fmla="*/ 203249 w 359927"/>
                <a:gd name="connsiteY29" fmla="*/ 14114 h 101777"/>
                <a:gd name="connsiteX30" fmla="*/ 194398 w 359927"/>
                <a:gd name="connsiteY30" fmla="*/ 26124 h 101777"/>
                <a:gd name="connsiteX31" fmla="*/ 191027 w 359927"/>
                <a:gd name="connsiteY31" fmla="*/ 48357 h 101777"/>
                <a:gd name="connsiteX32" fmla="*/ 201458 w 359927"/>
                <a:gd name="connsiteY32" fmla="*/ 38774 h 101777"/>
                <a:gd name="connsiteX33" fmla="*/ 214523 w 359927"/>
                <a:gd name="connsiteY33" fmla="*/ 35612 h 101777"/>
                <a:gd name="connsiteX34" fmla="*/ 234647 w 359927"/>
                <a:gd name="connsiteY34" fmla="*/ 44358 h 101777"/>
                <a:gd name="connsiteX35" fmla="*/ 242971 w 359927"/>
                <a:gd name="connsiteY35" fmla="*/ 66800 h 101777"/>
                <a:gd name="connsiteX36" fmla="*/ 239073 w 359927"/>
                <a:gd name="connsiteY36" fmla="*/ 83759 h 101777"/>
                <a:gd name="connsiteX37" fmla="*/ 228326 w 359927"/>
                <a:gd name="connsiteY37" fmla="*/ 95776 h 101777"/>
                <a:gd name="connsiteX38" fmla="*/ 212732 w 359927"/>
                <a:gd name="connsiteY38" fmla="*/ 99883 h 101777"/>
                <a:gd name="connsiteX39" fmla="*/ 188603 w 359927"/>
                <a:gd name="connsiteY39" fmla="*/ 89033 h 101777"/>
                <a:gd name="connsiteX40" fmla="*/ 179226 w 359927"/>
                <a:gd name="connsiteY40" fmla="*/ 52996 h 101777"/>
                <a:gd name="connsiteX41" fmla="*/ 189551 w 359927"/>
                <a:gd name="connsiteY41" fmla="*/ 12327 h 101777"/>
                <a:gd name="connsiteX42" fmla="*/ 213891 w 359927"/>
                <a:gd name="connsiteY42" fmla="*/ 1261 h 101777"/>
                <a:gd name="connsiteX43" fmla="*/ 232540 w 359927"/>
                <a:gd name="connsiteY43" fmla="*/ 7688 h 101777"/>
                <a:gd name="connsiteX44" fmla="*/ 241286 w 359927"/>
                <a:gd name="connsiteY44" fmla="*/ 25288 h 101777"/>
                <a:gd name="connsiteX45" fmla="*/ 192923 w 359927"/>
                <a:gd name="connsiteY45" fmla="*/ 66901 h 101777"/>
                <a:gd name="connsiteX46" fmla="*/ 195452 w 359927"/>
                <a:gd name="connsiteY46" fmla="*/ 78601 h 101777"/>
                <a:gd name="connsiteX47" fmla="*/ 202722 w 359927"/>
                <a:gd name="connsiteY47" fmla="*/ 87131 h 101777"/>
                <a:gd name="connsiteX48" fmla="*/ 212521 w 359927"/>
                <a:gd name="connsiteY48" fmla="*/ 90085 h 101777"/>
                <a:gd name="connsiteX49" fmla="*/ 225481 w 359927"/>
                <a:gd name="connsiteY49" fmla="*/ 84076 h 101777"/>
                <a:gd name="connsiteX50" fmla="*/ 230854 w 359927"/>
                <a:gd name="connsiteY50" fmla="*/ 67535 h 101777"/>
                <a:gd name="connsiteX51" fmla="*/ 225481 w 359927"/>
                <a:gd name="connsiteY51" fmla="*/ 51836 h 101777"/>
                <a:gd name="connsiteX52" fmla="*/ 212100 w 359927"/>
                <a:gd name="connsiteY52" fmla="*/ 46044 h 101777"/>
                <a:gd name="connsiteX53" fmla="*/ 198508 w 359927"/>
                <a:gd name="connsiteY53" fmla="*/ 51836 h 101777"/>
                <a:gd name="connsiteX54" fmla="*/ 192923 w 359927"/>
                <a:gd name="connsiteY54" fmla="*/ 66901 h 101777"/>
                <a:gd name="connsiteX55" fmla="*/ 256142 w 359927"/>
                <a:gd name="connsiteY55" fmla="*/ 24863 h 101777"/>
                <a:gd name="connsiteX56" fmla="*/ 261305 w 359927"/>
                <a:gd name="connsiteY56" fmla="*/ 7269 h 101777"/>
                <a:gd name="connsiteX57" fmla="*/ 276478 w 359927"/>
                <a:gd name="connsiteY57" fmla="*/ 0 h 101777"/>
                <a:gd name="connsiteX58" fmla="*/ 291439 w 359927"/>
                <a:gd name="connsiteY58" fmla="*/ 6528 h 101777"/>
                <a:gd name="connsiteX59" fmla="*/ 297445 w 359927"/>
                <a:gd name="connsiteY59" fmla="*/ 25598 h 101777"/>
                <a:gd name="connsiteX60" fmla="*/ 291439 w 359927"/>
                <a:gd name="connsiteY60" fmla="*/ 44459 h 101777"/>
                <a:gd name="connsiteX61" fmla="*/ 276583 w 359927"/>
                <a:gd name="connsiteY61" fmla="*/ 50993 h 101777"/>
                <a:gd name="connsiteX62" fmla="*/ 261937 w 359927"/>
                <a:gd name="connsiteY62" fmla="*/ 44567 h 101777"/>
                <a:gd name="connsiteX63" fmla="*/ 256142 w 359927"/>
                <a:gd name="connsiteY63" fmla="*/ 24863 h 101777"/>
                <a:gd name="connsiteX64" fmla="*/ 276793 w 359927"/>
                <a:gd name="connsiteY64" fmla="*/ 8214 h 101777"/>
                <a:gd name="connsiteX65" fmla="*/ 269418 w 359927"/>
                <a:gd name="connsiteY65" fmla="*/ 12010 h 101777"/>
                <a:gd name="connsiteX66" fmla="*/ 266573 w 359927"/>
                <a:gd name="connsiteY66" fmla="*/ 26023 h 101777"/>
                <a:gd name="connsiteX67" fmla="*/ 269523 w 359927"/>
                <a:gd name="connsiteY67" fmla="*/ 39085 h 101777"/>
                <a:gd name="connsiteX68" fmla="*/ 276793 w 359927"/>
                <a:gd name="connsiteY68" fmla="*/ 42881 h 101777"/>
                <a:gd name="connsiteX69" fmla="*/ 284169 w 359927"/>
                <a:gd name="connsiteY69" fmla="*/ 39085 h 101777"/>
                <a:gd name="connsiteX70" fmla="*/ 287120 w 359927"/>
                <a:gd name="connsiteY70" fmla="*/ 25072 h 101777"/>
                <a:gd name="connsiteX71" fmla="*/ 284169 w 359927"/>
                <a:gd name="connsiteY71" fmla="*/ 12010 h 101777"/>
                <a:gd name="connsiteX72" fmla="*/ 276793 w 359927"/>
                <a:gd name="connsiteY72" fmla="*/ 8214 h 101777"/>
                <a:gd name="connsiteX73" fmla="*/ 276899 w 359927"/>
                <a:gd name="connsiteY73" fmla="*/ 101778 h 101777"/>
                <a:gd name="connsiteX74" fmla="*/ 329684 w 359927"/>
                <a:gd name="connsiteY74" fmla="*/ 0 h 101777"/>
                <a:gd name="connsiteX75" fmla="*/ 339273 w 359927"/>
                <a:gd name="connsiteY75" fmla="*/ 0 h 101777"/>
                <a:gd name="connsiteX76" fmla="*/ 286698 w 359927"/>
                <a:gd name="connsiteY76" fmla="*/ 101778 h 101777"/>
                <a:gd name="connsiteX77" fmla="*/ 276899 w 359927"/>
                <a:gd name="connsiteY77" fmla="*/ 101778 h 101777"/>
                <a:gd name="connsiteX78" fmla="*/ 318625 w 359927"/>
                <a:gd name="connsiteY78" fmla="*/ 75546 h 101777"/>
                <a:gd name="connsiteX79" fmla="*/ 323783 w 359927"/>
                <a:gd name="connsiteY79" fmla="*/ 57946 h 101777"/>
                <a:gd name="connsiteX80" fmla="*/ 338956 w 359927"/>
                <a:gd name="connsiteY80" fmla="*/ 50676 h 101777"/>
                <a:gd name="connsiteX81" fmla="*/ 353919 w 359927"/>
                <a:gd name="connsiteY81" fmla="*/ 57211 h 101777"/>
                <a:gd name="connsiteX82" fmla="*/ 359928 w 359927"/>
                <a:gd name="connsiteY82" fmla="*/ 76281 h 101777"/>
                <a:gd name="connsiteX83" fmla="*/ 353919 w 359927"/>
                <a:gd name="connsiteY83" fmla="*/ 95142 h 101777"/>
                <a:gd name="connsiteX84" fmla="*/ 339064 w 359927"/>
                <a:gd name="connsiteY84" fmla="*/ 101778 h 101777"/>
                <a:gd name="connsiteX85" fmla="*/ 324417 w 359927"/>
                <a:gd name="connsiteY85" fmla="*/ 95243 h 101777"/>
                <a:gd name="connsiteX86" fmla="*/ 318625 w 359927"/>
                <a:gd name="connsiteY86" fmla="*/ 75546 h 101777"/>
                <a:gd name="connsiteX87" fmla="*/ 339273 w 359927"/>
                <a:gd name="connsiteY87" fmla="*/ 58897 h 101777"/>
                <a:gd name="connsiteX88" fmla="*/ 331902 w 359927"/>
                <a:gd name="connsiteY88" fmla="*/ 62686 h 101777"/>
                <a:gd name="connsiteX89" fmla="*/ 328949 w 359927"/>
                <a:gd name="connsiteY89" fmla="*/ 76699 h 101777"/>
                <a:gd name="connsiteX90" fmla="*/ 331902 w 359927"/>
                <a:gd name="connsiteY90" fmla="*/ 89768 h 101777"/>
                <a:gd name="connsiteX91" fmla="*/ 339273 w 359927"/>
                <a:gd name="connsiteY91" fmla="*/ 93558 h 101777"/>
                <a:gd name="connsiteX92" fmla="*/ 346650 w 359927"/>
                <a:gd name="connsiteY92" fmla="*/ 89768 h 101777"/>
                <a:gd name="connsiteX93" fmla="*/ 349604 w 359927"/>
                <a:gd name="connsiteY93" fmla="*/ 75755 h 101777"/>
                <a:gd name="connsiteX94" fmla="*/ 346650 w 359927"/>
                <a:gd name="connsiteY94" fmla="*/ 62686 h 101777"/>
                <a:gd name="connsiteX95" fmla="*/ 339273 w 359927"/>
                <a:gd name="connsiteY95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359927" h="101777">
                  <a:moveTo>
                    <a:pt x="35613" y="98197"/>
                  </a:moveTo>
                  <a:lnTo>
                    <a:pt x="23707" y="98197"/>
                  </a:lnTo>
                  <a:lnTo>
                    <a:pt x="23707" y="22651"/>
                  </a:lnTo>
                  <a:cubicBezTo>
                    <a:pt x="20897" y="25389"/>
                    <a:pt x="17174" y="28127"/>
                    <a:pt x="12538" y="30871"/>
                  </a:cubicBezTo>
                  <a:cubicBezTo>
                    <a:pt x="7902" y="33535"/>
                    <a:pt x="3723" y="35578"/>
                    <a:pt x="0" y="36981"/>
                  </a:cubicBezTo>
                  <a:lnTo>
                    <a:pt x="0" y="25497"/>
                  </a:lnTo>
                  <a:cubicBezTo>
                    <a:pt x="6673" y="22402"/>
                    <a:pt x="12468" y="18645"/>
                    <a:pt x="17385" y="14222"/>
                  </a:cubicBezTo>
                  <a:cubicBezTo>
                    <a:pt x="22372" y="9724"/>
                    <a:pt x="25884" y="5408"/>
                    <a:pt x="27922" y="1261"/>
                  </a:cubicBezTo>
                  <a:lnTo>
                    <a:pt x="35613" y="1261"/>
                  </a:lnTo>
                  <a:lnTo>
                    <a:pt x="35613" y="98197"/>
                  </a:lnTo>
                  <a:close/>
                  <a:moveTo>
                    <a:pt x="109790" y="98197"/>
                  </a:moveTo>
                  <a:lnTo>
                    <a:pt x="97884" y="98197"/>
                  </a:lnTo>
                  <a:lnTo>
                    <a:pt x="97884" y="22651"/>
                  </a:lnTo>
                  <a:cubicBezTo>
                    <a:pt x="95074" y="25389"/>
                    <a:pt x="91351" y="28127"/>
                    <a:pt x="86715" y="30871"/>
                  </a:cubicBezTo>
                  <a:cubicBezTo>
                    <a:pt x="82079" y="33535"/>
                    <a:pt x="77900" y="35578"/>
                    <a:pt x="74177" y="36981"/>
                  </a:cubicBezTo>
                  <a:lnTo>
                    <a:pt x="74177" y="25497"/>
                  </a:lnTo>
                  <a:cubicBezTo>
                    <a:pt x="80850" y="22402"/>
                    <a:pt x="86645" y="18645"/>
                    <a:pt x="91562" y="14222"/>
                  </a:cubicBezTo>
                  <a:cubicBezTo>
                    <a:pt x="96549" y="9724"/>
                    <a:pt x="100061" y="5408"/>
                    <a:pt x="102099" y="1261"/>
                  </a:cubicBezTo>
                  <a:lnTo>
                    <a:pt x="109790" y="1261"/>
                  </a:lnTo>
                  <a:lnTo>
                    <a:pt x="109790" y="98197"/>
                  </a:lnTo>
                  <a:close/>
                  <a:moveTo>
                    <a:pt x="145930" y="98197"/>
                  </a:moveTo>
                  <a:lnTo>
                    <a:pt x="145930" y="84710"/>
                  </a:lnTo>
                  <a:lnTo>
                    <a:pt x="159417" y="84710"/>
                  </a:lnTo>
                  <a:lnTo>
                    <a:pt x="159417" y="98197"/>
                  </a:lnTo>
                  <a:lnTo>
                    <a:pt x="145930" y="98197"/>
                  </a:lnTo>
                  <a:close/>
                  <a:moveTo>
                    <a:pt x="241286" y="25288"/>
                  </a:moveTo>
                  <a:lnTo>
                    <a:pt x="229485" y="26232"/>
                  </a:lnTo>
                  <a:cubicBezTo>
                    <a:pt x="228431" y="21599"/>
                    <a:pt x="226956" y="18227"/>
                    <a:pt x="225060" y="16117"/>
                  </a:cubicBezTo>
                  <a:cubicBezTo>
                    <a:pt x="221828" y="12678"/>
                    <a:pt x="217860" y="10951"/>
                    <a:pt x="213153" y="10951"/>
                  </a:cubicBezTo>
                  <a:cubicBezTo>
                    <a:pt x="209360" y="10951"/>
                    <a:pt x="206059" y="12010"/>
                    <a:pt x="203249" y="14114"/>
                  </a:cubicBezTo>
                  <a:cubicBezTo>
                    <a:pt x="199526" y="16858"/>
                    <a:pt x="196576" y="20857"/>
                    <a:pt x="194398" y="26124"/>
                  </a:cubicBezTo>
                  <a:cubicBezTo>
                    <a:pt x="192221" y="31323"/>
                    <a:pt x="191097" y="38734"/>
                    <a:pt x="191027" y="48357"/>
                  </a:cubicBezTo>
                  <a:cubicBezTo>
                    <a:pt x="193907" y="44075"/>
                    <a:pt x="197384" y="40878"/>
                    <a:pt x="201458" y="38774"/>
                  </a:cubicBezTo>
                  <a:cubicBezTo>
                    <a:pt x="205602" y="36664"/>
                    <a:pt x="209957" y="35612"/>
                    <a:pt x="214523" y="35612"/>
                  </a:cubicBezTo>
                  <a:cubicBezTo>
                    <a:pt x="222390" y="35612"/>
                    <a:pt x="229098" y="38525"/>
                    <a:pt x="234647" y="44358"/>
                  </a:cubicBezTo>
                  <a:cubicBezTo>
                    <a:pt x="240197" y="50117"/>
                    <a:pt x="242971" y="57595"/>
                    <a:pt x="242971" y="66800"/>
                  </a:cubicBezTo>
                  <a:cubicBezTo>
                    <a:pt x="242971" y="72909"/>
                    <a:pt x="241672" y="78567"/>
                    <a:pt x="239073" y="83759"/>
                  </a:cubicBezTo>
                  <a:cubicBezTo>
                    <a:pt x="236474" y="88959"/>
                    <a:pt x="232891" y="92964"/>
                    <a:pt x="228326" y="95776"/>
                  </a:cubicBezTo>
                  <a:cubicBezTo>
                    <a:pt x="223760" y="98514"/>
                    <a:pt x="218562" y="99883"/>
                    <a:pt x="212732" y="99883"/>
                  </a:cubicBezTo>
                  <a:cubicBezTo>
                    <a:pt x="202898" y="99883"/>
                    <a:pt x="194855" y="96268"/>
                    <a:pt x="188603" y="89033"/>
                  </a:cubicBezTo>
                  <a:cubicBezTo>
                    <a:pt x="182351" y="81723"/>
                    <a:pt x="179226" y="69713"/>
                    <a:pt x="179226" y="52996"/>
                  </a:cubicBezTo>
                  <a:cubicBezTo>
                    <a:pt x="179226" y="34378"/>
                    <a:pt x="182668" y="20824"/>
                    <a:pt x="189551" y="12327"/>
                  </a:cubicBezTo>
                  <a:cubicBezTo>
                    <a:pt x="195593" y="4950"/>
                    <a:pt x="203706" y="1261"/>
                    <a:pt x="213891" y="1261"/>
                  </a:cubicBezTo>
                  <a:cubicBezTo>
                    <a:pt x="221477" y="1261"/>
                    <a:pt x="227694" y="3405"/>
                    <a:pt x="232540" y="7688"/>
                  </a:cubicBezTo>
                  <a:cubicBezTo>
                    <a:pt x="237387" y="11902"/>
                    <a:pt x="240302" y="17769"/>
                    <a:pt x="241286" y="25288"/>
                  </a:cubicBezTo>
                  <a:close/>
                  <a:moveTo>
                    <a:pt x="192923" y="66901"/>
                  </a:moveTo>
                  <a:cubicBezTo>
                    <a:pt x="192923" y="70981"/>
                    <a:pt x="193766" y="74878"/>
                    <a:pt x="195452" y="78601"/>
                  </a:cubicBezTo>
                  <a:cubicBezTo>
                    <a:pt x="197208" y="82323"/>
                    <a:pt x="199631" y="85169"/>
                    <a:pt x="202722" y="87131"/>
                  </a:cubicBezTo>
                  <a:cubicBezTo>
                    <a:pt x="205883" y="89100"/>
                    <a:pt x="209149" y="90085"/>
                    <a:pt x="212521" y="90085"/>
                  </a:cubicBezTo>
                  <a:cubicBezTo>
                    <a:pt x="217579" y="90085"/>
                    <a:pt x="221898" y="88082"/>
                    <a:pt x="225481" y="84076"/>
                  </a:cubicBezTo>
                  <a:cubicBezTo>
                    <a:pt x="229063" y="80003"/>
                    <a:pt x="230854" y="74487"/>
                    <a:pt x="230854" y="67535"/>
                  </a:cubicBezTo>
                  <a:cubicBezTo>
                    <a:pt x="230854" y="60866"/>
                    <a:pt x="229063" y="55633"/>
                    <a:pt x="225481" y="51836"/>
                  </a:cubicBezTo>
                  <a:cubicBezTo>
                    <a:pt x="221969" y="47972"/>
                    <a:pt x="217509" y="46044"/>
                    <a:pt x="212100" y="46044"/>
                  </a:cubicBezTo>
                  <a:cubicBezTo>
                    <a:pt x="206761" y="46044"/>
                    <a:pt x="202231" y="47972"/>
                    <a:pt x="198508" y="51836"/>
                  </a:cubicBezTo>
                  <a:cubicBezTo>
                    <a:pt x="194785" y="55633"/>
                    <a:pt x="192923" y="60650"/>
                    <a:pt x="192923" y="66901"/>
                  </a:cubicBezTo>
                  <a:close/>
                  <a:moveTo>
                    <a:pt x="256142" y="24863"/>
                  </a:moveTo>
                  <a:cubicBezTo>
                    <a:pt x="256142" y="17978"/>
                    <a:pt x="257863" y="12111"/>
                    <a:pt x="261305" y="7269"/>
                  </a:cubicBezTo>
                  <a:cubicBezTo>
                    <a:pt x="264817" y="2421"/>
                    <a:pt x="269875" y="0"/>
                    <a:pt x="276478" y="0"/>
                  </a:cubicBezTo>
                  <a:cubicBezTo>
                    <a:pt x="282519" y="0"/>
                    <a:pt x="287506" y="2172"/>
                    <a:pt x="291439" y="6528"/>
                  </a:cubicBezTo>
                  <a:cubicBezTo>
                    <a:pt x="295444" y="10816"/>
                    <a:pt x="297445" y="17169"/>
                    <a:pt x="297445" y="25598"/>
                  </a:cubicBezTo>
                  <a:cubicBezTo>
                    <a:pt x="297445" y="33751"/>
                    <a:pt x="295444" y="40035"/>
                    <a:pt x="291439" y="44459"/>
                  </a:cubicBezTo>
                  <a:cubicBezTo>
                    <a:pt x="287436" y="48815"/>
                    <a:pt x="282484" y="50993"/>
                    <a:pt x="276583" y="50993"/>
                  </a:cubicBezTo>
                  <a:cubicBezTo>
                    <a:pt x="270753" y="50993"/>
                    <a:pt x="265871" y="48849"/>
                    <a:pt x="261937" y="44567"/>
                  </a:cubicBezTo>
                  <a:cubicBezTo>
                    <a:pt x="258074" y="40211"/>
                    <a:pt x="256142" y="33643"/>
                    <a:pt x="256142" y="24863"/>
                  </a:cubicBezTo>
                  <a:close/>
                  <a:moveTo>
                    <a:pt x="276793" y="8214"/>
                  </a:moveTo>
                  <a:cubicBezTo>
                    <a:pt x="273843" y="8214"/>
                    <a:pt x="271385" y="9481"/>
                    <a:pt x="269418" y="12010"/>
                  </a:cubicBezTo>
                  <a:cubicBezTo>
                    <a:pt x="267521" y="14539"/>
                    <a:pt x="266573" y="19205"/>
                    <a:pt x="266573" y="26023"/>
                  </a:cubicBezTo>
                  <a:cubicBezTo>
                    <a:pt x="266573" y="32206"/>
                    <a:pt x="267557" y="36556"/>
                    <a:pt x="269523" y="39085"/>
                  </a:cubicBezTo>
                  <a:cubicBezTo>
                    <a:pt x="271491" y="41613"/>
                    <a:pt x="273914" y="42881"/>
                    <a:pt x="276793" y="42881"/>
                  </a:cubicBezTo>
                  <a:cubicBezTo>
                    <a:pt x="279815" y="42881"/>
                    <a:pt x="282272" y="41613"/>
                    <a:pt x="284169" y="39085"/>
                  </a:cubicBezTo>
                  <a:cubicBezTo>
                    <a:pt x="286136" y="36488"/>
                    <a:pt x="287120" y="31815"/>
                    <a:pt x="287120" y="25072"/>
                  </a:cubicBezTo>
                  <a:cubicBezTo>
                    <a:pt x="287120" y="18821"/>
                    <a:pt x="286136" y="14465"/>
                    <a:pt x="284169" y="12010"/>
                  </a:cubicBezTo>
                  <a:cubicBezTo>
                    <a:pt x="282202" y="9481"/>
                    <a:pt x="279744" y="8214"/>
                    <a:pt x="276793" y="8214"/>
                  </a:cubicBezTo>
                  <a:close/>
                  <a:moveTo>
                    <a:pt x="276899" y="101778"/>
                  </a:moveTo>
                  <a:lnTo>
                    <a:pt x="329684" y="0"/>
                  </a:lnTo>
                  <a:lnTo>
                    <a:pt x="339273" y="0"/>
                  </a:lnTo>
                  <a:lnTo>
                    <a:pt x="286698" y="101778"/>
                  </a:lnTo>
                  <a:lnTo>
                    <a:pt x="276899" y="101778"/>
                  </a:lnTo>
                  <a:close/>
                  <a:moveTo>
                    <a:pt x="318625" y="75546"/>
                  </a:moveTo>
                  <a:cubicBezTo>
                    <a:pt x="318625" y="68587"/>
                    <a:pt x="320344" y="62727"/>
                    <a:pt x="323783" y="57946"/>
                  </a:cubicBezTo>
                  <a:cubicBezTo>
                    <a:pt x="327297" y="53097"/>
                    <a:pt x="332354" y="50676"/>
                    <a:pt x="338956" y="50676"/>
                  </a:cubicBezTo>
                  <a:cubicBezTo>
                    <a:pt x="344998" y="50676"/>
                    <a:pt x="349988" y="52855"/>
                    <a:pt x="353919" y="57211"/>
                  </a:cubicBezTo>
                  <a:cubicBezTo>
                    <a:pt x="357925" y="61493"/>
                    <a:pt x="359928" y="67852"/>
                    <a:pt x="359928" y="76281"/>
                  </a:cubicBezTo>
                  <a:cubicBezTo>
                    <a:pt x="359928" y="84427"/>
                    <a:pt x="357925" y="90718"/>
                    <a:pt x="353919" y="95142"/>
                  </a:cubicBezTo>
                  <a:cubicBezTo>
                    <a:pt x="349914" y="99566"/>
                    <a:pt x="344964" y="101778"/>
                    <a:pt x="339064" y="101778"/>
                  </a:cubicBezTo>
                  <a:cubicBezTo>
                    <a:pt x="333237" y="101778"/>
                    <a:pt x="328355" y="99600"/>
                    <a:pt x="324417" y="95243"/>
                  </a:cubicBezTo>
                  <a:cubicBezTo>
                    <a:pt x="320553" y="90820"/>
                    <a:pt x="318625" y="84252"/>
                    <a:pt x="318625" y="75546"/>
                  </a:cubicBezTo>
                  <a:close/>
                  <a:moveTo>
                    <a:pt x="339273" y="58897"/>
                  </a:moveTo>
                  <a:cubicBezTo>
                    <a:pt x="336326" y="58897"/>
                    <a:pt x="333865" y="60158"/>
                    <a:pt x="331902" y="62686"/>
                  </a:cubicBezTo>
                  <a:cubicBezTo>
                    <a:pt x="329933" y="65215"/>
                    <a:pt x="328949" y="69888"/>
                    <a:pt x="328949" y="76699"/>
                  </a:cubicBezTo>
                  <a:cubicBezTo>
                    <a:pt x="328949" y="82883"/>
                    <a:pt x="329933" y="87239"/>
                    <a:pt x="331902" y="89768"/>
                  </a:cubicBezTo>
                  <a:cubicBezTo>
                    <a:pt x="333865" y="92296"/>
                    <a:pt x="336326" y="93558"/>
                    <a:pt x="339273" y="93558"/>
                  </a:cubicBezTo>
                  <a:cubicBezTo>
                    <a:pt x="342294" y="93558"/>
                    <a:pt x="344755" y="92296"/>
                    <a:pt x="346650" y="89768"/>
                  </a:cubicBezTo>
                  <a:cubicBezTo>
                    <a:pt x="348619" y="87239"/>
                    <a:pt x="349604" y="82566"/>
                    <a:pt x="349604" y="75755"/>
                  </a:cubicBezTo>
                  <a:cubicBezTo>
                    <a:pt x="349604" y="69571"/>
                    <a:pt x="348619" y="65215"/>
                    <a:pt x="346650" y="62686"/>
                  </a:cubicBezTo>
                  <a:cubicBezTo>
                    <a:pt x="344681" y="60158"/>
                    <a:pt x="342226" y="58897"/>
                    <a:pt x="339273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256840B-A82A-4C26-BC1A-A974153EADCA}"/>
                </a:ext>
              </a:extLst>
            </p:cNvPr>
            <p:cNvSpPr/>
            <p:nvPr/>
          </p:nvSpPr>
          <p:spPr>
            <a:xfrm>
              <a:off x="804819" y="2536158"/>
              <a:ext cx="1594447" cy="186474"/>
            </a:xfrm>
            <a:custGeom>
              <a:avLst/>
              <a:gdLst>
                <a:gd name="connsiteX0" fmla="*/ 0 w 1594447"/>
                <a:gd name="connsiteY0" fmla="*/ 186474 h 186474"/>
                <a:gd name="connsiteX1" fmla="*/ 1056685 w 1594447"/>
                <a:gd name="connsiteY1" fmla="*/ 186474 h 186474"/>
                <a:gd name="connsiteX2" fmla="*/ 1594448 w 1594447"/>
                <a:gd name="connsiteY2" fmla="*/ 0 h 186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94447" h="186474">
                  <a:moveTo>
                    <a:pt x="0" y="186474"/>
                  </a:moveTo>
                  <a:lnTo>
                    <a:pt x="1056685" y="186474"/>
                  </a:lnTo>
                  <a:lnTo>
                    <a:pt x="1594448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CDFAB2C-FF80-421D-945E-DB26F3716872}"/>
                </a:ext>
              </a:extLst>
            </p:cNvPr>
            <p:cNvSpPr/>
            <p:nvPr/>
          </p:nvSpPr>
          <p:spPr>
            <a:xfrm>
              <a:off x="2385781" y="2522671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35"/>
                    <a:pt x="20938" y="0"/>
                    <a:pt x="13487" y="0"/>
                  </a:cubicBezTo>
                  <a:cubicBezTo>
                    <a:pt x="6042" y="0"/>
                    <a:pt x="0" y="6035"/>
                    <a:pt x="0" y="13487"/>
                  </a:cubicBezTo>
                  <a:cubicBezTo>
                    <a:pt x="0" y="20931"/>
                    <a:pt x="6042" y="26973"/>
                    <a:pt x="13487" y="26973"/>
                  </a:cubicBezTo>
                  <a:cubicBezTo>
                    <a:pt x="20938" y="26973"/>
                    <a:pt x="26973" y="20931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9AA2E9D-B7F7-44CD-A246-66A73BDDB1BA}"/>
                </a:ext>
              </a:extLst>
            </p:cNvPr>
            <p:cNvSpPr/>
            <p:nvPr/>
          </p:nvSpPr>
          <p:spPr>
            <a:xfrm>
              <a:off x="815251" y="4451003"/>
              <a:ext cx="261831" cy="96511"/>
            </a:xfrm>
            <a:custGeom>
              <a:avLst/>
              <a:gdLst>
                <a:gd name="connsiteX0" fmla="*/ 0 w 261831"/>
                <a:gd name="connsiteY0" fmla="*/ 96511 h 96511"/>
                <a:gd name="connsiteX1" fmla="*/ 0 w 261831"/>
                <a:gd name="connsiteY1" fmla="*/ 0 h 96511"/>
                <a:gd name="connsiteX2" fmla="*/ 33189 w 261831"/>
                <a:gd name="connsiteY2" fmla="*/ 0 h 96511"/>
                <a:gd name="connsiteX3" fmla="*/ 50469 w 261831"/>
                <a:gd name="connsiteY3" fmla="*/ 1369 h 96511"/>
                <a:gd name="connsiteX4" fmla="*/ 64589 w 261831"/>
                <a:gd name="connsiteY4" fmla="*/ 8220 h 96511"/>
                <a:gd name="connsiteX5" fmla="*/ 75968 w 261831"/>
                <a:gd name="connsiteY5" fmla="*/ 24762 h 96511"/>
                <a:gd name="connsiteX6" fmla="*/ 79761 w 261831"/>
                <a:gd name="connsiteY6" fmla="*/ 47730 h 96511"/>
                <a:gd name="connsiteX7" fmla="*/ 77232 w 261831"/>
                <a:gd name="connsiteY7" fmla="*/ 67225 h 96511"/>
                <a:gd name="connsiteX8" fmla="*/ 70594 w 261831"/>
                <a:gd name="connsiteY8" fmla="*/ 81237 h 96511"/>
                <a:gd name="connsiteX9" fmla="*/ 61849 w 261831"/>
                <a:gd name="connsiteY9" fmla="*/ 90085 h 96511"/>
                <a:gd name="connsiteX10" fmla="*/ 50364 w 261831"/>
                <a:gd name="connsiteY10" fmla="*/ 94933 h 96511"/>
                <a:gd name="connsiteX11" fmla="*/ 34770 w 261831"/>
                <a:gd name="connsiteY11" fmla="*/ 96511 h 96511"/>
                <a:gd name="connsiteX12" fmla="*/ 0 w 261831"/>
                <a:gd name="connsiteY12" fmla="*/ 96511 h 96511"/>
                <a:gd name="connsiteX13" fmla="*/ 12749 w 261831"/>
                <a:gd name="connsiteY13" fmla="*/ 85135 h 96511"/>
                <a:gd name="connsiteX14" fmla="*/ 33401 w 261831"/>
                <a:gd name="connsiteY14" fmla="*/ 85135 h 96511"/>
                <a:gd name="connsiteX15" fmla="*/ 48257 w 261831"/>
                <a:gd name="connsiteY15" fmla="*/ 83341 h 96511"/>
                <a:gd name="connsiteX16" fmla="*/ 57002 w 261831"/>
                <a:gd name="connsiteY16" fmla="*/ 78284 h 96511"/>
                <a:gd name="connsiteX17" fmla="*/ 64062 w 261831"/>
                <a:gd name="connsiteY17" fmla="*/ 66166 h 96511"/>
                <a:gd name="connsiteX18" fmla="*/ 66591 w 261831"/>
                <a:gd name="connsiteY18" fmla="*/ 47520 h 96511"/>
                <a:gd name="connsiteX19" fmla="*/ 61638 w 261831"/>
                <a:gd name="connsiteY19" fmla="*/ 24236 h 96511"/>
                <a:gd name="connsiteX20" fmla="*/ 49521 w 261831"/>
                <a:gd name="connsiteY20" fmla="*/ 13379 h 96511"/>
                <a:gd name="connsiteX21" fmla="*/ 33084 w 261831"/>
                <a:gd name="connsiteY21" fmla="*/ 11376 h 96511"/>
                <a:gd name="connsiteX22" fmla="*/ 12749 w 261831"/>
                <a:gd name="connsiteY22" fmla="*/ 11376 h 96511"/>
                <a:gd name="connsiteX23" fmla="*/ 12749 w 261831"/>
                <a:gd name="connsiteY23" fmla="*/ 85135 h 96511"/>
                <a:gd name="connsiteX24" fmla="*/ 94301 w 261831"/>
                <a:gd name="connsiteY24" fmla="*/ 96511 h 96511"/>
                <a:gd name="connsiteX25" fmla="*/ 94301 w 261831"/>
                <a:gd name="connsiteY25" fmla="*/ 0 h 96511"/>
                <a:gd name="connsiteX26" fmla="*/ 107366 w 261831"/>
                <a:gd name="connsiteY26" fmla="*/ 0 h 96511"/>
                <a:gd name="connsiteX27" fmla="*/ 158048 w 261831"/>
                <a:gd name="connsiteY27" fmla="*/ 75755 h 96511"/>
                <a:gd name="connsiteX28" fmla="*/ 158048 w 261831"/>
                <a:gd name="connsiteY28" fmla="*/ 0 h 96511"/>
                <a:gd name="connsiteX29" fmla="*/ 170270 w 261831"/>
                <a:gd name="connsiteY29" fmla="*/ 0 h 96511"/>
                <a:gd name="connsiteX30" fmla="*/ 170270 w 261831"/>
                <a:gd name="connsiteY30" fmla="*/ 96511 h 96511"/>
                <a:gd name="connsiteX31" fmla="*/ 157205 w 261831"/>
                <a:gd name="connsiteY31" fmla="*/ 96511 h 96511"/>
                <a:gd name="connsiteX32" fmla="*/ 106524 w 261831"/>
                <a:gd name="connsiteY32" fmla="*/ 20648 h 96511"/>
                <a:gd name="connsiteX33" fmla="*/ 106524 w 261831"/>
                <a:gd name="connsiteY33" fmla="*/ 96511 h 96511"/>
                <a:gd name="connsiteX34" fmla="*/ 94301 w 261831"/>
                <a:gd name="connsiteY34" fmla="*/ 96511 h 96511"/>
                <a:gd name="connsiteX35" fmla="*/ 171428 w 261831"/>
                <a:gd name="connsiteY35" fmla="*/ 96511 h 96511"/>
                <a:gd name="connsiteX36" fmla="*/ 208517 w 261831"/>
                <a:gd name="connsiteY36" fmla="*/ 0 h 96511"/>
                <a:gd name="connsiteX37" fmla="*/ 222320 w 261831"/>
                <a:gd name="connsiteY37" fmla="*/ 0 h 96511"/>
                <a:gd name="connsiteX38" fmla="*/ 261832 w 261831"/>
                <a:gd name="connsiteY38" fmla="*/ 96511 h 96511"/>
                <a:gd name="connsiteX39" fmla="*/ 247291 w 261831"/>
                <a:gd name="connsiteY39" fmla="*/ 96511 h 96511"/>
                <a:gd name="connsiteX40" fmla="*/ 236018 w 261831"/>
                <a:gd name="connsiteY40" fmla="*/ 67225 h 96511"/>
                <a:gd name="connsiteX41" fmla="*/ 195663 w 261831"/>
                <a:gd name="connsiteY41" fmla="*/ 67225 h 96511"/>
                <a:gd name="connsiteX42" fmla="*/ 185021 w 261831"/>
                <a:gd name="connsiteY42" fmla="*/ 96511 h 96511"/>
                <a:gd name="connsiteX43" fmla="*/ 171428 w 261831"/>
                <a:gd name="connsiteY43" fmla="*/ 96511 h 96511"/>
                <a:gd name="connsiteX44" fmla="*/ 199351 w 261831"/>
                <a:gd name="connsiteY44" fmla="*/ 56894 h 96511"/>
                <a:gd name="connsiteX45" fmla="*/ 232013 w 261831"/>
                <a:gd name="connsiteY45" fmla="*/ 56894 h 96511"/>
                <a:gd name="connsiteX46" fmla="*/ 222004 w 261831"/>
                <a:gd name="connsiteY46" fmla="*/ 30136 h 96511"/>
                <a:gd name="connsiteX47" fmla="*/ 215155 w 261831"/>
                <a:gd name="connsiteY47" fmla="*/ 10115 h 96511"/>
                <a:gd name="connsiteX48" fmla="*/ 209887 w 261831"/>
                <a:gd name="connsiteY48" fmla="*/ 28551 h 96511"/>
                <a:gd name="connsiteX49" fmla="*/ 199351 w 261831"/>
                <a:gd name="connsiteY49" fmla="*/ 56894 h 96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61831" h="96511">
                  <a:moveTo>
                    <a:pt x="0" y="96511"/>
                  </a:moveTo>
                  <a:lnTo>
                    <a:pt x="0" y="0"/>
                  </a:lnTo>
                  <a:lnTo>
                    <a:pt x="33189" y="0"/>
                  </a:lnTo>
                  <a:cubicBezTo>
                    <a:pt x="40706" y="0"/>
                    <a:pt x="46466" y="459"/>
                    <a:pt x="50469" y="1369"/>
                  </a:cubicBezTo>
                  <a:cubicBezTo>
                    <a:pt x="55948" y="2637"/>
                    <a:pt x="60655" y="4916"/>
                    <a:pt x="64589" y="8220"/>
                  </a:cubicBezTo>
                  <a:cubicBezTo>
                    <a:pt x="69646" y="12570"/>
                    <a:pt x="73439" y="18086"/>
                    <a:pt x="75968" y="24762"/>
                  </a:cubicBezTo>
                  <a:cubicBezTo>
                    <a:pt x="78497" y="31431"/>
                    <a:pt x="79761" y="39091"/>
                    <a:pt x="79761" y="47730"/>
                  </a:cubicBezTo>
                  <a:cubicBezTo>
                    <a:pt x="79761" y="55033"/>
                    <a:pt x="78918" y="61533"/>
                    <a:pt x="77232" y="67225"/>
                  </a:cubicBezTo>
                  <a:cubicBezTo>
                    <a:pt x="75547" y="72842"/>
                    <a:pt x="73334" y="77515"/>
                    <a:pt x="70594" y="81237"/>
                  </a:cubicBezTo>
                  <a:cubicBezTo>
                    <a:pt x="67925" y="84960"/>
                    <a:pt x="65010" y="87907"/>
                    <a:pt x="61849" y="90085"/>
                  </a:cubicBezTo>
                  <a:cubicBezTo>
                    <a:pt x="58688" y="92195"/>
                    <a:pt x="54860" y="93807"/>
                    <a:pt x="50364" y="94933"/>
                  </a:cubicBezTo>
                  <a:cubicBezTo>
                    <a:pt x="45869" y="95985"/>
                    <a:pt x="40671" y="96511"/>
                    <a:pt x="34770" y="96511"/>
                  </a:cubicBezTo>
                  <a:lnTo>
                    <a:pt x="0" y="96511"/>
                  </a:lnTo>
                  <a:close/>
                  <a:moveTo>
                    <a:pt x="12749" y="85135"/>
                  </a:moveTo>
                  <a:lnTo>
                    <a:pt x="33401" y="85135"/>
                  </a:lnTo>
                  <a:cubicBezTo>
                    <a:pt x="39722" y="85135"/>
                    <a:pt x="44675" y="84535"/>
                    <a:pt x="48257" y="83341"/>
                  </a:cubicBezTo>
                  <a:cubicBezTo>
                    <a:pt x="51910" y="82148"/>
                    <a:pt x="54825" y="80462"/>
                    <a:pt x="57002" y="78284"/>
                  </a:cubicBezTo>
                  <a:cubicBezTo>
                    <a:pt x="60023" y="75263"/>
                    <a:pt x="62376" y="71223"/>
                    <a:pt x="64062" y="66166"/>
                  </a:cubicBezTo>
                  <a:cubicBezTo>
                    <a:pt x="65748" y="61041"/>
                    <a:pt x="66591" y="54824"/>
                    <a:pt x="66591" y="47520"/>
                  </a:cubicBezTo>
                  <a:cubicBezTo>
                    <a:pt x="66591" y="37405"/>
                    <a:pt x="64940" y="29644"/>
                    <a:pt x="61638" y="24236"/>
                  </a:cubicBezTo>
                  <a:cubicBezTo>
                    <a:pt x="58337" y="18827"/>
                    <a:pt x="54298" y="15206"/>
                    <a:pt x="49521" y="13379"/>
                  </a:cubicBezTo>
                  <a:cubicBezTo>
                    <a:pt x="46150" y="12044"/>
                    <a:pt x="40671" y="11376"/>
                    <a:pt x="33084" y="11376"/>
                  </a:cubicBezTo>
                  <a:lnTo>
                    <a:pt x="12749" y="11376"/>
                  </a:lnTo>
                  <a:lnTo>
                    <a:pt x="12749" y="85135"/>
                  </a:lnTo>
                  <a:close/>
                  <a:moveTo>
                    <a:pt x="94301" y="96511"/>
                  </a:moveTo>
                  <a:lnTo>
                    <a:pt x="94301" y="0"/>
                  </a:lnTo>
                  <a:lnTo>
                    <a:pt x="107366" y="0"/>
                  </a:lnTo>
                  <a:lnTo>
                    <a:pt x="158048" y="75755"/>
                  </a:lnTo>
                  <a:lnTo>
                    <a:pt x="158048" y="0"/>
                  </a:lnTo>
                  <a:lnTo>
                    <a:pt x="170270" y="0"/>
                  </a:lnTo>
                  <a:lnTo>
                    <a:pt x="170270" y="96511"/>
                  </a:lnTo>
                  <a:lnTo>
                    <a:pt x="157205" y="96511"/>
                  </a:lnTo>
                  <a:lnTo>
                    <a:pt x="106524" y="20648"/>
                  </a:lnTo>
                  <a:lnTo>
                    <a:pt x="106524" y="96511"/>
                  </a:lnTo>
                  <a:lnTo>
                    <a:pt x="94301" y="96511"/>
                  </a:lnTo>
                  <a:close/>
                  <a:moveTo>
                    <a:pt x="171428" y="96511"/>
                  </a:moveTo>
                  <a:lnTo>
                    <a:pt x="208517" y="0"/>
                  </a:lnTo>
                  <a:lnTo>
                    <a:pt x="222320" y="0"/>
                  </a:lnTo>
                  <a:lnTo>
                    <a:pt x="261832" y="96511"/>
                  </a:lnTo>
                  <a:lnTo>
                    <a:pt x="247291" y="96511"/>
                  </a:lnTo>
                  <a:lnTo>
                    <a:pt x="236018" y="67225"/>
                  </a:lnTo>
                  <a:lnTo>
                    <a:pt x="195663" y="67225"/>
                  </a:lnTo>
                  <a:lnTo>
                    <a:pt x="185021" y="96511"/>
                  </a:lnTo>
                  <a:lnTo>
                    <a:pt x="171428" y="96511"/>
                  </a:lnTo>
                  <a:close/>
                  <a:moveTo>
                    <a:pt x="199351" y="56894"/>
                  </a:moveTo>
                  <a:lnTo>
                    <a:pt x="232013" y="56894"/>
                  </a:lnTo>
                  <a:lnTo>
                    <a:pt x="222004" y="30136"/>
                  </a:lnTo>
                  <a:cubicBezTo>
                    <a:pt x="218913" y="21983"/>
                    <a:pt x="216631" y="15314"/>
                    <a:pt x="215155" y="10115"/>
                  </a:cubicBezTo>
                  <a:cubicBezTo>
                    <a:pt x="213891" y="16299"/>
                    <a:pt x="212135" y="22442"/>
                    <a:pt x="209887" y="28551"/>
                  </a:cubicBezTo>
                  <a:lnTo>
                    <a:pt x="199351" y="56894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6961916-8634-42CE-861D-99D198F371A9}"/>
                </a:ext>
              </a:extLst>
            </p:cNvPr>
            <p:cNvSpPr/>
            <p:nvPr/>
          </p:nvSpPr>
          <p:spPr>
            <a:xfrm>
              <a:off x="819465" y="4631388"/>
              <a:ext cx="359927" cy="101784"/>
            </a:xfrm>
            <a:custGeom>
              <a:avLst/>
              <a:gdLst>
                <a:gd name="connsiteX0" fmla="*/ 35613 w 359927"/>
                <a:gd name="connsiteY0" fmla="*/ 98197 h 101784"/>
                <a:gd name="connsiteX1" fmla="*/ 23707 w 359927"/>
                <a:gd name="connsiteY1" fmla="*/ 98197 h 101784"/>
                <a:gd name="connsiteX2" fmla="*/ 23707 w 359927"/>
                <a:gd name="connsiteY2" fmla="*/ 22651 h 101784"/>
                <a:gd name="connsiteX3" fmla="*/ 12538 w 359927"/>
                <a:gd name="connsiteY3" fmla="*/ 30871 h 101784"/>
                <a:gd name="connsiteX4" fmla="*/ 0 w 359927"/>
                <a:gd name="connsiteY4" fmla="*/ 36981 h 101784"/>
                <a:gd name="connsiteX5" fmla="*/ 0 w 359927"/>
                <a:gd name="connsiteY5" fmla="*/ 25497 h 101784"/>
                <a:gd name="connsiteX6" fmla="*/ 17385 w 359927"/>
                <a:gd name="connsiteY6" fmla="*/ 14222 h 101784"/>
                <a:gd name="connsiteX7" fmla="*/ 27922 w 359927"/>
                <a:gd name="connsiteY7" fmla="*/ 1261 h 101784"/>
                <a:gd name="connsiteX8" fmla="*/ 35613 w 359927"/>
                <a:gd name="connsiteY8" fmla="*/ 1261 h 101784"/>
                <a:gd name="connsiteX9" fmla="*/ 35613 w 359927"/>
                <a:gd name="connsiteY9" fmla="*/ 98197 h 101784"/>
                <a:gd name="connsiteX10" fmla="*/ 65115 w 359927"/>
                <a:gd name="connsiteY10" fmla="*/ 72909 h 101784"/>
                <a:gd name="connsiteX11" fmla="*/ 77549 w 359927"/>
                <a:gd name="connsiteY11" fmla="*/ 71857 h 101784"/>
                <a:gd name="connsiteX12" fmla="*/ 83976 w 359927"/>
                <a:gd name="connsiteY12" fmla="*/ 85553 h 101784"/>
                <a:gd name="connsiteX13" fmla="*/ 96198 w 359927"/>
                <a:gd name="connsiteY13" fmla="*/ 90085 h 101784"/>
                <a:gd name="connsiteX14" fmla="*/ 110633 w 359927"/>
                <a:gd name="connsiteY14" fmla="*/ 83658 h 101784"/>
                <a:gd name="connsiteX15" fmla="*/ 116533 w 359927"/>
                <a:gd name="connsiteY15" fmla="*/ 66483 h 101784"/>
                <a:gd name="connsiteX16" fmla="*/ 110844 w 359927"/>
                <a:gd name="connsiteY16" fmla="*/ 50575 h 101784"/>
                <a:gd name="connsiteX17" fmla="*/ 95987 w 359927"/>
                <a:gd name="connsiteY17" fmla="*/ 44675 h 101784"/>
                <a:gd name="connsiteX18" fmla="*/ 85556 w 359927"/>
                <a:gd name="connsiteY18" fmla="*/ 47311 h 101784"/>
                <a:gd name="connsiteX19" fmla="*/ 78392 w 359927"/>
                <a:gd name="connsiteY19" fmla="*/ 54055 h 101784"/>
                <a:gd name="connsiteX20" fmla="*/ 67223 w 359927"/>
                <a:gd name="connsiteY20" fmla="*/ 52578 h 101784"/>
                <a:gd name="connsiteX21" fmla="*/ 76600 w 359927"/>
                <a:gd name="connsiteY21" fmla="*/ 2947 h 101784"/>
                <a:gd name="connsiteX22" fmla="*/ 124646 w 359927"/>
                <a:gd name="connsiteY22" fmla="*/ 2947 h 101784"/>
                <a:gd name="connsiteX23" fmla="*/ 124646 w 359927"/>
                <a:gd name="connsiteY23" fmla="*/ 14330 h 101784"/>
                <a:gd name="connsiteX24" fmla="*/ 86083 w 359927"/>
                <a:gd name="connsiteY24" fmla="*/ 14330 h 101784"/>
                <a:gd name="connsiteX25" fmla="*/ 80920 w 359927"/>
                <a:gd name="connsiteY25" fmla="*/ 40251 h 101784"/>
                <a:gd name="connsiteX26" fmla="*/ 99148 w 359927"/>
                <a:gd name="connsiteY26" fmla="*/ 34135 h 101784"/>
                <a:gd name="connsiteX27" fmla="*/ 120432 w 359927"/>
                <a:gd name="connsiteY27" fmla="*/ 42989 h 101784"/>
                <a:gd name="connsiteX28" fmla="*/ 129177 w 359927"/>
                <a:gd name="connsiteY28" fmla="*/ 65431 h 101784"/>
                <a:gd name="connsiteX29" fmla="*/ 121486 w 359927"/>
                <a:gd name="connsiteY29" fmla="*/ 88082 h 101784"/>
                <a:gd name="connsiteX30" fmla="*/ 96198 w 359927"/>
                <a:gd name="connsiteY30" fmla="*/ 99883 h 101784"/>
                <a:gd name="connsiteX31" fmla="*/ 74598 w 359927"/>
                <a:gd name="connsiteY31" fmla="*/ 92512 h 101784"/>
                <a:gd name="connsiteX32" fmla="*/ 65115 w 359927"/>
                <a:gd name="connsiteY32" fmla="*/ 72909 h 101784"/>
                <a:gd name="connsiteX33" fmla="*/ 145930 w 359927"/>
                <a:gd name="connsiteY33" fmla="*/ 98197 h 101784"/>
                <a:gd name="connsiteX34" fmla="*/ 145930 w 359927"/>
                <a:gd name="connsiteY34" fmla="*/ 84710 h 101784"/>
                <a:gd name="connsiteX35" fmla="*/ 159417 w 359927"/>
                <a:gd name="connsiteY35" fmla="*/ 84710 h 101784"/>
                <a:gd name="connsiteX36" fmla="*/ 159417 w 359927"/>
                <a:gd name="connsiteY36" fmla="*/ 98197 h 101784"/>
                <a:gd name="connsiteX37" fmla="*/ 145930 w 359927"/>
                <a:gd name="connsiteY37" fmla="*/ 98197 h 101784"/>
                <a:gd name="connsiteX38" fmla="*/ 224427 w 359927"/>
                <a:gd name="connsiteY38" fmla="*/ 98197 h 101784"/>
                <a:gd name="connsiteX39" fmla="*/ 212521 w 359927"/>
                <a:gd name="connsiteY39" fmla="*/ 98197 h 101784"/>
                <a:gd name="connsiteX40" fmla="*/ 212521 w 359927"/>
                <a:gd name="connsiteY40" fmla="*/ 22651 h 101784"/>
                <a:gd name="connsiteX41" fmla="*/ 201352 w 359927"/>
                <a:gd name="connsiteY41" fmla="*/ 30871 h 101784"/>
                <a:gd name="connsiteX42" fmla="*/ 188814 w 359927"/>
                <a:gd name="connsiteY42" fmla="*/ 36981 h 101784"/>
                <a:gd name="connsiteX43" fmla="*/ 188814 w 359927"/>
                <a:gd name="connsiteY43" fmla="*/ 25497 h 101784"/>
                <a:gd name="connsiteX44" fmla="*/ 206199 w 359927"/>
                <a:gd name="connsiteY44" fmla="*/ 14222 h 101784"/>
                <a:gd name="connsiteX45" fmla="*/ 216736 w 359927"/>
                <a:gd name="connsiteY45" fmla="*/ 1261 h 101784"/>
                <a:gd name="connsiteX46" fmla="*/ 224427 w 359927"/>
                <a:gd name="connsiteY46" fmla="*/ 1261 h 101784"/>
                <a:gd name="connsiteX47" fmla="*/ 224427 w 359927"/>
                <a:gd name="connsiteY47" fmla="*/ 98197 h 101784"/>
                <a:gd name="connsiteX48" fmla="*/ 256142 w 359927"/>
                <a:gd name="connsiteY48" fmla="*/ 24863 h 101784"/>
                <a:gd name="connsiteX49" fmla="*/ 261305 w 359927"/>
                <a:gd name="connsiteY49" fmla="*/ 7269 h 101784"/>
                <a:gd name="connsiteX50" fmla="*/ 276478 w 359927"/>
                <a:gd name="connsiteY50" fmla="*/ 0 h 101784"/>
                <a:gd name="connsiteX51" fmla="*/ 291439 w 359927"/>
                <a:gd name="connsiteY51" fmla="*/ 6534 h 101784"/>
                <a:gd name="connsiteX52" fmla="*/ 297445 w 359927"/>
                <a:gd name="connsiteY52" fmla="*/ 25605 h 101784"/>
                <a:gd name="connsiteX53" fmla="*/ 291439 w 359927"/>
                <a:gd name="connsiteY53" fmla="*/ 44466 h 101784"/>
                <a:gd name="connsiteX54" fmla="*/ 276583 w 359927"/>
                <a:gd name="connsiteY54" fmla="*/ 50993 h 101784"/>
                <a:gd name="connsiteX55" fmla="*/ 261937 w 359927"/>
                <a:gd name="connsiteY55" fmla="*/ 44567 h 101784"/>
                <a:gd name="connsiteX56" fmla="*/ 256142 w 359927"/>
                <a:gd name="connsiteY56" fmla="*/ 24863 h 101784"/>
                <a:gd name="connsiteX57" fmla="*/ 276793 w 359927"/>
                <a:gd name="connsiteY57" fmla="*/ 8220 h 101784"/>
                <a:gd name="connsiteX58" fmla="*/ 269418 w 359927"/>
                <a:gd name="connsiteY58" fmla="*/ 12010 h 101784"/>
                <a:gd name="connsiteX59" fmla="*/ 266573 w 359927"/>
                <a:gd name="connsiteY59" fmla="*/ 26023 h 101784"/>
                <a:gd name="connsiteX60" fmla="*/ 269523 w 359927"/>
                <a:gd name="connsiteY60" fmla="*/ 39091 h 101784"/>
                <a:gd name="connsiteX61" fmla="*/ 276793 w 359927"/>
                <a:gd name="connsiteY61" fmla="*/ 42881 h 101784"/>
                <a:gd name="connsiteX62" fmla="*/ 284169 w 359927"/>
                <a:gd name="connsiteY62" fmla="*/ 39091 h 101784"/>
                <a:gd name="connsiteX63" fmla="*/ 287120 w 359927"/>
                <a:gd name="connsiteY63" fmla="*/ 25079 h 101784"/>
                <a:gd name="connsiteX64" fmla="*/ 284169 w 359927"/>
                <a:gd name="connsiteY64" fmla="*/ 12010 h 101784"/>
                <a:gd name="connsiteX65" fmla="*/ 276793 w 359927"/>
                <a:gd name="connsiteY65" fmla="*/ 8220 h 101784"/>
                <a:gd name="connsiteX66" fmla="*/ 276899 w 359927"/>
                <a:gd name="connsiteY66" fmla="*/ 101784 h 101784"/>
                <a:gd name="connsiteX67" fmla="*/ 329684 w 359927"/>
                <a:gd name="connsiteY67" fmla="*/ 0 h 101784"/>
                <a:gd name="connsiteX68" fmla="*/ 339273 w 359927"/>
                <a:gd name="connsiteY68" fmla="*/ 0 h 101784"/>
                <a:gd name="connsiteX69" fmla="*/ 286698 w 359927"/>
                <a:gd name="connsiteY69" fmla="*/ 101784 h 101784"/>
                <a:gd name="connsiteX70" fmla="*/ 276899 w 359927"/>
                <a:gd name="connsiteY70" fmla="*/ 101784 h 101784"/>
                <a:gd name="connsiteX71" fmla="*/ 318625 w 359927"/>
                <a:gd name="connsiteY71" fmla="*/ 75546 h 101784"/>
                <a:gd name="connsiteX72" fmla="*/ 323783 w 359927"/>
                <a:gd name="connsiteY72" fmla="*/ 57952 h 101784"/>
                <a:gd name="connsiteX73" fmla="*/ 338956 w 359927"/>
                <a:gd name="connsiteY73" fmla="*/ 50683 h 101784"/>
                <a:gd name="connsiteX74" fmla="*/ 353919 w 359927"/>
                <a:gd name="connsiteY74" fmla="*/ 57211 h 101784"/>
                <a:gd name="connsiteX75" fmla="*/ 359928 w 359927"/>
                <a:gd name="connsiteY75" fmla="*/ 76281 h 101784"/>
                <a:gd name="connsiteX76" fmla="*/ 353919 w 359927"/>
                <a:gd name="connsiteY76" fmla="*/ 95142 h 101784"/>
                <a:gd name="connsiteX77" fmla="*/ 339064 w 359927"/>
                <a:gd name="connsiteY77" fmla="*/ 101784 h 101784"/>
                <a:gd name="connsiteX78" fmla="*/ 324417 w 359927"/>
                <a:gd name="connsiteY78" fmla="*/ 95250 h 101784"/>
                <a:gd name="connsiteX79" fmla="*/ 318625 w 359927"/>
                <a:gd name="connsiteY79" fmla="*/ 75546 h 101784"/>
                <a:gd name="connsiteX80" fmla="*/ 339273 w 359927"/>
                <a:gd name="connsiteY80" fmla="*/ 58897 h 101784"/>
                <a:gd name="connsiteX81" fmla="*/ 331902 w 359927"/>
                <a:gd name="connsiteY81" fmla="*/ 62693 h 101784"/>
                <a:gd name="connsiteX82" fmla="*/ 328949 w 359927"/>
                <a:gd name="connsiteY82" fmla="*/ 76706 h 101784"/>
                <a:gd name="connsiteX83" fmla="*/ 331902 w 359927"/>
                <a:gd name="connsiteY83" fmla="*/ 89768 h 101784"/>
                <a:gd name="connsiteX84" fmla="*/ 339273 w 359927"/>
                <a:gd name="connsiteY84" fmla="*/ 93564 h 101784"/>
                <a:gd name="connsiteX85" fmla="*/ 346650 w 359927"/>
                <a:gd name="connsiteY85" fmla="*/ 89768 h 101784"/>
                <a:gd name="connsiteX86" fmla="*/ 349604 w 359927"/>
                <a:gd name="connsiteY86" fmla="*/ 75755 h 101784"/>
                <a:gd name="connsiteX87" fmla="*/ 346650 w 359927"/>
                <a:gd name="connsiteY87" fmla="*/ 62693 h 101784"/>
                <a:gd name="connsiteX88" fmla="*/ 339273 w 359927"/>
                <a:gd name="connsiteY88" fmla="*/ 58897 h 10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359927" h="101784">
                  <a:moveTo>
                    <a:pt x="35613" y="98197"/>
                  </a:moveTo>
                  <a:lnTo>
                    <a:pt x="23707" y="98197"/>
                  </a:lnTo>
                  <a:lnTo>
                    <a:pt x="23707" y="22651"/>
                  </a:lnTo>
                  <a:cubicBezTo>
                    <a:pt x="20897" y="25395"/>
                    <a:pt x="17174" y="28133"/>
                    <a:pt x="12538" y="30871"/>
                  </a:cubicBezTo>
                  <a:cubicBezTo>
                    <a:pt x="7902" y="33541"/>
                    <a:pt x="3723" y="35578"/>
                    <a:pt x="0" y="36981"/>
                  </a:cubicBezTo>
                  <a:lnTo>
                    <a:pt x="0" y="25497"/>
                  </a:lnTo>
                  <a:cubicBezTo>
                    <a:pt x="6673" y="22408"/>
                    <a:pt x="12468" y="18652"/>
                    <a:pt x="17385" y="14222"/>
                  </a:cubicBezTo>
                  <a:cubicBezTo>
                    <a:pt x="22372" y="9731"/>
                    <a:pt x="25884" y="5408"/>
                    <a:pt x="27922" y="1261"/>
                  </a:cubicBezTo>
                  <a:lnTo>
                    <a:pt x="35613" y="1261"/>
                  </a:lnTo>
                  <a:lnTo>
                    <a:pt x="35613" y="98197"/>
                  </a:lnTo>
                  <a:close/>
                  <a:moveTo>
                    <a:pt x="65115" y="72909"/>
                  </a:moveTo>
                  <a:lnTo>
                    <a:pt x="77549" y="71857"/>
                  </a:lnTo>
                  <a:cubicBezTo>
                    <a:pt x="78462" y="77899"/>
                    <a:pt x="80604" y="82465"/>
                    <a:pt x="83976" y="85553"/>
                  </a:cubicBezTo>
                  <a:cubicBezTo>
                    <a:pt x="87347" y="88574"/>
                    <a:pt x="91422" y="90085"/>
                    <a:pt x="96198" y="90085"/>
                  </a:cubicBezTo>
                  <a:cubicBezTo>
                    <a:pt x="101888" y="90085"/>
                    <a:pt x="106700" y="87947"/>
                    <a:pt x="110633" y="83658"/>
                  </a:cubicBezTo>
                  <a:cubicBezTo>
                    <a:pt x="114567" y="79376"/>
                    <a:pt x="116533" y="73651"/>
                    <a:pt x="116533" y="66483"/>
                  </a:cubicBezTo>
                  <a:cubicBezTo>
                    <a:pt x="116533" y="59740"/>
                    <a:pt x="114637" y="54439"/>
                    <a:pt x="110844" y="50575"/>
                  </a:cubicBezTo>
                  <a:cubicBezTo>
                    <a:pt x="107051" y="46644"/>
                    <a:pt x="102099" y="44675"/>
                    <a:pt x="95987" y="44675"/>
                  </a:cubicBezTo>
                  <a:cubicBezTo>
                    <a:pt x="92124" y="44675"/>
                    <a:pt x="88647" y="45551"/>
                    <a:pt x="85556" y="47311"/>
                  </a:cubicBezTo>
                  <a:cubicBezTo>
                    <a:pt x="82536" y="48997"/>
                    <a:pt x="80148" y="51243"/>
                    <a:pt x="78392" y="54055"/>
                  </a:cubicBezTo>
                  <a:lnTo>
                    <a:pt x="67223" y="52578"/>
                  </a:lnTo>
                  <a:lnTo>
                    <a:pt x="76600" y="2947"/>
                  </a:lnTo>
                  <a:lnTo>
                    <a:pt x="124646" y="2947"/>
                  </a:lnTo>
                  <a:lnTo>
                    <a:pt x="124646" y="14330"/>
                  </a:lnTo>
                  <a:lnTo>
                    <a:pt x="86083" y="14330"/>
                  </a:lnTo>
                  <a:lnTo>
                    <a:pt x="80920" y="40251"/>
                  </a:lnTo>
                  <a:cubicBezTo>
                    <a:pt x="86680" y="36171"/>
                    <a:pt x="92756" y="34135"/>
                    <a:pt x="99148" y="34135"/>
                  </a:cubicBezTo>
                  <a:cubicBezTo>
                    <a:pt x="107578" y="34135"/>
                    <a:pt x="114672" y="37088"/>
                    <a:pt x="120432" y="42989"/>
                  </a:cubicBezTo>
                  <a:cubicBezTo>
                    <a:pt x="126262" y="48815"/>
                    <a:pt x="129177" y="56300"/>
                    <a:pt x="129177" y="65431"/>
                  </a:cubicBezTo>
                  <a:cubicBezTo>
                    <a:pt x="129177" y="74211"/>
                    <a:pt x="126613" y="81763"/>
                    <a:pt x="121486" y="88082"/>
                  </a:cubicBezTo>
                  <a:cubicBezTo>
                    <a:pt x="115304" y="95951"/>
                    <a:pt x="106875" y="99883"/>
                    <a:pt x="96198" y="99883"/>
                  </a:cubicBezTo>
                  <a:cubicBezTo>
                    <a:pt x="87418" y="99883"/>
                    <a:pt x="80218" y="97428"/>
                    <a:pt x="74598" y="92512"/>
                  </a:cubicBezTo>
                  <a:cubicBezTo>
                    <a:pt x="69049" y="87590"/>
                    <a:pt x="65888" y="81062"/>
                    <a:pt x="65115" y="72909"/>
                  </a:cubicBezTo>
                  <a:close/>
                  <a:moveTo>
                    <a:pt x="145930" y="98197"/>
                  </a:moveTo>
                  <a:lnTo>
                    <a:pt x="145930" y="84710"/>
                  </a:lnTo>
                  <a:lnTo>
                    <a:pt x="159417" y="84710"/>
                  </a:lnTo>
                  <a:lnTo>
                    <a:pt x="159417" y="98197"/>
                  </a:lnTo>
                  <a:lnTo>
                    <a:pt x="145930" y="98197"/>
                  </a:lnTo>
                  <a:close/>
                  <a:moveTo>
                    <a:pt x="224427" y="98197"/>
                  </a:moveTo>
                  <a:lnTo>
                    <a:pt x="212521" y="98197"/>
                  </a:lnTo>
                  <a:lnTo>
                    <a:pt x="212521" y="22651"/>
                  </a:lnTo>
                  <a:cubicBezTo>
                    <a:pt x="209711" y="25395"/>
                    <a:pt x="205988" y="28133"/>
                    <a:pt x="201352" y="30871"/>
                  </a:cubicBezTo>
                  <a:cubicBezTo>
                    <a:pt x="196716" y="33541"/>
                    <a:pt x="192537" y="35578"/>
                    <a:pt x="188814" y="36981"/>
                  </a:cubicBezTo>
                  <a:lnTo>
                    <a:pt x="188814" y="25497"/>
                  </a:lnTo>
                  <a:cubicBezTo>
                    <a:pt x="195487" y="22408"/>
                    <a:pt x="201282" y="18652"/>
                    <a:pt x="206199" y="14222"/>
                  </a:cubicBezTo>
                  <a:cubicBezTo>
                    <a:pt x="211187" y="9731"/>
                    <a:pt x="214699" y="5408"/>
                    <a:pt x="216736" y="1261"/>
                  </a:cubicBezTo>
                  <a:lnTo>
                    <a:pt x="224427" y="1261"/>
                  </a:lnTo>
                  <a:lnTo>
                    <a:pt x="224427" y="98197"/>
                  </a:lnTo>
                  <a:close/>
                  <a:moveTo>
                    <a:pt x="256142" y="24863"/>
                  </a:moveTo>
                  <a:cubicBezTo>
                    <a:pt x="256142" y="17984"/>
                    <a:pt x="257863" y="12118"/>
                    <a:pt x="261305" y="7269"/>
                  </a:cubicBezTo>
                  <a:cubicBezTo>
                    <a:pt x="264817" y="2421"/>
                    <a:pt x="269875" y="0"/>
                    <a:pt x="276478" y="0"/>
                  </a:cubicBezTo>
                  <a:cubicBezTo>
                    <a:pt x="282519" y="0"/>
                    <a:pt x="287506" y="2178"/>
                    <a:pt x="291439" y="6534"/>
                  </a:cubicBezTo>
                  <a:cubicBezTo>
                    <a:pt x="295444" y="10816"/>
                    <a:pt x="297445" y="17175"/>
                    <a:pt x="297445" y="25605"/>
                  </a:cubicBezTo>
                  <a:cubicBezTo>
                    <a:pt x="297445" y="33751"/>
                    <a:pt x="295444" y="40035"/>
                    <a:pt x="291439" y="44466"/>
                  </a:cubicBezTo>
                  <a:cubicBezTo>
                    <a:pt x="287436" y="48815"/>
                    <a:pt x="282484" y="50993"/>
                    <a:pt x="276583" y="50993"/>
                  </a:cubicBezTo>
                  <a:cubicBezTo>
                    <a:pt x="270753" y="50993"/>
                    <a:pt x="265871" y="48856"/>
                    <a:pt x="261937" y="44567"/>
                  </a:cubicBezTo>
                  <a:cubicBezTo>
                    <a:pt x="258074" y="40211"/>
                    <a:pt x="256142" y="33643"/>
                    <a:pt x="256142" y="24863"/>
                  </a:cubicBezTo>
                  <a:close/>
                  <a:moveTo>
                    <a:pt x="276793" y="8220"/>
                  </a:moveTo>
                  <a:cubicBezTo>
                    <a:pt x="273843" y="8220"/>
                    <a:pt x="271385" y="9481"/>
                    <a:pt x="269418" y="12010"/>
                  </a:cubicBezTo>
                  <a:cubicBezTo>
                    <a:pt x="267521" y="14539"/>
                    <a:pt x="266573" y="19212"/>
                    <a:pt x="266573" y="26023"/>
                  </a:cubicBezTo>
                  <a:cubicBezTo>
                    <a:pt x="266573" y="32206"/>
                    <a:pt x="267557" y="36562"/>
                    <a:pt x="269523" y="39091"/>
                  </a:cubicBezTo>
                  <a:cubicBezTo>
                    <a:pt x="271491" y="41620"/>
                    <a:pt x="273914" y="42881"/>
                    <a:pt x="276793" y="42881"/>
                  </a:cubicBezTo>
                  <a:cubicBezTo>
                    <a:pt x="279815" y="42881"/>
                    <a:pt x="282272" y="41620"/>
                    <a:pt x="284169" y="39091"/>
                  </a:cubicBezTo>
                  <a:cubicBezTo>
                    <a:pt x="286136" y="36488"/>
                    <a:pt x="287120" y="31822"/>
                    <a:pt x="287120" y="25079"/>
                  </a:cubicBezTo>
                  <a:cubicBezTo>
                    <a:pt x="287120" y="18827"/>
                    <a:pt x="286136" y="14471"/>
                    <a:pt x="284169" y="12010"/>
                  </a:cubicBezTo>
                  <a:cubicBezTo>
                    <a:pt x="282202" y="9481"/>
                    <a:pt x="279744" y="8220"/>
                    <a:pt x="276793" y="8220"/>
                  </a:cubicBezTo>
                  <a:close/>
                  <a:moveTo>
                    <a:pt x="276899" y="101784"/>
                  </a:moveTo>
                  <a:lnTo>
                    <a:pt x="329684" y="0"/>
                  </a:lnTo>
                  <a:lnTo>
                    <a:pt x="339273" y="0"/>
                  </a:lnTo>
                  <a:lnTo>
                    <a:pt x="286698" y="101784"/>
                  </a:lnTo>
                  <a:lnTo>
                    <a:pt x="276899" y="101784"/>
                  </a:lnTo>
                  <a:close/>
                  <a:moveTo>
                    <a:pt x="318625" y="75546"/>
                  </a:moveTo>
                  <a:cubicBezTo>
                    <a:pt x="318625" y="68593"/>
                    <a:pt x="320344" y="62727"/>
                    <a:pt x="323783" y="57952"/>
                  </a:cubicBezTo>
                  <a:cubicBezTo>
                    <a:pt x="327297" y="53104"/>
                    <a:pt x="332354" y="50683"/>
                    <a:pt x="338956" y="50683"/>
                  </a:cubicBezTo>
                  <a:cubicBezTo>
                    <a:pt x="344998" y="50683"/>
                    <a:pt x="349988" y="52855"/>
                    <a:pt x="353919" y="57211"/>
                  </a:cubicBezTo>
                  <a:cubicBezTo>
                    <a:pt x="357925" y="61499"/>
                    <a:pt x="359928" y="67852"/>
                    <a:pt x="359928" y="76281"/>
                  </a:cubicBezTo>
                  <a:cubicBezTo>
                    <a:pt x="359928" y="84434"/>
                    <a:pt x="357925" y="90718"/>
                    <a:pt x="353919" y="95142"/>
                  </a:cubicBezTo>
                  <a:cubicBezTo>
                    <a:pt x="349914" y="99572"/>
                    <a:pt x="344964" y="101784"/>
                    <a:pt x="339064" y="101784"/>
                  </a:cubicBezTo>
                  <a:cubicBezTo>
                    <a:pt x="333237" y="101784"/>
                    <a:pt x="328355" y="99606"/>
                    <a:pt x="324417" y="95250"/>
                  </a:cubicBezTo>
                  <a:cubicBezTo>
                    <a:pt x="320553" y="90826"/>
                    <a:pt x="318625" y="84258"/>
                    <a:pt x="318625" y="75546"/>
                  </a:cubicBezTo>
                  <a:close/>
                  <a:moveTo>
                    <a:pt x="339273" y="58897"/>
                  </a:moveTo>
                  <a:cubicBezTo>
                    <a:pt x="336326" y="58897"/>
                    <a:pt x="333865" y="60164"/>
                    <a:pt x="331902" y="62693"/>
                  </a:cubicBezTo>
                  <a:cubicBezTo>
                    <a:pt x="329933" y="65222"/>
                    <a:pt x="328949" y="69888"/>
                    <a:pt x="328949" y="76706"/>
                  </a:cubicBezTo>
                  <a:cubicBezTo>
                    <a:pt x="328949" y="82889"/>
                    <a:pt x="329933" y="87239"/>
                    <a:pt x="331902" y="89768"/>
                  </a:cubicBezTo>
                  <a:cubicBezTo>
                    <a:pt x="333865" y="92296"/>
                    <a:pt x="336326" y="93564"/>
                    <a:pt x="339273" y="93564"/>
                  </a:cubicBezTo>
                  <a:cubicBezTo>
                    <a:pt x="342294" y="93564"/>
                    <a:pt x="344755" y="92296"/>
                    <a:pt x="346650" y="89768"/>
                  </a:cubicBezTo>
                  <a:cubicBezTo>
                    <a:pt x="348619" y="87239"/>
                    <a:pt x="349604" y="82572"/>
                    <a:pt x="349604" y="75755"/>
                  </a:cubicBezTo>
                  <a:cubicBezTo>
                    <a:pt x="349604" y="69578"/>
                    <a:pt x="348619" y="65222"/>
                    <a:pt x="346650" y="62693"/>
                  </a:cubicBezTo>
                  <a:cubicBezTo>
                    <a:pt x="344681" y="60164"/>
                    <a:pt x="342226" y="58897"/>
                    <a:pt x="339273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5835FD3-C2E8-4494-ACA5-F2D223BD02D2}"/>
                </a:ext>
              </a:extLst>
            </p:cNvPr>
            <p:cNvSpPr/>
            <p:nvPr/>
          </p:nvSpPr>
          <p:spPr>
            <a:xfrm>
              <a:off x="804819" y="4591346"/>
              <a:ext cx="1342913" cy="6743"/>
            </a:xfrm>
            <a:custGeom>
              <a:avLst/>
              <a:gdLst>
                <a:gd name="connsiteX0" fmla="*/ 0 w 1342913"/>
                <a:gd name="connsiteY0" fmla="*/ 0 h 6743"/>
                <a:gd name="connsiteX1" fmla="*/ 1056685 w 1342913"/>
                <a:gd name="connsiteY1" fmla="*/ 0 h 6743"/>
                <a:gd name="connsiteX2" fmla="*/ 1342914 w 1342913"/>
                <a:gd name="connsiteY2" fmla="*/ 0 h 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42913" h="6743">
                  <a:moveTo>
                    <a:pt x="0" y="0"/>
                  </a:moveTo>
                  <a:lnTo>
                    <a:pt x="1056685" y="0"/>
                  </a:lnTo>
                  <a:lnTo>
                    <a:pt x="1342914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0F8DCDB-6F49-47CA-9A70-81C213745647}"/>
                </a:ext>
              </a:extLst>
            </p:cNvPr>
            <p:cNvSpPr/>
            <p:nvPr/>
          </p:nvSpPr>
          <p:spPr>
            <a:xfrm>
              <a:off x="2134246" y="4577860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42"/>
                    <a:pt x="20938" y="0"/>
                    <a:pt x="13487" y="0"/>
                  </a:cubicBezTo>
                  <a:cubicBezTo>
                    <a:pt x="6042" y="0"/>
                    <a:pt x="0" y="6042"/>
                    <a:pt x="0" y="13487"/>
                  </a:cubicBezTo>
                  <a:cubicBezTo>
                    <a:pt x="0" y="20938"/>
                    <a:pt x="6042" y="26973"/>
                    <a:pt x="13487" y="26973"/>
                  </a:cubicBezTo>
                  <a:cubicBezTo>
                    <a:pt x="20938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52EBBC4-5752-40CE-B30D-F1E213FE6E05}"/>
                </a:ext>
              </a:extLst>
            </p:cNvPr>
            <p:cNvSpPr/>
            <p:nvPr/>
          </p:nvSpPr>
          <p:spPr>
            <a:xfrm>
              <a:off x="7488908" y="4687513"/>
              <a:ext cx="846292" cy="124961"/>
            </a:xfrm>
            <a:custGeom>
              <a:avLst/>
              <a:gdLst>
                <a:gd name="connsiteX0" fmla="*/ 0 w 846292"/>
                <a:gd name="connsiteY0" fmla="*/ 67225 h 124961"/>
                <a:gd name="connsiteX1" fmla="*/ 12003 w 846292"/>
                <a:gd name="connsiteY1" fmla="*/ 66166 h 124961"/>
                <a:gd name="connsiteX2" fmla="*/ 15914 w 846292"/>
                <a:gd name="connsiteY2" fmla="*/ 77967 h 124961"/>
                <a:gd name="connsiteX3" fmla="*/ 25557 w 846292"/>
                <a:gd name="connsiteY3" fmla="*/ 85553 h 124961"/>
                <a:gd name="connsiteX4" fmla="*/ 40527 w 846292"/>
                <a:gd name="connsiteY4" fmla="*/ 88399 h 124961"/>
                <a:gd name="connsiteX5" fmla="*/ 53407 w 846292"/>
                <a:gd name="connsiteY5" fmla="*/ 86295 h 124961"/>
                <a:gd name="connsiteX6" fmla="*/ 61701 w 846292"/>
                <a:gd name="connsiteY6" fmla="*/ 80287 h 124961"/>
                <a:gd name="connsiteX7" fmla="*/ 64466 w 846292"/>
                <a:gd name="connsiteY7" fmla="*/ 71965 h 124961"/>
                <a:gd name="connsiteX8" fmla="*/ 61836 w 846292"/>
                <a:gd name="connsiteY8" fmla="*/ 64062 h 124961"/>
                <a:gd name="connsiteX9" fmla="*/ 53204 w 846292"/>
                <a:gd name="connsiteY9" fmla="*/ 58371 h 124961"/>
                <a:gd name="connsiteX10" fmla="*/ 35874 w 846292"/>
                <a:gd name="connsiteY10" fmla="*/ 53630 h 124961"/>
                <a:gd name="connsiteX11" fmla="*/ 17330 w 846292"/>
                <a:gd name="connsiteY11" fmla="*/ 47622 h 124961"/>
                <a:gd name="connsiteX12" fmla="*/ 7013 w 846292"/>
                <a:gd name="connsiteY12" fmla="*/ 38667 h 124961"/>
                <a:gd name="connsiteX13" fmla="*/ 3641 w 846292"/>
                <a:gd name="connsiteY13" fmla="*/ 26657 h 124961"/>
                <a:gd name="connsiteX14" fmla="*/ 7754 w 846292"/>
                <a:gd name="connsiteY14" fmla="*/ 12961 h 124961"/>
                <a:gd name="connsiteX15" fmla="*/ 19893 w 846292"/>
                <a:gd name="connsiteY15" fmla="*/ 3372 h 124961"/>
                <a:gd name="connsiteX16" fmla="*/ 37560 w 846292"/>
                <a:gd name="connsiteY16" fmla="*/ 0 h 124961"/>
                <a:gd name="connsiteX17" fmla="*/ 56576 w 846292"/>
                <a:gd name="connsiteY17" fmla="*/ 3473 h 124961"/>
                <a:gd name="connsiteX18" fmla="*/ 69119 w 846292"/>
                <a:gd name="connsiteY18" fmla="*/ 13696 h 124961"/>
                <a:gd name="connsiteX19" fmla="*/ 73839 w 846292"/>
                <a:gd name="connsiteY19" fmla="*/ 28868 h 124961"/>
                <a:gd name="connsiteX20" fmla="*/ 61634 w 846292"/>
                <a:gd name="connsiteY20" fmla="*/ 29819 h 124961"/>
                <a:gd name="connsiteX21" fmla="*/ 54958 w 846292"/>
                <a:gd name="connsiteY21" fmla="*/ 16015 h 124961"/>
                <a:gd name="connsiteX22" fmla="*/ 38099 w 846292"/>
                <a:gd name="connsiteY22" fmla="*/ 11275 h 124961"/>
                <a:gd name="connsiteX23" fmla="*/ 21173 w 846292"/>
                <a:gd name="connsiteY23" fmla="*/ 15591 h 124961"/>
                <a:gd name="connsiteX24" fmla="*/ 15914 w 846292"/>
                <a:gd name="connsiteY24" fmla="*/ 25706 h 124961"/>
                <a:gd name="connsiteX25" fmla="*/ 19690 w 846292"/>
                <a:gd name="connsiteY25" fmla="*/ 34351 h 124961"/>
                <a:gd name="connsiteX26" fmla="*/ 38976 w 846292"/>
                <a:gd name="connsiteY26" fmla="*/ 41195 h 124961"/>
                <a:gd name="connsiteX27" fmla="*/ 60353 w 846292"/>
                <a:gd name="connsiteY27" fmla="*/ 47305 h 124961"/>
                <a:gd name="connsiteX28" fmla="*/ 72760 w 846292"/>
                <a:gd name="connsiteY28" fmla="*/ 57211 h 124961"/>
                <a:gd name="connsiteX29" fmla="*/ 76806 w 846292"/>
                <a:gd name="connsiteY29" fmla="*/ 70907 h 124961"/>
                <a:gd name="connsiteX30" fmla="*/ 72356 w 846292"/>
                <a:gd name="connsiteY30" fmla="*/ 85452 h 124961"/>
                <a:gd name="connsiteX31" fmla="*/ 59611 w 846292"/>
                <a:gd name="connsiteY31" fmla="*/ 96093 h 124961"/>
                <a:gd name="connsiteX32" fmla="*/ 41067 w 846292"/>
                <a:gd name="connsiteY32" fmla="*/ 99883 h 124961"/>
                <a:gd name="connsiteX33" fmla="*/ 19151 w 846292"/>
                <a:gd name="connsiteY33" fmla="*/ 96093 h 124961"/>
                <a:gd name="connsiteX34" fmla="*/ 5259 w 846292"/>
                <a:gd name="connsiteY34" fmla="*/ 84501 h 124961"/>
                <a:gd name="connsiteX35" fmla="*/ 0 w 846292"/>
                <a:gd name="connsiteY35" fmla="*/ 67225 h 124961"/>
                <a:gd name="connsiteX36" fmla="*/ 90495 w 846292"/>
                <a:gd name="connsiteY36" fmla="*/ 15274 h 124961"/>
                <a:gd name="connsiteX37" fmla="*/ 90495 w 846292"/>
                <a:gd name="connsiteY37" fmla="*/ 1686 h 124961"/>
                <a:gd name="connsiteX38" fmla="*/ 102364 w 846292"/>
                <a:gd name="connsiteY38" fmla="*/ 1686 h 124961"/>
                <a:gd name="connsiteX39" fmla="*/ 102364 w 846292"/>
                <a:gd name="connsiteY39" fmla="*/ 15274 h 124961"/>
                <a:gd name="connsiteX40" fmla="*/ 90495 w 846292"/>
                <a:gd name="connsiteY40" fmla="*/ 15274 h 124961"/>
                <a:gd name="connsiteX41" fmla="*/ 90495 w 846292"/>
                <a:gd name="connsiteY41" fmla="*/ 98197 h 124961"/>
                <a:gd name="connsiteX42" fmla="*/ 90495 w 846292"/>
                <a:gd name="connsiteY42" fmla="*/ 28235 h 124961"/>
                <a:gd name="connsiteX43" fmla="*/ 102364 w 846292"/>
                <a:gd name="connsiteY43" fmla="*/ 28235 h 124961"/>
                <a:gd name="connsiteX44" fmla="*/ 102364 w 846292"/>
                <a:gd name="connsiteY44" fmla="*/ 98197 h 124961"/>
                <a:gd name="connsiteX45" fmla="*/ 90495 w 846292"/>
                <a:gd name="connsiteY45" fmla="*/ 98197 h 124961"/>
                <a:gd name="connsiteX46" fmla="*/ 117334 w 846292"/>
                <a:gd name="connsiteY46" fmla="*/ 98197 h 124961"/>
                <a:gd name="connsiteX47" fmla="*/ 117334 w 846292"/>
                <a:gd name="connsiteY47" fmla="*/ 28235 h 124961"/>
                <a:gd name="connsiteX48" fmla="*/ 127989 w 846292"/>
                <a:gd name="connsiteY48" fmla="*/ 28235 h 124961"/>
                <a:gd name="connsiteX49" fmla="*/ 127989 w 846292"/>
                <a:gd name="connsiteY49" fmla="*/ 38033 h 124961"/>
                <a:gd name="connsiteX50" fmla="*/ 136755 w 846292"/>
                <a:gd name="connsiteY50" fmla="*/ 29819 h 124961"/>
                <a:gd name="connsiteX51" fmla="*/ 149163 w 846292"/>
                <a:gd name="connsiteY51" fmla="*/ 26657 h 124961"/>
                <a:gd name="connsiteX52" fmla="*/ 161907 w 846292"/>
                <a:gd name="connsiteY52" fmla="*/ 29920 h 124961"/>
                <a:gd name="connsiteX53" fmla="*/ 168988 w 846292"/>
                <a:gd name="connsiteY53" fmla="*/ 38876 h 124961"/>
                <a:gd name="connsiteX54" fmla="*/ 190567 w 846292"/>
                <a:gd name="connsiteY54" fmla="*/ 26657 h 124961"/>
                <a:gd name="connsiteX55" fmla="*/ 206616 w 846292"/>
                <a:gd name="connsiteY55" fmla="*/ 32449 h 124961"/>
                <a:gd name="connsiteX56" fmla="*/ 212213 w 846292"/>
                <a:gd name="connsiteY56" fmla="*/ 50150 h 124961"/>
                <a:gd name="connsiteX57" fmla="*/ 212213 w 846292"/>
                <a:gd name="connsiteY57" fmla="*/ 98197 h 124961"/>
                <a:gd name="connsiteX58" fmla="*/ 200413 w 846292"/>
                <a:gd name="connsiteY58" fmla="*/ 98197 h 124961"/>
                <a:gd name="connsiteX59" fmla="*/ 200413 w 846292"/>
                <a:gd name="connsiteY59" fmla="*/ 54156 h 124961"/>
                <a:gd name="connsiteX60" fmla="*/ 199198 w 846292"/>
                <a:gd name="connsiteY60" fmla="*/ 43933 h 124961"/>
                <a:gd name="connsiteX61" fmla="*/ 195018 w 846292"/>
                <a:gd name="connsiteY61" fmla="*/ 38876 h 124961"/>
                <a:gd name="connsiteX62" fmla="*/ 187937 w 846292"/>
                <a:gd name="connsiteY62" fmla="*/ 36981 h 124961"/>
                <a:gd name="connsiteX63" fmla="*/ 175597 w 846292"/>
                <a:gd name="connsiteY63" fmla="*/ 41937 h 124961"/>
                <a:gd name="connsiteX64" fmla="*/ 170742 w 846292"/>
                <a:gd name="connsiteY64" fmla="*/ 57528 h 124961"/>
                <a:gd name="connsiteX65" fmla="*/ 170742 w 846292"/>
                <a:gd name="connsiteY65" fmla="*/ 98197 h 124961"/>
                <a:gd name="connsiteX66" fmla="*/ 158941 w 846292"/>
                <a:gd name="connsiteY66" fmla="*/ 98197 h 124961"/>
                <a:gd name="connsiteX67" fmla="*/ 158941 w 846292"/>
                <a:gd name="connsiteY67" fmla="*/ 52787 h 124961"/>
                <a:gd name="connsiteX68" fmla="*/ 156041 w 846292"/>
                <a:gd name="connsiteY68" fmla="*/ 40986 h 124961"/>
                <a:gd name="connsiteX69" fmla="*/ 146533 w 846292"/>
                <a:gd name="connsiteY69" fmla="*/ 36981 h 124961"/>
                <a:gd name="connsiteX70" fmla="*/ 137295 w 846292"/>
                <a:gd name="connsiteY70" fmla="*/ 39617 h 124961"/>
                <a:gd name="connsiteX71" fmla="*/ 131158 w 846292"/>
                <a:gd name="connsiteY71" fmla="*/ 47305 h 124961"/>
                <a:gd name="connsiteX72" fmla="*/ 129270 w 846292"/>
                <a:gd name="connsiteY72" fmla="*/ 61951 h 124961"/>
                <a:gd name="connsiteX73" fmla="*/ 129270 w 846292"/>
                <a:gd name="connsiteY73" fmla="*/ 98197 h 124961"/>
                <a:gd name="connsiteX74" fmla="*/ 117334 w 846292"/>
                <a:gd name="connsiteY74" fmla="*/ 98197 h 124961"/>
                <a:gd name="connsiteX75" fmla="*/ 225228 w 846292"/>
                <a:gd name="connsiteY75" fmla="*/ 124961 h 124961"/>
                <a:gd name="connsiteX76" fmla="*/ 225228 w 846292"/>
                <a:gd name="connsiteY76" fmla="*/ 28235 h 124961"/>
                <a:gd name="connsiteX77" fmla="*/ 236084 w 846292"/>
                <a:gd name="connsiteY77" fmla="*/ 28235 h 124961"/>
                <a:gd name="connsiteX78" fmla="*/ 236084 w 846292"/>
                <a:gd name="connsiteY78" fmla="*/ 37298 h 124961"/>
                <a:gd name="connsiteX79" fmla="*/ 244649 w 846292"/>
                <a:gd name="connsiteY79" fmla="*/ 29394 h 124961"/>
                <a:gd name="connsiteX80" fmla="*/ 256314 w 846292"/>
                <a:gd name="connsiteY80" fmla="*/ 26657 h 124961"/>
                <a:gd name="connsiteX81" fmla="*/ 272162 w 846292"/>
                <a:gd name="connsiteY81" fmla="*/ 31289 h 124961"/>
                <a:gd name="connsiteX82" fmla="*/ 282479 w 846292"/>
                <a:gd name="connsiteY82" fmla="*/ 44358 h 124961"/>
                <a:gd name="connsiteX83" fmla="*/ 286053 w 846292"/>
                <a:gd name="connsiteY83" fmla="*/ 62693 h 124961"/>
                <a:gd name="connsiteX84" fmla="*/ 282142 w 846292"/>
                <a:gd name="connsiteY84" fmla="*/ 82080 h 124961"/>
                <a:gd name="connsiteX85" fmla="*/ 270948 w 846292"/>
                <a:gd name="connsiteY85" fmla="*/ 95250 h 124961"/>
                <a:gd name="connsiteX86" fmla="*/ 255505 w 846292"/>
                <a:gd name="connsiteY86" fmla="*/ 99782 h 124961"/>
                <a:gd name="connsiteX87" fmla="*/ 244851 w 846292"/>
                <a:gd name="connsiteY87" fmla="*/ 97253 h 124961"/>
                <a:gd name="connsiteX88" fmla="*/ 237164 w 846292"/>
                <a:gd name="connsiteY88" fmla="*/ 90928 h 124961"/>
                <a:gd name="connsiteX89" fmla="*/ 237164 w 846292"/>
                <a:gd name="connsiteY89" fmla="*/ 124961 h 124961"/>
                <a:gd name="connsiteX90" fmla="*/ 225228 w 846292"/>
                <a:gd name="connsiteY90" fmla="*/ 124961 h 124961"/>
                <a:gd name="connsiteX91" fmla="*/ 236018 w 846292"/>
                <a:gd name="connsiteY91" fmla="*/ 63637 h 124961"/>
                <a:gd name="connsiteX92" fmla="*/ 241479 w 846292"/>
                <a:gd name="connsiteY92" fmla="*/ 83550 h 124961"/>
                <a:gd name="connsiteX93" fmla="*/ 254764 w 846292"/>
                <a:gd name="connsiteY93" fmla="*/ 89983 h 124961"/>
                <a:gd name="connsiteX94" fmla="*/ 268250 w 846292"/>
                <a:gd name="connsiteY94" fmla="*/ 83341 h 124961"/>
                <a:gd name="connsiteX95" fmla="*/ 273915 w 846292"/>
                <a:gd name="connsiteY95" fmla="*/ 62585 h 124961"/>
                <a:gd name="connsiteX96" fmla="*/ 268318 w 846292"/>
                <a:gd name="connsiteY96" fmla="*/ 42672 h 124961"/>
                <a:gd name="connsiteX97" fmla="*/ 255304 w 846292"/>
                <a:gd name="connsiteY97" fmla="*/ 35929 h 124961"/>
                <a:gd name="connsiteX98" fmla="*/ 241817 w 846292"/>
                <a:gd name="connsiteY98" fmla="*/ 43090 h 124961"/>
                <a:gd name="connsiteX99" fmla="*/ 236018 w 846292"/>
                <a:gd name="connsiteY99" fmla="*/ 63637 h 124961"/>
                <a:gd name="connsiteX100" fmla="*/ 299203 w 846292"/>
                <a:gd name="connsiteY100" fmla="*/ 98197 h 124961"/>
                <a:gd name="connsiteX101" fmla="*/ 299203 w 846292"/>
                <a:gd name="connsiteY101" fmla="*/ 1686 h 124961"/>
                <a:gd name="connsiteX102" fmla="*/ 311004 w 846292"/>
                <a:gd name="connsiteY102" fmla="*/ 1686 h 124961"/>
                <a:gd name="connsiteX103" fmla="*/ 311004 w 846292"/>
                <a:gd name="connsiteY103" fmla="*/ 98197 h 124961"/>
                <a:gd name="connsiteX104" fmla="*/ 299203 w 846292"/>
                <a:gd name="connsiteY104" fmla="*/ 98197 h 124961"/>
                <a:gd name="connsiteX105" fmla="*/ 374323 w 846292"/>
                <a:gd name="connsiteY105" fmla="*/ 75654 h 124961"/>
                <a:gd name="connsiteX106" fmla="*/ 386529 w 846292"/>
                <a:gd name="connsiteY106" fmla="*/ 77232 h 124961"/>
                <a:gd name="connsiteX107" fmla="*/ 375807 w 846292"/>
                <a:gd name="connsiteY107" fmla="*/ 93881 h 124961"/>
                <a:gd name="connsiteX108" fmla="*/ 355779 w 846292"/>
                <a:gd name="connsiteY108" fmla="*/ 99782 h 124961"/>
                <a:gd name="connsiteX109" fmla="*/ 331436 w 846292"/>
                <a:gd name="connsiteY109" fmla="*/ 90402 h 124961"/>
                <a:gd name="connsiteX110" fmla="*/ 322467 w 846292"/>
                <a:gd name="connsiteY110" fmla="*/ 63853 h 124961"/>
                <a:gd name="connsiteX111" fmla="*/ 331571 w 846292"/>
                <a:gd name="connsiteY111" fmla="*/ 36455 h 124961"/>
                <a:gd name="connsiteX112" fmla="*/ 355172 w 846292"/>
                <a:gd name="connsiteY112" fmla="*/ 26657 h 124961"/>
                <a:gd name="connsiteX113" fmla="*/ 378032 w 846292"/>
                <a:gd name="connsiteY113" fmla="*/ 36246 h 124961"/>
                <a:gd name="connsiteX114" fmla="*/ 387001 w 846292"/>
                <a:gd name="connsiteY114" fmla="*/ 63111 h 124961"/>
                <a:gd name="connsiteX115" fmla="*/ 386867 w 846292"/>
                <a:gd name="connsiteY115" fmla="*/ 66274 h 124961"/>
                <a:gd name="connsiteX116" fmla="*/ 334740 w 846292"/>
                <a:gd name="connsiteY116" fmla="*/ 66274 h 124961"/>
                <a:gd name="connsiteX117" fmla="*/ 341281 w 846292"/>
                <a:gd name="connsiteY117" fmla="*/ 83867 h 124961"/>
                <a:gd name="connsiteX118" fmla="*/ 355914 w 846292"/>
                <a:gd name="connsiteY118" fmla="*/ 89983 h 124961"/>
                <a:gd name="connsiteX119" fmla="*/ 366973 w 846292"/>
                <a:gd name="connsiteY119" fmla="*/ 86612 h 124961"/>
                <a:gd name="connsiteX120" fmla="*/ 374323 w 846292"/>
                <a:gd name="connsiteY120" fmla="*/ 75654 h 124961"/>
                <a:gd name="connsiteX121" fmla="*/ 335347 w 846292"/>
                <a:gd name="connsiteY121" fmla="*/ 56476 h 124961"/>
                <a:gd name="connsiteX122" fmla="*/ 374458 w 846292"/>
                <a:gd name="connsiteY122" fmla="*/ 56476 h 124961"/>
                <a:gd name="connsiteX123" fmla="*/ 370008 w 846292"/>
                <a:gd name="connsiteY123" fmla="*/ 43306 h 124961"/>
                <a:gd name="connsiteX124" fmla="*/ 355240 w 846292"/>
                <a:gd name="connsiteY124" fmla="*/ 36455 h 124961"/>
                <a:gd name="connsiteX125" fmla="*/ 341551 w 846292"/>
                <a:gd name="connsiteY125" fmla="*/ 41937 h 124961"/>
                <a:gd name="connsiteX126" fmla="*/ 335347 w 846292"/>
                <a:gd name="connsiteY126" fmla="*/ 56476 h 124961"/>
                <a:gd name="connsiteX127" fmla="*/ 389698 w 846292"/>
                <a:gd name="connsiteY127" fmla="*/ 124961 h 124961"/>
                <a:gd name="connsiteX128" fmla="*/ 389698 w 846292"/>
                <a:gd name="connsiteY128" fmla="*/ 116424 h 124961"/>
                <a:gd name="connsiteX129" fmla="*/ 468191 w 846292"/>
                <a:gd name="connsiteY129" fmla="*/ 116424 h 124961"/>
                <a:gd name="connsiteX130" fmla="*/ 468191 w 846292"/>
                <a:gd name="connsiteY130" fmla="*/ 124961 h 124961"/>
                <a:gd name="connsiteX131" fmla="*/ 389698 w 846292"/>
                <a:gd name="connsiteY131" fmla="*/ 124961 h 124961"/>
                <a:gd name="connsiteX132" fmla="*/ 474665 w 846292"/>
                <a:gd name="connsiteY132" fmla="*/ 98197 h 124961"/>
                <a:gd name="connsiteX133" fmla="*/ 474665 w 846292"/>
                <a:gd name="connsiteY133" fmla="*/ 28235 h 124961"/>
                <a:gd name="connsiteX134" fmla="*/ 485320 w 846292"/>
                <a:gd name="connsiteY134" fmla="*/ 28235 h 124961"/>
                <a:gd name="connsiteX135" fmla="*/ 485320 w 846292"/>
                <a:gd name="connsiteY135" fmla="*/ 38876 h 124961"/>
                <a:gd name="connsiteX136" fmla="*/ 492872 w 846292"/>
                <a:gd name="connsiteY136" fmla="*/ 29077 h 124961"/>
                <a:gd name="connsiteX137" fmla="*/ 500492 w 846292"/>
                <a:gd name="connsiteY137" fmla="*/ 26657 h 124961"/>
                <a:gd name="connsiteX138" fmla="*/ 512697 w 846292"/>
                <a:gd name="connsiteY138" fmla="*/ 30446 h 124961"/>
                <a:gd name="connsiteX139" fmla="*/ 508584 w 846292"/>
                <a:gd name="connsiteY139" fmla="*/ 41512 h 124961"/>
                <a:gd name="connsiteX140" fmla="*/ 499952 w 846292"/>
                <a:gd name="connsiteY140" fmla="*/ 38876 h 124961"/>
                <a:gd name="connsiteX141" fmla="*/ 492872 w 846292"/>
                <a:gd name="connsiteY141" fmla="*/ 41303 h 124961"/>
                <a:gd name="connsiteX142" fmla="*/ 488421 w 846292"/>
                <a:gd name="connsiteY142" fmla="*/ 47730 h 124961"/>
                <a:gd name="connsiteX143" fmla="*/ 486533 w 846292"/>
                <a:gd name="connsiteY143" fmla="*/ 61533 h 124961"/>
                <a:gd name="connsiteX144" fmla="*/ 486533 w 846292"/>
                <a:gd name="connsiteY144" fmla="*/ 98197 h 124961"/>
                <a:gd name="connsiteX145" fmla="*/ 474665 w 846292"/>
                <a:gd name="connsiteY145" fmla="*/ 98197 h 124961"/>
                <a:gd name="connsiteX146" fmla="*/ 569881 w 846292"/>
                <a:gd name="connsiteY146" fmla="*/ 75654 h 124961"/>
                <a:gd name="connsiteX147" fmla="*/ 582087 w 846292"/>
                <a:gd name="connsiteY147" fmla="*/ 77232 h 124961"/>
                <a:gd name="connsiteX148" fmla="*/ 571365 w 846292"/>
                <a:gd name="connsiteY148" fmla="*/ 93881 h 124961"/>
                <a:gd name="connsiteX149" fmla="*/ 551337 w 846292"/>
                <a:gd name="connsiteY149" fmla="*/ 99782 h 124961"/>
                <a:gd name="connsiteX150" fmla="*/ 526993 w 846292"/>
                <a:gd name="connsiteY150" fmla="*/ 90402 h 124961"/>
                <a:gd name="connsiteX151" fmla="*/ 518025 w 846292"/>
                <a:gd name="connsiteY151" fmla="*/ 63853 h 124961"/>
                <a:gd name="connsiteX152" fmla="*/ 527128 w 846292"/>
                <a:gd name="connsiteY152" fmla="*/ 36455 h 124961"/>
                <a:gd name="connsiteX153" fmla="*/ 550730 w 846292"/>
                <a:gd name="connsiteY153" fmla="*/ 26657 h 124961"/>
                <a:gd name="connsiteX154" fmla="*/ 573590 w 846292"/>
                <a:gd name="connsiteY154" fmla="*/ 36246 h 124961"/>
                <a:gd name="connsiteX155" fmla="*/ 582558 w 846292"/>
                <a:gd name="connsiteY155" fmla="*/ 63111 h 124961"/>
                <a:gd name="connsiteX156" fmla="*/ 582424 w 846292"/>
                <a:gd name="connsiteY156" fmla="*/ 66274 h 124961"/>
                <a:gd name="connsiteX157" fmla="*/ 530297 w 846292"/>
                <a:gd name="connsiteY157" fmla="*/ 66274 h 124961"/>
                <a:gd name="connsiteX158" fmla="*/ 536839 w 846292"/>
                <a:gd name="connsiteY158" fmla="*/ 83867 h 124961"/>
                <a:gd name="connsiteX159" fmla="*/ 551472 w 846292"/>
                <a:gd name="connsiteY159" fmla="*/ 89983 h 124961"/>
                <a:gd name="connsiteX160" fmla="*/ 562531 w 846292"/>
                <a:gd name="connsiteY160" fmla="*/ 86612 h 124961"/>
                <a:gd name="connsiteX161" fmla="*/ 569881 w 846292"/>
                <a:gd name="connsiteY161" fmla="*/ 75654 h 124961"/>
                <a:gd name="connsiteX162" fmla="*/ 530905 w 846292"/>
                <a:gd name="connsiteY162" fmla="*/ 56476 h 124961"/>
                <a:gd name="connsiteX163" fmla="*/ 570016 w 846292"/>
                <a:gd name="connsiteY163" fmla="*/ 56476 h 124961"/>
                <a:gd name="connsiteX164" fmla="*/ 565566 w 846292"/>
                <a:gd name="connsiteY164" fmla="*/ 43306 h 124961"/>
                <a:gd name="connsiteX165" fmla="*/ 550797 w 846292"/>
                <a:gd name="connsiteY165" fmla="*/ 36455 h 124961"/>
                <a:gd name="connsiteX166" fmla="*/ 537108 w 846292"/>
                <a:gd name="connsiteY166" fmla="*/ 41937 h 124961"/>
                <a:gd name="connsiteX167" fmla="*/ 530905 w 846292"/>
                <a:gd name="connsiteY167" fmla="*/ 56476 h 124961"/>
                <a:gd name="connsiteX168" fmla="*/ 596113 w 846292"/>
                <a:gd name="connsiteY168" fmla="*/ 124961 h 124961"/>
                <a:gd name="connsiteX169" fmla="*/ 596113 w 846292"/>
                <a:gd name="connsiteY169" fmla="*/ 28235 h 124961"/>
                <a:gd name="connsiteX170" fmla="*/ 606969 w 846292"/>
                <a:gd name="connsiteY170" fmla="*/ 28235 h 124961"/>
                <a:gd name="connsiteX171" fmla="*/ 606969 w 846292"/>
                <a:gd name="connsiteY171" fmla="*/ 37298 h 124961"/>
                <a:gd name="connsiteX172" fmla="*/ 615534 w 846292"/>
                <a:gd name="connsiteY172" fmla="*/ 29394 h 124961"/>
                <a:gd name="connsiteX173" fmla="*/ 627199 w 846292"/>
                <a:gd name="connsiteY173" fmla="*/ 26657 h 124961"/>
                <a:gd name="connsiteX174" fmla="*/ 643047 w 846292"/>
                <a:gd name="connsiteY174" fmla="*/ 31289 h 124961"/>
                <a:gd name="connsiteX175" fmla="*/ 653364 w 846292"/>
                <a:gd name="connsiteY175" fmla="*/ 44358 h 124961"/>
                <a:gd name="connsiteX176" fmla="*/ 656938 w 846292"/>
                <a:gd name="connsiteY176" fmla="*/ 62693 h 124961"/>
                <a:gd name="connsiteX177" fmla="*/ 653027 w 846292"/>
                <a:gd name="connsiteY177" fmla="*/ 82080 h 124961"/>
                <a:gd name="connsiteX178" fmla="*/ 641833 w 846292"/>
                <a:gd name="connsiteY178" fmla="*/ 95250 h 124961"/>
                <a:gd name="connsiteX179" fmla="*/ 626390 w 846292"/>
                <a:gd name="connsiteY179" fmla="*/ 99782 h 124961"/>
                <a:gd name="connsiteX180" fmla="*/ 615736 w 846292"/>
                <a:gd name="connsiteY180" fmla="*/ 97253 h 124961"/>
                <a:gd name="connsiteX181" fmla="*/ 608049 w 846292"/>
                <a:gd name="connsiteY181" fmla="*/ 90928 h 124961"/>
                <a:gd name="connsiteX182" fmla="*/ 608049 w 846292"/>
                <a:gd name="connsiteY182" fmla="*/ 124961 h 124961"/>
                <a:gd name="connsiteX183" fmla="*/ 596113 w 846292"/>
                <a:gd name="connsiteY183" fmla="*/ 124961 h 124961"/>
                <a:gd name="connsiteX184" fmla="*/ 606903 w 846292"/>
                <a:gd name="connsiteY184" fmla="*/ 63637 h 124961"/>
                <a:gd name="connsiteX185" fmla="*/ 612364 w 846292"/>
                <a:gd name="connsiteY185" fmla="*/ 83550 h 124961"/>
                <a:gd name="connsiteX186" fmla="*/ 625649 w 846292"/>
                <a:gd name="connsiteY186" fmla="*/ 89983 h 124961"/>
                <a:gd name="connsiteX187" fmla="*/ 639135 w 846292"/>
                <a:gd name="connsiteY187" fmla="*/ 83341 h 124961"/>
                <a:gd name="connsiteX188" fmla="*/ 644800 w 846292"/>
                <a:gd name="connsiteY188" fmla="*/ 62585 h 124961"/>
                <a:gd name="connsiteX189" fmla="*/ 639203 w 846292"/>
                <a:gd name="connsiteY189" fmla="*/ 42672 h 124961"/>
                <a:gd name="connsiteX190" fmla="*/ 626189 w 846292"/>
                <a:gd name="connsiteY190" fmla="*/ 35929 h 124961"/>
                <a:gd name="connsiteX191" fmla="*/ 612702 w 846292"/>
                <a:gd name="connsiteY191" fmla="*/ 43090 h 124961"/>
                <a:gd name="connsiteX192" fmla="*/ 606903 w 846292"/>
                <a:gd name="connsiteY192" fmla="*/ 63637 h 124961"/>
                <a:gd name="connsiteX193" fmla="*/ 718235 w 846292"/>
                <a:gd name="connsiteY193" fmla="*/ 75654 h 124961"/>
                <a:gd name="connsiteX194" fmla="*/ 730441 w 846292"/>
                <a:gd name="connsiteY194" fmla="*/ 77232 h 124961"/>
                <a:gd name="connsiteX195" fmla="*/ 719719 w 846292"/>
                <a:gd name="connsiteY195" fmla="*/ 93881 h 124961"/>
                <a:gd name="connsiteX196" fmla="*/ 699691 w 846292"/>
                <a:gd name="connsiteY196" fmla="*/ 99782 h 124961"/>
                <a:gd name="connsiteX197" fmla="*/ 675347 w 846292"/>
                <a:gd name="connsiteY197" fmla="*/ 90402 h 124961"/>
                <a:gd name="connsiteX198" fmla="*/ 666379 w 846292"/>
                <a:gd name="connsiteY198" fmla="*/ 63853 h 124961"/>
                <a:gd name="connsiteX199" fmla="*/ 675482 w 846292"/>
                <a:gd name="connsiteY199" fmla="*/ 36455 h 124961"/>
                <a:gd name="connsiteX200" fmla="*/ 699084 w 846292"/>
                <a:gd name="connsiteY200" fmla="*/ 26657 h 124961"/>
                <a:gd name="connsiteX201" fmla="*/ 721944 w 846292"/>
                <a:gd name="connsiteY201" fmla="*/ 36246 h 124961"/>
                <a:gd name="connsiteX202" fmla="*/ 730912 w 846292"/>
                <a:gd name="connsiteY202" fmla="*/ 63111 h 124961"/>
                <a:gd name="connsiteX203" fmla="*/ 730778 w 846292"/>
                <a:gd name="connsiteY203" fmla="*/ 66274 h 124961"/>
                <a:gd name="connsiteX204" fmla="*/ 678651 w 846292"/>
                <a:gd name="connsiteY204" fmla="*/ 66274 h 124961"/>
                <a:gd name="connsiteX205" fmla="*/ 685193 w 846292"/>
                <a:gd name="connsiteY205" fmla="*/ 83867 h 124961"/>
                <a:gd name="connsiteX206" fmla="*/ 699826 w 846292"/>
                <a:gd name="connsiteY206" fmla="*/ 89983 h 124961"/>
                <a:gd name="connsiteX207" fmla="*/ 710885 w 846292"/>
                <a:gd name="connsiteY207" fmla="*/ 86612 h 124961"/>
                <a:gd name="connsiteX208" fmla="*/ 718235 w 846292"/>
                <a:gd name="connsiteY208" fmla="*/ 75654 h 124961"/>
                <a:gd name="connsiteX209" fmla="*/ 679259 w 846292"/>
                <a:gd name="connsiteY209" fmla="*/ 56476 h 124961"/>
                <a:gd name="connsiteX210" fmla="*/ 718370 w 846292"/>
                <a:gd name="connsiteY210" fmla="*/ 56476 h 124961"/>
                <a:gd name="connsiteX211" fmla="*/ 713920 w 846292"/>
                <a:gd name="connsiteY211" fmla="*/ 43306 h 124961"/>
                <a:gd name="connsiteX212" fmla="*/ 699151 w 846292"/>
                <a:gd name="connsiteY212" fmla="*/ 36455 h 124961"/>
                <a:gd name="connsiteX213" fmla="*/ 685462 w 846292"/>
                <a:gd name="connsiteY213" fmla="*/ 41937 h 124961"/>
                <a:gd name="connsiteX214" fmla="*/ 679259 w 846292"/>
                <a:gd name="connsiteY214" fmla="*/ 56476 h 124961"/>
                <a:gd name="connsiteX215" fmla="*/ 790187 w 846292"/>
                <a:gd name="connsiteY215" fmla="*/ 89559 h 124961"/>
                <a:gd name="connsiteX216" fmla="*/ 777442 w 846292"/>
                <a:gd name="connsiteY216" fmla="*/ 97462 h 124961"/>
                <a:gd name="connsiteX217" fmla="*/ 764428 w 846292"/>
                <a:gd name="connsiteY217" fmla="*/ 99782 h 124961"/>
                <a:gd name="connsiteX218" fmla="*/ 746692 w 846292"/>
                <a:gd name="connsiteY218" fmla="*/ 94198 h 124961"/>
                <a:gd name="connsiteX219" fmla="*/ 740488 w 846292"/>
                <a:gd name="connsiteY219" fmla="*/ 79761 h 124961"/>
                <a:gd name="connsiteX220" fmla="*/ 742781 w 846292"/>
                <a:gd name="connsiteY220" fmla="*/ 70381 h 124961"/>
                <a:gd name="connsiteX221" fmla="*/ 748985 w 846292"/>
                <a:gd name="connsiteY221" fmla="*/ 63637 h 124961"/>
                <a:gd name="connsiteX222" fmla="*/ 757549 w 846292"/>
                <a:gd name="connsiteY222" fmla="*/ 59638 h 124961"/>
                <a:gd name="connsiteX223" fmla="*/ 768068 w 846292"/>
                <a:gd name="connsiteY223" fmla="*/ 57845 h 124961"/>
                <a:gd name="connsiteX224" fmla="*/ 789175 w 846292"/>
                <a:gd name="connsiteY224" fmla="*/ 53839 h 124961"/>
                <a:gd name="connsiteX225" fmla="*/ 789243 w 846292"/>
                <a:gd name="connsiteY225" fmla="*/ 50676 h 124961"/>
                <a:gd name="connsiteX226" fmla="*/ 785871 w 846292"/>
                <a:gd name="connsiteY226" fmla="*/ 40460 h 124961"/>
                <a:gd name="connsiteX227" fmla="*/ 772384 w 846292"/>
                <a:gd name="connsiteY227" fmla="*/ 36455 h 124961"/>
                <a:gd name="connsiteX228" fmla="*/ 759977 w 846292"/>
                <a:gd name="connsiteY228" fmla="*/ 39408 h 124961"/>
                <a:gd name="connsiteX229" fmla="*/ 754177 w 846292"/>
                <a:gd name="connsiteY229" fmla="*/ 49834 h 124961"/>
                <a:gd name="connsiteX230" fmla="*/ 742579 w 846292"/>
                <a:gd name="connsiteY230" fmla="*/ 48256 h 124961"/>
                <a:gd name="connsiteX231" fmla="*/ 747771 w 846292"/>
                <a:gd name="connsiteY231" fmla="*/ 36246 h 124961"/>
                <a:gd name="connsiteX232" fmla="*/ 758156 w 846292"/>
                <a:gd name="connsiteY232" fmla="*/ 29185 h 124961"/>
                <a:gd name="connsiteX233" fmla="*/ 774070 w 846292"/>
                <a:gd name="connsiteY233" fmla="*/ 26657 h 124961"/>
                <a:gd name="connsiteX234" fmla="*/ 788636 w 846292"/>
                <a:gd name="connsiteY234" fmla="*/ 28761 h 124961"/>
                <a:gd name="connsiteX235" fmla="*/ 796863 w 846292"/>
                <a:gd name="connsiteY235" fmla="*/ 34135 h 124961"/>
                <a:gd name="connsiteX236" fmla="*/ 800572 w 846292"/>
                <a:gd name="connsiteY236" fmla="*/ 42146 h 124961"/>
                <a:gd name="connsiteX237" fmla="*/ 801179 w 846292"/>
                <a:gd name="connsiteY237" fmla="*/ 53104 h 124961"/>
                <a:gd name="connsiteX238" fmla="*/ 801179 w 846292"/>
                <a:gd name="connsiteY238" fmla="*/ 68910 h 124961"/>
                <a:gd name="connsiteX239" fmla="*/ 801920 w 846292"/>
                <a:gd name="connsiteY239" fmla="*/ 89876 h 124961"/>
                <a:gd name="connsiteX240" fmla="*/ 804955 w 846292"/>
                <a:gd name="connsiteY240" fmla="*/ 98197 h 124961"/>
                <a:gd name="connsiteX241" fmla="*/ 792547 w 846292"/>
                <a:gd name="connsiteY241" fmla="*/ 98197 h 124961"/>
                <a:gd name="connsiteX242" fmla="*/ 790187 w 846292"/>
                <a:gd name="connsiteY242" fmla="*/ 89559 h 124961"/>
                <a:gd name="connsiteX243" fmla="*/ 789175 w 846292"/>
                <a:gd name="connsiteY243" fmla="*/ 63111 h 124961"/>
                <a:gd name="connsiteX244" fmla="*/ 769754 w 846292"/>
                <a:gd name="connsiteY244" fmla="*/ 67535 h 124961"/>
                <a:gd name="connsiteX245" fmla="*/ 759437 w 846292"/>
                <a:gd name="connsiteY245" fmla="*/ 69962 h 124961"/>
                <a:gd name="connsiteX246" fmla="*/ 754784 w 846292"/>
                <a:gd name="connsiteY246" fmla="*/ 73752 h 124961"/>
                <a:gd name="connsiteX247" fmla="*/ 753098 w 846292"/>
                <a:gd name="connsiteY247" fmla="*/ 79444 h 124961"/>
                <a:gd name="connsiteX248" fmla="*/ 756740 w 846292"/>
                <a:gd name="connsiteY248" fmla="*/ 87347 h 124961"/>
                <a:gd name="connsiteX249" fmla="*/ 767259 w 846292"/>
                <a:gd name="connsiteY249" fmla="*/ 90509 h 124961"/>
                <a:gd name="connsiteX250" fmla="*/ 779330 w 846292"/>
                <a:gd name="connsiteY250" fmla="*/ 87556 h 124961"/>
                <a:gd name="connsiteX251" fmla="*/ 787288 w 846292"/>
                <a:gd name="connsiteY251" fmla="*/ 79336 h 124961"/>
                <a:gd name="connsiteX252" fmla="*/ 789175 w 846292"/>
                <a:gd name="connsiteY252" fmla="*/ 67434 h 124961"/>
                <a:gd name="connsiteX253" fmla="*/ 789175 w 846292"/>
                <a:gd name="connsiteY253" fmla="*/ 63111 h 124961"/>
                <a:gd name="connsiteX254" fmla="*/ 844606 w 846292"/>
                <a:gd name="connsiteY254" fmla="*/ 87556 h 124961"/>
                <a:gd name="connsiteX255" fmla="*/ 846292 w 846292"/>
                <a:gd name="connsiteY255" fmla="*/ 98096 h 124961"/>
                <a:gd name="connsiteX256" fmla="*/ 837323 w 846292"/>
                <a:gd name="connsiteY256" fmla="*/ 99148 h 124961"/>
                <a:gd name="connsiteX257" fmla="*/ 827275 w 846292"/>
                <a:gd name="connsiteY257" fmla="*/ 97145 h 124961"/>
                <a:gd name="connsiteX258" fmla="*/ 822353 w 846292"/>
                <a:gd name="connsiteY258" fmla="*/ 91770 h 124961"/>
                <a:gd name="connsiteX259" fmla="*/ 820869 w 846292"/>
                <a:gd name="connsiteY259" fmla="*/ 77758 h 124961"/>
                <a:gd name="connsiteX260" fmla="*/ 820869 w 846292"/>
                <a:gd name="connsiteY260" fmla="*/ 37507 h 124961"/>
                <a:gd name="connsiteX261" fmla="*/ 812238 w 846292"/>
                <a:gd name="connsiteY261" fmla="*/ 37507 h 124961"/>
                <a:gd name="connsiteX262" fmla="*/ 812238 w 846292"/>
                <a:gd name="connsiteY262" fmla="*/ 28235 h 124961"/>
                <a:gd name="connsiteX263" fmla="*/ 820869 w 846292"/>
                <a:gd name="connsiteY263" fmla="*/ 28235 h 124961"/>
                <a:gd name="connsiteX264" fmla="*/ 820869 w 846292"/>
                <a:gd name="connsiteY264" fmla="*/ 10958 h 124961"/>
                <a:gd name="connsiteX265" fmla="*/ 832670 w 846292"/>
                <a:gd name="connsiteY265" fmla="*/ 3790 h 124961"/>
                <a:gd name="connsiteX266" fmla="*/ 832670 w 846292"/>
                <a:gd name="connsiteY266" fmla="*/ 28235 h 124961"/>
                <a:gd name="connsiteX267" fmla="*/ 844606 w 846292"/>
                <a:gd name="connsiteY267" fmla="*/ 28235 h 124961"/>
                <a:gd name="connsiteX268" fmla="*/ 844606 w 846292"/>
                <a:gd name="connsiteY268" fmla="*/ 37507 h 124961"/>
                <a:gd name="connsiteX269" fmla="*/ 832670 w 846292"/>
                <a:gd name="connsiteY269" fmla="*/ 37507 h 124961"/>
                <a:gd name="connsiteX270" fmla="*/ 832670 w 846292"/>
                <a:gd name="connsiteY270" fmla="*/ 78392 h 124961"/>
                <a:gd name="connsiteX271" fmla="*/ 833277 w 846292"/>
                <a:gd name="connsiteY271" fmla="*/ 84926 h 124961"/>
                <a:gd name="connsiteX272" fmla="*/ 835300 w 846292"/>
                <a:gd name="connsiteY272" fmla="*/ 87239 h 124961"/>
                <a:gd name="connsiteX273" fmla="*/ 839414 w 846292"/>
                <a:gd name="connsiteY273" fmla="*/ 88082 h 124961"/>
                <a:gd name="connsiteX274" fmla="*/ 844606 w 846292"/>
                <a:gd name="connsiteY274" fmla="*/ 87556 h 124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</a:cxnLst>
              <a:rect l="l" t="t" r="r" b="b"/>
              <a:pathLst>
                <a:path w="846292" h="124961">
                  <a:moveTo>
                    <a:pt x="0" y="67225"/>
                  </a:moveTo>
                  <a:lnTo>
                    <a:pt x="12003" y="66166"/>
                  </a:lnTo>
                  <a:cubicBezTo>
                    <a:pt x="12543" y="70947"/>
                    <a:pt x="13823" y="74878"/>
                    <a:pt x="15914" y="77967"/>
                  </a:cubicBezTo>
                  <a:cubicBezTo>
                    <a:pt x="18004" y="81062"/>
                    <a:pt x="21241" y="83591"/>
                    <a:pt x="25557" y="85553"/>
                  </a:cubicBezTo>
                  <a:cubicBezTo>
                    <a:pt x="30008" y="87455"/>
                    <a:pt x="34998" y="88399"/>
                    <a:pt x="40527" y="88399"/>
                  </a:cubicBezTo>
                  <a:cubicBezTo>
                    <a:pt x="45383" y="88399"/>
                    <a:pt x="49699" y="87697"/>
                    <a:pt x="53407" y="86295"/>
                  </a:cubicBezTo>
                  <a:cubicBezTo>
                    <a:pt x="57116" y="84818"/>
                    <a:pt x="59880" y="82815"/>
                    <a:pt x="61701" y="80287"/>
                  </a:cubicBezTo>
                  <a:cubicBezTo>
                    <a:pt x="63522" y="77758"/>
                    <a:pt x="64466" y="74986"/>
                    <a:pt x="64466" y="71965"/>
                  </a:cubicBezTo>
                  <a:cubicBezTo>
                    <a:pt x="64466" y="68944"/>
                    <a:pt x="63589" y="66308"/>
                    <a:pt x="61836" y="64062"/>
                  </a:cubicBezTo>
                  <a:cubicBezTo>
                    <a:pt x="60083" y="61810"/>
                    <a:pt x="57184" y="59915"/>
                    <a:pt x="53204" y="58371"/>
                  </a:cubicBezTo>
                  <a:cubicBezTo>
                    <a:pt x="50575" y="57319"/>
                    <a:pt x="44843" y="55734"/>
                    <a:pt x="35874" y="53630"/>
                  </a:cubicBezTo>
                  <a:cubicBezTo>
                    <a:pt x="27040" y="51519"/>
                    <a:pt x="20904" y="49523"/>
                    <a:pt x="17330" y="47622"/>
                  </a:cubicBezTo>
                  <a:cubicBezTo>
                    <a:pt x="12744" y="45235"/>
                    <a:pt x="9305" y="42247"/>
                    <a:pt x="7013" y="38667"/>
                  </a:cubicBezTo>
                  <a:cubicBezTo>
                    <a:pt x="4788" y="35086"/>
                    <a:pt x="3641" y="31080"/>
                    <a:pt x="3641" y="26657"/>
                  </a:cubicBezTo>
                  <a:cubicBezTo>
                    <a:pt x="3641" y="21741"/>
                    <a:pt x="5058" y="17175"/>
                    <a:pt x="7754" y="12961"/>
                  </a:cubicBezTo>
                  <a:cubicBezTo>
                    <a:pt x="10519" y="8746"/>
                    <a:pt x="14565" y="5550"/>
                    <a:pt x="19893" y="3372"/>
                  </a:cubicBezTo>
                  <a:cubicBezTo>
                    <a:pt x="25220" y="1120"/>
                    <a:pt x="31154" y="0"/>
                    <a:pt x="37560" y="0"/>
                  </a:cubicBezTo>
                  <a:cubicBezTo>
                    <a:pt x="44775" y="0"/>
                    <a:pt x="51047" y="1160"/>
                    <a:pt x="56576" y="3473"/>
                  </a:cubicBezTo>
                  <a:cubicBezTo>
                    <a:pt x="62039" y="5793"/>
                    <a:pt x="66219" y="9198"/>
                    <a:pt x="69119" y="13696"/>
                  </a:cubicBezTo>
                  <a:cubicBezTo>
                    <a:pt x="72019" y="18119"/>
                    <a:pt x="73637" y="23177"/>
                    <a:pt x="73839" y="28868"/>
                  </a:cubicBezTo>
                  <a:lnTo>
                    <a:pt x="61634" y="29819"/>
                  </a:lnTo>
                  <a:cubicBezTo>
                    <a:pt x="60959" y="23703"/>
                    <a:pt x="58802" y="19104"/>
                    <a:pt x="54958" y="16015"/>
                  </a:cubicBezTo>
                  <a:cubicBezTo>
                    <a:pt x="51182" y="12853"/>
                    <a:pt x="45584" y="11275"/>
                    <a:pt x="38099" y="11275"/>
                  </a:cubicBezTo>
                  <a:cubicBezTo>
                    <a:pt x="30412" y="11275"/>
                    <a:pt x="24748" y="12711"/>
                    <a:pt x="21173" y="15591"/>
                  </a:cubicBezTo>
                  <a:cubicBezTo>
                    <a:pt x="17668" y="18403"/>
                    <a:pt x="15914" y="21774"/>
                    <a:pt x="15914" y="25706"/>
                  </a:cubicBezTo>
                  <a:cubicBezTo>
                    <a:pt x="15914" y="29219"/>
                    <a:pt x="17128" y="32098"/>
                    <a:pt x="19690" y="34351"/>
                  </a:cubicBezTo>
                  <a:cubicBezTo>
                    <a:pt x="22118" y="36596"/>
                    <a:pt x="28592" y="38876"/>
                    <a:pt x="38976" y="41195"/>
                  </a:cubicBezTo>
                  <a:cubicBezTo>
                    <a:pt x="49361" y="43515"/>
                    <a:pt x="56509" y="45551"/>
                    <a:pt x="60353" y="47305"/>
                  </a:cubicBezTo>
                  <a:cubicBezTo>
                    <a:pt x="65949" y="49908"/>
                    <a:pt x="70130" y="53205"/>
                    <a:pt x="72760" y="57211"/>
                  </a:cubicBezTo>
                  <a:cubicBezTo>
                    <a:pt x="75458" y="61149"/>
                    <a:pt x="76806" y="65714"/>
                    <a:pt x="76806" y="70907"/>
                  </a:cubicBezTo>
                  <a:cubicBezTo>
                    <a:pt x="76806" y="76038"/>
                    <a:pt x="75323" y="80887"/>
                    <a:pt x="72356" y="85452"/>
                  </a:cubicBezTo>
                  <a:cubicBezTo>
                    <a:pt x="69389" y="90017"/>
                    <a:pt x="65140" y="93564"/>
                    <a:pt x="59611" y="96093"/>
                  </a:cubicBezTo>
                  <a:cubicBezTo>
                    <a:pt x="54149" y="98622"/>
                    <a:pt x="47945" y="99883"/>
                    <a:pt x="41067" y="99883"/>
                  </a:cubicBezTo>
                  <a:cubicBezTo>
                    <a:pt x="32368" y="99883"/>
                    <a:pt x="25085" y="98622"/>
                    <a:pt x="19151" y="96093"/>
                  </a:cubicBezTo>
                  <a:cubicBezTo>
                    <a:pt x="13284" y="93490"/>
                    <a:pt x="8631" y="89633"/>
                    <a:pt x="5259" y="84501"/>
                  </a:cubicBezTo>
                  <a:cubicBezTo>
                    <a:pt x="1888" y="79376"/>
                    <a:pt x="134" y="73617"/>
                    <a:pt x="0" y="67225"/>
                  </a:cubicBezTo>
                  <a:close/>
                  <a:moveTo>
                    <a:pt x="90495" y="15274"/>
                  </a:moveTo>
                  <a:lnTo>
                    <a:pt x="90495" y="1686"/>
                  </a:lnTo>
                  <a:lnTo>
                    <a:pt x="102364" y="1686"/>
                  </a:lnTo>
                  <a:lnTo>
                    <a:pt x="102364" y="15274"/>
                  </a:lnTo>
                  <a:lnTo>
                    <a:pt x="90495" y="15274"/>
                  </a:lnTo>
                  <a:close/>
                  <a:moveTo>
                    <a:pt x="90495" y="98197"/>
                  </a:moveTo>
                  <a:lnTo>
                    <a:pt x="90495" y="28235"/>
                  </a:lnTo>
                  <a:lnTo>
                    <a:pt x="102364" y="28235"/>
                  </a:lnTo>
                  <a:lnTo>
                    <a:pt x="102364" y="98197"/>
                  </a:lnTo>
                  <a:lnTo>
                    <a:pt x="90495" y="98197"/>
                  </a:lnTo>
                  <a:close/>
                  <a:moveTo>
                    <a:pt x="117334" y="98197"/>
                  </a:moveTo>
                  <a:lnTo>
                    <a:pt x="117334" y="28235"/>
                  </a:lnTo>
                  <a:lnTo>
                    <a:pt x="127989" y="28235"/>
                  </a:lnTo>
                  <a:lnTo>
                    <a:pt x="127989" y="38033"/>
                  </a:lnTo>
                  <a:cubicBezTo>
                    <a:pt x="130146" y="34661"/>
                    <a:pt x="133114" y="31923"/>
                    <a:pt x="136755" y="29819"/>
                  </a:cubicBezTo>
                  <a:cubicBezTo>
                    <a:pt x="140396" y="27709"/>
                    <a:pt x="144510" y="26657"/>
                    <a:pt x="149163" y="26657"/>
                  </a:cubicBezTo>
                  <a:cubicBezTo>
                    <a:pt x="154355" y="26657"/>
                    <a:pt x="158603" y="27742"/>
                    <a:pt x="161907" y="29920"/>
                  </a:cubicBezTo>
                  <a:cubicBezTo>
                    <a:pt x="165212" y="32031"/>
                    <a:pt x="167572" y="35018"/>
                    <a:pt x="168988" y="38876"/>
                  </a:cubicBezTo>
                  <a:cubicBezTo>
                    <a:pt x="174517" y="30730"/>
                    <a:pt x="181733" y="26657"/>
                    <a:pt x="190567" y="26657"/>
                  </a:cubicBezTo>
                  <a:cubicBezTo>
                    <a:pt x="197513" y="26657"/>
                    <a:pt x="202840" y="28585"/>
                    <a:pt x="206616" y="32449"/>
                  </a:cubicBezTo>
                  <a:cubicBezTo>
                    <a:pt x="210325" y="36313"/>
                    <a:pt x="212213" y="42214"/>
                    <a:pt x="212213" y="50150"/>
                  </a:cubicBezTo>
                  <a:lnTo>
                    <a:pt x="212213" y="98197"/>
                  </a:lnTo>
                  <a:lnTo>
                    <a:pt x="200413" y="98197"/>
                  </a:lnTo>
                  <a:lnTo>
                    <a:pt x="200413" y="54156"/>
                  </a:lnTo>
                  <a:cubicBezTo>
                    <a:pt x="200413" y="49382"/>
                    <a:pt x="200008" y="45976"/>
                    <a:pt x="199198" y="43933"/>
                  </a:cubicBezTo>
                  <a:cubicBezTo>
                    <a:pt x="198457" y="41829"/>
                    <a:pt x="197041" y="40143"/>
                    <a:pt x="195018" y="38876"/>
                  </a:cubicBezTo>
                  <a:cubicBezTo>
                    <a:pt x="193062" y="37614"/>
                    <a:pt x="190702" y="36981"/>
                    <a:pt x="187937" y="36981"/>
                  </a:cubicBezTo>
                  <a:cubicBezTo>
                    <a:pt x="183014" y="36981"/>
                    <a:pt x="178901" y="38633"/>
                    <a:pt x="175597" y="41937"/>
                  </a:cubicBezTo>
                  <a:cubicBezTo>
                    <a:pt x="172360" y="45167"/>
                    <a:pt x="170742" y="50366"/>
                    <a:pt x="170742" y="57528"/>
                  </a:cubicBezTo>
                  <a:lnTo>
                    <a:pt x="170742" y="98197"/>
                  </a:lnTo>
                  <a:lnTo>
                    <a:pt x="158941" y="98197"/>
                  </a:lnTo>
                  <a:lnTo>
                    <a:pt x="158941" y="52787"/>
                  </a:lnTo>
                  <a:cubicBezTo>
                    <a:pt x="158941" y="47520"/>
                    <a:pt x="157997" y="43582"/>
                    <a:pt x="156041" y="40986"/>
                  </a:cubicBezTo>
                  <a:cubicBezTo>
                    <a:pt x="154153" y="38316"/>
                    <a:pt x="150983" y="36981"/>
                    <a:pt x="146533" y="36981"/>
                  </a:cubicBezTo>
                  <a:cubicBezTo>
                    <a:pt x="143229" y="36981"/>
                    <a:pt x="140126" y="37857"/>
                    <a:pt x="137295" y="39617"/>
                  </a:cubicBezTo>
                  <a:cubicBezTo>
                    <a:pt x="134462" y="41371"/>
                    <a:pt x="132439" y="43933"/>
                    <a:pt x="131158" y="47305"/>
                  </a:cubicBezTo>
                  <a:cubicBezTo>
                    <a:pt x="129876" y="50676"/>
                    <a:pt x="129270" y="55559"/>
                    <a:pt x="129270" y="61951"/>
                  </a:cubicBezTo>
                  <a:lnTo>
                    <a:pt x="129270" y="98197"/>
                  </a:lnTo>
                  <a:lnTo>
                    <a:pt x="117334" y="98197"/>
                  </a:lnTo>
                  <a:close/>
                  <a:moveTo>
                    <a:pt x="225228" y="124961"/>
                  </a:moveTo>
                  <a:lnTo>
                    <a:pt x="225228" y="28235"/>
                  </a:lnTo>
                  <a:lnTo>
                    <a:pt x="236084" y="28235"/>
                  </a:lnTo>
                  <a:lnTo>
                    <a:pt x="236084" y="37298"/>
                  </a:lnTo>
                  <a:cubicBezTo>
                    <a:pt x="238647" y="33784"/>
                    <a:pt x="241479" y="31154"/>
                    <a:pt x="244649" y="29394"/>
                  </a:cubicBezTo>
                  <a:cubicBezTo>
                    <a:pt x="247885" y="27567"/>
                    <a:pt x="251729" y="26657"/>
                    <a:pt x="256314" y="26657"/>
                  </a:cubicBezTo>
                  <a:cubicBezTo>
                    <a:pt x="262316" y="26657"/>
                    <a:pt x="267576" y="28201"/>
                    <a:pt x="272162" y="31289"/>
                  </a:cubicBezTo>
                  <a:cubicBezTo>
                    <a:pt x="276680" y="34384"/>
                    <a:pt x="280119" y="38741"/>
                    <a:pt x="282479" y="44358"/>
                  </a:cubicBezTo>
                  <a:cubicBezTo>
                    <a:pt x="284840" y="49908"/>
                    <a:pt x="286053" y="56017"/>
                    <a:pt x="286053" y="62693"/>
                  </a:cubicBezTo>
                  <a:cubicBezTo>
                    <a:pt x="286053" y="69855"/>
                    <a:pt x="284772" y="76321"/>
                    <a:pt x="282142" y="82080"/>
                  </a:cubicBezTo>
                  <a:cubicBezTo>
                    <a:pt x="279647" y="87765"/>
                    <a:pt x="275870" y="92155"/>
                    <a:pt x="270948" y="95250"/>
                  </a:cubicBezTo>
                  <a:cubicBezTo>
                    <a:pt x="266025" y="98271"/>
                    <a:pt x="260900" y="99782"/>
                    <a:pt x="255505" y="99782"/>
                  </a:cubicBezTo>
                  <a:cubicBezTo>
                    <a:pt x="251527" y="99782"/>
                    <a:pt x="248020" y="98939"/>
                    <a:pt x="244851" y="97253"/>
                  </a:cubicBezTo>
                  <a:cubicBezTo>
                    <a:pt x="241749" y="95567"/>
                    <a:pt x="239187" y="93456"/>
                    <a:pt x="237164" y="90928"/>
                  </a:cubicBezTo>
                  <a:lnTo>
                    <a:pt x="237164" y="124961"/>
                  </a:lnTo>
                  <a:lnTo>
                    <a:pt x="225228" y="124961"/>
                  </a:lnTo>
                  <a:close/>
                  <a:moveTo>
                    <a:pt x="236018" y="63637"/>
                  </a:moveTo>
                  <a:cubicBezTo>
                    <a:pt x="236018" y="72633"/>
                    <a:pt x="237838" y="79268"/>
                    <a:pt x="241479" y="83550"/>
                  </a:cubicBezTo>
                  <a:cubicBezTo>
                    <a:pt x="245121" y="87839"/>
                    <a:pt x="249571" y="89983"/>
                    <a:pt x="254764" y="89983"/>
                  </a:cubicBezTo>
                  <a:cubicBezTo>
                    <a:pt x="260024" y="89983"/>
                    <a:pt x="264542" y="87765"/>
                    <a:pt x="268250" y="83341"/>
                  </a:cubicBezTo>
                  <a:cubicBezTo>
                    <a:pt x="272027" y="78918"/>
                    <a:pt x="273915" y="71999"/>
                    <a:pt x="273915" y="62585"/>
                  </a:cubicBezTo>
                  <a:cubicBezTo>
                    <a:pt x="273915" y="53738"/>
                    <a:pt x="272095" y="47096"/>
                    <a:pt x="268318" y="42672"/>
                  </a:cubicBezTo>
                  <a:cubicBezTo>
                    <a:pt x="264677" y="38174"/>
                    <a:pt x="260361" y="35929"/>
                    <a:pt x="255304" y="35929"/>
                  </a:cubicBezTo>
                  <a:cubicBezTo>
                    <a:pt x="250246" y="35929"/>
                    <a:pt x="245728" y="38316"/>
                    <a:pt x="241817" y="43090"/>
                  </a:cubicBezTo>
                  <a:cubicBezTo>
                    <a:pt x="237905" y="47797"/>
                    <a:pt x="236018" y="54648"/>
                    <a:pt x="236018" y="63637"/>
                  </a:cubicBezTo>
                  <a:close/>
                  <a:moveTo>
                    <a:pt x="299203" y="98197"/>
                  </a:moveTo>
                  <a:lnTo>
                    <a:pt x="299203" y="1686"/>
                  </a:lnTo>
                  <a:lnTo>
                    <a:pt x="311004" y="1686"/>
                  </a:lnTo>
                  <a:lnTo>
                    <a:pt x="311004" y="98197"/>
                  </a:lnTo>
                  <a:lnTo>
                    <a:pt x="299203" y="98197"/>
                  </a:lnTo>
                  <a:close/>
                  <a:moveTo>
                    <a:pt x="374323" y="75654"/>
                  </a:moveTo>
                  <a:lnTo>
                    <a:pt x="386529" y="77232"/>
                  </a:lnTo>
                  <a:cubicBezTo>
                    <a:pt x="384641" y="84326"/>
                    <a:pt x="381067" y="89876"/>
                    <a:pt x="375807" y="93881"/>
                  </a:cubicBezTo>
                  <a:cubicBezTo>
                    <a:pt x="370615" y="97813"/>
                    <a:pt x="363939" y="99782"/>
                    <a:pt x="355779" y="99782"/>
                  </a:cubicBezTo>
                  <a:cubicBezTo>
                    <a:pt x="345597" y="99782"/>
                    <a:pt x="337505" y="96653"/>
                    <a:pt x="331436" y="90402"/>
                  </a:cubicBezTo>
                  <a:cubicBezTo>
                    <a:pt x="325501" y="84083"/>
                    <a:pt x="322467" y="75229"/>
                    <a:pt x="322467" y="63853"/>
                  </a:cubicBezTo>
                  <a:cubicBezTo>
                    <a:pt x="322467" y="52052"/>
                    <a:pt x="325501" y="42915"/>
                    <a:pt x="331571" y="36455"/>
                  </a:cubicBezTo>
                  <a:cubicBezTo>
                    <a:pt x="337572" y="29920"/>
                    <a:pt x="345462" y="26657"/>
                    <a:pt x="355172" y="26657"/>
                  </a:cubicBezTo>
                  <a:cubicBezTo>
                    <a:pt x="364478" y="26657"/>
                    <a:pt x="372098" y="29853"/>
                    <a:pt x="378032" y="36246"/>
                  </a:cubicBezTo>
                  <a:cubicBezTo>
                    <a:pt x="383967" y="42564"/>
                    <a:pt x="387001" y="51519"/>
                    <a:pt x="387001" y="63111"/>
                  </a:cubicBezTo>
                  <a:cubicBezTo>
                    <a:pt x="387001" y="63813"/>
                    <a:pt x="386933" y="64871"/>
                    <a:pt x="386867" y="66274"/>
                  </a:cubicBezTo>
                  <a:lnTo>
                    <a:pt x="334740" y="66274"/>
                  </a:lnTo>
                  <a:cubicBezTo>
                    <a:pt x="335145" y="73928"/>
                    <a:pt x="337302" y="79794"/>
                    <a:pt x="341281" y="83867"/>
                  </a:cubicBezTo>
                  <a:cubicBezTo>
                    <a:pt x="345192" y="87947"/>
                    <a:pt x="350047" y="89983"/>
                    <a:pt x="355914" y="89983"/>
                  </a:cubicBezTo>
                  <a:cubicBezTo>
                    <a:pt x="360230" y="89983"/>
                    <a:pt x="363939" y="88857"/>
                    <a:pt x="366973" y="86612"/>
                  </a:cubicBezTo>
                  <a:cubicBezTo>
                    <a:pt x="370075" y="84292"/>
                    <a:pt x="372503" y="80637"/>
                    <a:pt x="374323" y="75654"/>
                  </a:cubicBezTo>
                  <a:close/>
                  <a:moveTo>
                    <a:pt x="335347" y="56476"/>
                  </a:moveTo>
                  <a:lnTo>
                    <a:pt x="374458" y="56476"/>
                  </a:lnTo>
                  <a:cubicBezTo>
                    <a:pt x="373919" y="50643"/>
                    <a:pt x="372503" y="46253"/>
                    <a:pt x="370008" y="43306"/>
                  </a:cubicBezTo>
                  <a:cubicBezTo>
                    <a:pt x="366232" y="38741"/>
                    <a:pt x="361309" y="36455"/>
                    <a:pt x="355240" y="36455"/>
                  </a:cubicBezTo>
                  <a:cubicBezTo>
                    <a:pt x="349845" y="36455"/>
                    <a:pt x="345260" y="38282"/>
                    <a:pt x="341551" y="41937"/>
                  </a:cubicBezTo>
                  <a:cubicBezTo>
                    <a:pt x="337842" y="45518"/>
                    <a:pt x="335751" y="50366"/>
                    <a:pt x="335347" y="56476"/>
                  </a:cubicBezTo>
                  <a:close/>
                  <a:moveTo>
                    <a:pt x="389698" y="124961"/>
                  </a:moveTo>
                  <a:lnTo>
                    <a:pt x="389698" y="116424"/>
                  </a:lnTo>
                  <a:lnTo>
                    <a:pt x="468191" y="116424"/>
                  </a:lnTo>
                  <a:lnTo>
                    <a:pt x="468191" y="124961"/>
                  </a:lnTo>
                  <a:lnTo>
                    <a:pt x="389698" y="124961"/>
                  </a:lnTo>
                  <a:close/>
                  <a:moveTo>
                    <a:pt x="474665" y="98197"/>
                  </a:moveTo>
                  <a:lnTo>
                    <a:pt x="474665" y="28235"/>
                  </a:lnTo>
                  <a:lnTo>
                    <a:pt x="485320" y="28235"/>
                  </a:lnTo>
                  <a:lnTo>
                    <a:pt x="485320" y="38876"/>
                  </a:lnTo>
                  <a:cubicBezTo>
                    <a:pt x="488017" y="33892"/>
                    <a:pt x="490580" y="30628"/>
                    <a:pt x="492872" y="29077"/>
                  </a:cubicBezTo>
                  <a:cubicBezTo>
                    <a:pt x="495165" y="27466"/>
                    <a:pt x="497727" y="26657"/>
                    <a:pt x="500492" y="26657"/>
                  </a:cubicBezTo>
                  <a:cubicBezTo>
                    <a:pt x="504471" y="26657"/>
                    <a:pt x="508516" y="27918"/>
                    <a:pt x="512697" y="30446"/>
                  </a:cubicBezTo>
                  <a:lnTo>
                    <a:pt x="508584" y="41512"/>
                  </a:lnTo>
                  <a:cubicBezTo>
                    <a:pt x="505685" y="39759"/>
                    <a:pt x="502785" y="38876"/>
                    <a:pt x="499952" y="38876"/>
                  </a:cubicBezTo>
                  <a:cubicBezTo>
                    <a:pt x="497323" y="38876"/>
                    <a:pt x="494962" y="39685"/>
                    <a:pt x="492872" y="41303"/>
                  </a:cubicBezTo>
                  <a:cubicBezTo>
                    <a:pt x="490849" y="42847"/>
                    <a:pt x="489365" y="44992"/>
                    <a:pt x="488421" y="47730"/>
                  </a:cubicBezTo>
                  <a:cubicBezTo>
                    <a:pt x="487208" y="51944"/>
                    <a:pt x="486533" y="56543"/>
                    <a:pt x="486533" y="61533"/>
                  </a:cubicBezTo>
                  <a:lnTo>
                    <a:pt x="486533" y="98197"/>
                  </a:lnTo>
                  <a:lnTo>
                    <a:pt x="474665" y="98197"/>
                  </a:lnTo>
                  <a:close/>
                  <a:moveTo>
                    <a:pt x="569881" y="75654"/>
                  </a:moveTo>
                  <a:lnTo>
                    <a:pt x="582087" y="77232"/>
                  </a:lnTo>
                  <a:cubicBezTo>
                    <a:pt x="580198" y="84326"/>
                    <a:pt x="576624" y="89876"/>
                    <a:pt x="571365" y="93881"/>
                  </a:cubicBezTo>
                  <a:cubicBezTo>
                    <a:pt x="566172" y="97813"/>
                    <a:pt x="559497" y="99782"/>
                    <a:pt x="551337" y="99782"/>
                  </a:cubicBezTo>
                  <a:cubicBezTo>
                    <a:pt x="541155" y="99782"/>
                    <a:pt x="533062" y="96653"/>
                    <a:pt x="526993" y="90402"/>
                  </a:cubicBezTo>
                  <a:cubicBezTo>
                    <a:pt x="521059" y="84083"/>
                    <a:pt x="518025" y="75229"/>
                    <a:pt x="518025" y="63853"/>
                  </a:cubicBezTo>
                  <a:cubicBezTo>
                    <a:pt x="518025" y="52052"/>
                    <a:pt x="521059" y="42915"/>
                    <a:pt x="527128" y="36455"/>
                  </a:cubicBezTo>
                  <a:cubicBezTo>
                    <a:pt x="533130" y="29920"/>
                    <a:pt x="541020" y="26657"/>
                    <a:pt x="550730" y="26657"/>
                  </a:cubicBezTo>
                  <a:cubicBezTo>
                    <a:pt x="560036" y="26657"/>
                    <a:pt x="567656" y="29853"/>
                    <a:pt x="573590" y="36246"/>
                  </a:cubicBezTo>
                  <a:cubicBezTo>
                    <a:pt x="579524" y="42564"/>
                    <a:pt x="582558" y="51519"/>
                    <a:pt x="582558" y="63111"/>
                  </a:cubicBezTo>
                  <a:cubicBezTo>
                    <a:pt x="582558" y="63813"/>
                    <a:pt x="582491" y="64871"/>
                    <a:pt x="582424" y="66274"/>
                  </a:cubicBezTo>
                  <a:lnTo>
                    <a:pt x="530297" y="66274"/>
                  </a:lnTo>
                  <a:cubicBezTo>
                    <a:pt x="530702" y="73928"/>
                    <a:pt x="532860" y="79794"/>
                    <a:pt x="536839" y="83867"/>
                  </a:cubicBezTo>
                  <a:cubicBezTo>
                    <a:pt x="540750" y="87947"/>
                    <a:pt x="545605" y="89983"/>
                    <a:pt x="551472" y="89983"/>
                  </a:cubicBezTo>
                  <a:cubicBezTo>
                    <a:pt x="555787" y="89983"/>
                    <a:pt x="559497" y="88857"/>
                    <a:pt x="562531" y="86612"/>
                  </a:cubicBezTo>
                  <a:cubicBezTo>
                    <a:pt x="565632" y="84292"/>
                    <a:pt x="568061" y="80637"/>
                    <a:pt x="569881" y="75654"/>
                  </a:cubicBezTo>
                  <a:close/>
                  <a:moveTo>
                    <a:pt x="530905" y="56476"/>
                  </a:moveTo>
                  <a:lnTo>
                    <a:pt x="570016" y="56476"/>
                  </a:lnTo>
                  <a:cubicBezTo>
                    <a:pt x="569477" y="50643"/>
                    <a:pt x="568061" y="46253"/>
                    <a:pt x="565566" y="43306"/>
                  </a:cubicBezTo>
                  <a:cubicBezTo>
                    <a:pt x="561789" y="38741"/>
                    <a:pt x="556867" y="36455"/>
                    <a:pt x="550797" y="36455"/>
                  </a:cubicBezTo>
                  <a:cubicBezTo>
                    <a:pt x="545402" y="36455"/>
                    <a:pt x="540817" y="38282"/>
                    <a:pt x="537108" y="41937"/>
                  </a:cubicBezTo>
                  <a:cubicBezTo>
                    <a:pt x="533400" y="45518"/>
                    <a:pt x="531309" y="50366"/>
                    <a:pt x="530905" y="56476"/>
                  </a:cubicBezTo>
                  <a:close/>
                  <a:moveTo>
                    <a:pt x="596113" y="124961"/>
                  </a:moveTo>
                  <a:lnTo>
                    <a:pt x="596113" y="28235"/>
                  </a:lnTo>
                  <a:lnTo>
                    <a:pt x="606969" y="28235"/>
                  </a:lnTo>
                  <a:lnTo>
                    <a:pt x="606969" y="37298"/>
                  </a:lnTo>
                  <a:cubicBezTo>
                    <a:pt x="609532" y="33784"/>
                    <a:pt x="612364" y="31154"/>
                    <a:pt x="615534" y="29394"/>
                  </a:cubicBezTo>
                  <a:cubicBezTo>
                    <a:pt x="618770" y="27567"/>
                    <a:pt x="622614" y="26657"/>
                    <a:pt x="627199" y="26657"/>
                  </a:cubicBezTo>
                  <a:cubicBezTo>
                    <a:pt x="633201" y="26657"/>
                    <a:pt x="638461" y="28201"/>
                    <a:pt x="643047" y="31289"/>
                  </a:cubicBezTo>
                  <a:cubicBezTo>
                    <a:pt x="647565" y="34384"/>
                    <a:pt x="651004" y="38741"/>
                    <a:pt x="653364" y="44358"/>
                  </a:cubicBezTo>
                  <a:cubicBezTo>
                    <a:pt x="655725" y="49908"/>
                    <a:pt x="656938" y="56017"/>
                    <a:pt x="656938" y="62693"/>
                  </a:cubicBezTo>
                  <a:cubicBezTo>
                    <a:pt x="656938" y="69855"/>
                    <a:pt x="655657" y="76321"/>
                    <a:pt x="653027" y="82080"/>
                  </a:cubicBezTo>
                  <a:cubicBezTo>
                    <a:pt x="650532" y="87765"/>
                    <a:pt x="646755" y="92155"/>
                    <a:pt x="641833" y="95250"/>
                  </a:cubicBezTo>
                  <a:cubicBezTo>
                    <a:pt x="636910" y="98271"/>
                    <a:pt x="631785" y="99782"/>
                    <a:pt x="626390" y="99782"/>
                  </a:cubicBezTo>
                  <a:cubicBezTo>
                    <a:pt x="622412" y="99782"/>
                    <a:pt x="618905" y="98939"/>
                    <a:pt x="615736" y="97253"/>
                  </a:cubicBezTo>
                  <a:cubicBezTo>
                    <a:pt x="612634" y="95567"/>
                    <a:pt x="610072" y="93456"/>
                    <a:pt x="608049" y="90928"/>
                  </a:cubicBezTo>
                  <a:lnTo>
                    <a:pt x="608049" y="124961"/>
                  </a:lnTo>
                  <a:lnTo>
                    <a:pt x="596113" y="124961"/>
                  </a:lnTo>
                  <a:close/>
                  <a:moveTo>
                    <a:pt x="606903" y="63637"/>
                  </a:moveTo>
                  <a:cubicBezTo>
                    <a:pt x="606903" y="72633"/>
                    <a:pt x="608723" y="79268"/>
                    <a:pt x="612364" y="83550"/>
                  </a:cubicBezTo>
                  <a:cubicBezTo>
                    <a:pt x="616006" y="87839"/>
                    <a:pt x="620456" y="89983"/>
                    <a:pt x="625649" y="89983"/>
                  </a:cubicBezTo>
                  <a:cubicBezTo>
                    <a:pt x="630909" y="89983"/>
                    <a:pt x="635427" y="87765"/>
                    <a:pt x="639135" y="83341"/>
                  </a:cubicBezTo>
                  <a:cubicBezTo>
                    <a:pt x="642912" y="78918"/>
                    <a:pt x="644800" y="71999"/>
                    <a:pt x="644800" y="62585"/>
                  </a:cubicBezTo>
                  <a:cubicBezTo>
                    <a:pt x="644800" y="53738"/>
                    <a:pt x="642979" y="47096"/>
                    <a:pt x="639203" y="42672"/>
                  </a:cubicBezTo>
                  <a:cubicBezTo>
                    <a:pt x="635562" y="38174"/>
                    <a:pt x="631246" y="35929"/>
                    <a:pt x="626189" y="35929"/>
                  </a:cubicBezTo>
                  <a:cubicBezTo>
                    <a:pt x="621131" y="35929"/>
                    <a:pt x="616613" y="38316"/>
                    <a:pt x="612702" y="43090"/>
                  </a:cubicBezTo>
                  <a:cubicBezTo>
                    <a:pt x="608790" y="47797"/>
                    <a:pt x="606903" y="54648"/>
                    <a:pt x="606903" y="63637"/>
                  </a:cubicBezTo>
                  <a:close/>
                  <a:moveTo>
                    <a:pt x="718235" y="75654"/>
                  </a:moveTo>
                  <a:lnTo>
                    <a:pt x="730441" y="77232"/>
                  </a:lnTo>
                  <a:cubicBezTo>
                    <a:pt x="728552" y="84326"/>
                    <a:pt x="724978" y="89876"/>
                    <a:pt x="719719" y="93881"/>
                  </a:cubicBezTo>
                  <a:cubicBezTo>
                    <a:pt x="714526" y="97813"/>
                    <a:pt x="707851" y="99782"/>
                    <a:pt x="699691" y="99782"/>
                  </a:cubicBezTo>
                  <a:cubicBezTo>
                    <a:pt x="689509" y="99782"/>
                    <a:pt x="681416" y="96653"/>
                    <a:pt x="675347" y="90402"/>
                  </a:cubicBezTo>
                  <a:cubicBezTo>
                    <a:pt x="669413" y="84083"/>
                    <a:pt x="666379" y="75229"/>
                    <a:pt x="666379" y="63853"/>
                  </a:cubicBezTo>
                  <a:cubicBezTo>
                    <a:pt x="666379" y="52052"/>
                    <a:pt x="669413" y="42915"/>
                    <a:pt x="675482" y="36455"/>
                  </a:cubicBezTo>
                  <a:cubicBezTo>
                    <a:pt x="681484" y="29920"/>
                    <a:pt x="689374" y="26657"/>
                    <a:pt x="699084" y="26657"/>
                  </a:cubicBezTo>
                  <a:cubicBezTo>
                    <a:pt x="708390" y="26657"/>
                    <a:pt x="716010" y="29853"/>
                    <a:pt x="721944" y="36246"/>
                  </a:cubicBezTo>
                  <a:cubicBezTo>
                    <a:pt x="727878" y="42564"/>
                    <a:pt x="730912" y="51519"/>
                    <a:pt x="730912" y="63111"/>
                  </a:cubicBezTo>
                  <a:cubicBezTo>
                    <a:pt x="730912" y="63813"/>
                    <a:pt x="730845" y="64871"/>
                    <a:pt x="730778" y="66274"/>
                  </a:cubicBezTo>
                  <a:lnTo>
                    <a:pt x="678651" y="66274"/>
                  </a:lnTo>
                  <a:cubicBezTo>
                    <a:pt x="679056" y="73928"/>
                    <a:pt x="681214" y="79794"/>
                    <a:pt x="685193" y="83867"/>
                  </a:cubicBezTo>
                  <a:cubicBezTo>
                    <a:pt x="689104" y="87947"/>
                    <a:pt x="693959" y="89983"/>
                    <a:pt x="699826" y="89983"/>
                  </a:cubicBezTo>
                  <a:cubicBezTo>
                    <a:pt x="704141" y="89983"/>
                    <a:pt x="707851" y="88857"/>
                    <a:pt x="710885" y="86612"/>
                  </a:cubicBezTo>
                  <a:cubicBezTo>
                    <a:pt x="713986" y="84292"/>
                    <a:pt x="716415" y="80637"/>
                    <a:pt x="718235" y="75654"/>
                  </a:cubicBezTo>
                  <a:close/>
                  <a:moveTo>
                    <a:pt x="679259" y="56476"/>
                  </a:moveTo>
                  <a:lnTo>
                    <a:pt x="718370" y="56476"/>
                  </a:lnTo>
                  <a:cubicBezTo>
                    <a:pt x="717831" y="50643"/>
                    <a:pt x="716415" y="46253"/>
                    <a:pt x="713920" y="43306"/>
                  </a:cubicBezTo>
                  <a:cubicBezTo>
                    <a:pt x="710143" y="38741"/>
                    <a:pt x="705221" y="36455"/>
                    <a:pt x="699151" y="36455"/>
                  </a:cubicBezTo>
                  <a:cubicBezTo>
                    <a:pt x="693756" y="36455"/>
                    <a:pt x="689171" y="38282"/>
                    <a:pt x="685462" y="41937"/>
                  </a:cubicBezTo>
                  <a:cubicBezTo>
                    <a:pt x="681754" y="45518"/>
                    <a:pt x="679663" y="50366"/>
                    <a:pt x="679259" y="56476"/>
                  </a:cubicBezTo>
                  <a:close/>
                  <a:moveTo>
                    <a:pt x="790187" y="89559"/>
                  </a:moveTo>
                  <a:cubicBezTo>
                    <a:pt x="785803" y="93281"/>
                    <a:pt x="781555" y="95918"/>
                    <a:pt x="777442" y="97462"/>
                  </a:cubicBezTo>
                  <a:cubicBezTo>
                    <a:pt x="773396" y="99006"/>
                    <a:pt x="769013" y="99782"/>
                    <a:pt x="764428" y="99782"/>
                  </a:cubicBezTo>
                  <a:cubicBezTo>
                    <a:pt x="756740" y="99782"/>
                    <a:pt x="750873" y="97920"/>
                    <a:pt x="746692" y="94198"/>
                  </a:cubicBezTo>
                  <a:cubicBezTo>
                    <a:pt x="742579" y="90402"/>
                    <a:pt x="740488" y="85593"/>
                    <a:pt x="740488" y="79761"/>
                  </a:cubicBezTo>
                  <a:cubicBezTo>
                    <a:pt x="740488" y="76321"/>
                    <a:pt x="741230" y="73192"/>
                    <a:pt x="742781" y="70381"/>
                  </a:cubicBezTo>
                  <a:cubicBezTo>
                    <a:pt x="744399" y="67575"/>
                    <a:pt x="746490" y="65323"/>
                    <a:pt x="748985" y="63637"/>
                  </a:cubicBezTo>
                  <a:cubicBezTo>
                    <a:pt x="751547" y="61884"/>
                    <a:pt x="754380" y="60549"/>
                    <a:pt x="757549" y="59638"/>
                  </a:cubicBezTo>
                  <a:cubicBezTo>
                    <a:pt x="759842" y="59072"/>
                    <a:pt x="763348" y="58478"/>
                    <a:pt x="768068" y="57845"/>
                  </a:cubicBezTo>
                  <a:cubicBezTo>
                    <a:pt x="777644" y="56718"/>
                    <a:pt x="784658" y="55383"/>
                    <a:pt x="789175" y="53839"/>
                  </a:cubicBezTo>
                  <a:cubicBezTo>
                    <a:pt x="789243" y="52227"/>
                    <a:pt x="789243" y="51169"/>
                    <a:pt x="789243" y="50676"/>
                  </a:cubicBezTo>
                  <a:cubicBezTo>
                    <a:pt x="789243" y="45902"/>
                    <a:pt x="788163" y="42497"/>
                    <a:pt x="785871" y="40460"/>
                  </a:cubicBezTo>
                  <a:cubicBezTo>
                    <a:pt x="782904" y="37790"/>
                    <a:pt x="778386" y="36455"/>
                    <a:pt x="772384" y="36455"/>
                  </a:cubicBezTo>
                  <a:cubicBezTo>
                    <a:pt x="766788" y="36455"/>
                    <a:pt x="762674" y="37439"/>
                    <a:pt x="759977" y="39408"/>
                  </a:cubicBezTo>
                  <a:cubicBezTo>
                    <a:pt x="757347" y="41371"/>
                    <a:pt x="755458" y="44850"/>
                    <a:pt x="754177" y="49834"/>
                  </a:cubicBezTo>
                  <a:lnTo>
                    <a:pt x="742579" y="48256"/>
                  </a:lnTo>
                  <a:cubicBezTo>
                    <a:pt x="743657" y="43272"/>
                    <a:pt x="745343" y="39267"/>
                    <a:pt x="747771" y="36246"/>
                  </a:cubicBezTo>
                  <a:cubicBezTo>
                    <a:pt x="750132" y="33150"/>
                    <a:pt x="753637" y="30804"/>
                    <a:pt x="758156" y="29185"/>
                  </a:cubicBezTo>
                  <a:cubicBezTo>
                    <a:pt x="762742" y="27499"/>
                    <a:pt x="768068" y="26657"/>
                    <a:pt x="774070" y="26657"/>
                  </a:cubicBezTo>
                  <a:cubicBezTo>
                    <a:pt x="780072" y="26657"/>
                    <a:pt x="784927" y="27358"/>
                    <a:pt x="788636" y="28761"/>
                  </a:cubicBezTo>
                  <a:cubicBezTo>
                    <a:pt x="792345" y="30170"/>
                    <a:pt x="795109" y="31957"/>
                    <a:pt x="796863" y="34135"/>
                  </a:cubicBezTo>
                  <a:cubicBezTo>
                    <a:pt x="798616" y="36246"/>
                    <a:pt x="799830" y="38916"/>
                    <a:pt x="800572" y="42146"/>
                  </a:cubicBezTo>
                  <a:cubicBezTo>
                    <a:pt x="800976" y="44183"/>
                    <a:pt x="801179" y="47837"/>
                    <a:pt x="801179" y="53104"/>
                  </a:cubicBezTo>
                  <a:lnTo>
                    <a:pt x="801179" y="68910"/>
                  </a:lnTo>
                  <a:cubicBezTo>
                    <a:pt x="801179" y="79936"/>
                    <a:pt x="801449" y="86922"/>
                    <a:pt x="801920" y="89876"/>
                  </a:cubicBezTo>
                  <a:cubicBezTo>
                    <a:pt x="802393" y="92755"/>
                    <a:pt x="803404" y="95533"/>
                    <a:pt x="804955" y="98197"/>
                  </a:cubicBezTo>
                  <a:lnTo>
                    <a:pt x="792547" y="98197"/>
                  </a:lnTo>
                  <a:cubicBezTo>
                    <a:pt x="791333" y="95742"/>
                    <a:pt x="790592" y="92863"/>
                    <a:pt x="790187" y="89559"/>
                  </a:cubicBezTo>
                  <a:close/>
                  <a:moveTo>
                    <a:pt x="789175" y="63111"/>
                  </a:moveTo>
                  <a:cubicBezTo>
                    <a:pt x="784859" y="64871"/>
                    <a:pt x="778386" y="66341"/>
                    <a:pt x="769754" y="67535"/>
                  </a:cubicBezTo>
                  <a:cubicBezTo>
                    <a:pt x="764899" y="68243"/>
                    <a:pt x="761460" y="69045"/>
                    <a:pt x="759437" y="69962"/>
                  </a:cubicBezTo>
                  <a:cubicBezTo>
                    <a:pt x="757482" y="70805"/>
                    <a:pt x="755931" y="72066"/>
                    <a:pt x="754784" y="73752"/>
                  </a:cubicBezTo>
                  <a:cubicBezTo>
                    <a:pt x="753705" y="75438"/>
                    <a:pt x="753098" y="77340"/>
                    <a:pt x="753098" y="79444"/>
                  </a:cubicBezTo>
                  <a:cubicBezTo>
                    <a:pt x="753098" y="82606"/>
                    <a:pt x="754312" y="85236"/>
                    <a:pt x="756740" y="87347"/>
                  </a:cubicBezTo>
                  <a:cubicBezTo>
                    <a:pt x="759100" y="89451"/>
                    <a:pt x="762607" y="90509"/>
                    <a:pt x="767259" y="90509"/>
                  </a:cubicBezTo>
                  <a:cubicBezTo>
                    <a:pt x="771778" y="90509"/>
                    <a:pt x="775823" y="89525"/>
                    <a:pt x="779330" y="87556"/>
                  </a:cubicBezTo>
                  <a:cubicBezTo>
                    <a:pt x="782972" y="85519"/>
                    <a:pt x="785602" y="82782"/>
                    <a:pt x="787288" y="79336"/>
                  </a:cubicBezTo>
                  <a:cubicBezTo>
                    <a:pt x="788501" y="76598"/>
                    <a:pt x="789175" y="72633"/>
                    <a:pt x="789175" y="67434"/>
                  </a:cubicBezTo>
                  <a:lnTo>
                    <a:pt x="789175" y="63111"/>
                  </a:lnTo>
                  <a:close/>
                  <a:moveTo>
                    <a:pt x="844606" y="87556"/>
                  </a:moveTo>
                  <a:lnTo>
                    <a:pt x="846292" y="98096"/>
                  </a:lnTo>
                  <a:cubicBezTo>
                    <a:pt x="842987" y="98797"/>
                    <a:pt x="839953" y="99148"/>
                    <a:pt x="837323" y="99148"/>
                  </a:cubicBezTo>
                  <a:cubicBezTo>
                    <a:pt x="833007" y="99148"/>
                    <a:pt x="829703" y="98480"/>
                    <a:pt x="827275" y="97145"/>
                  </a:cubicBezTo>
                  <a:cubicBezTo>
                    <a:pt x="824983" y="95742"/>
                    <a:pt x="823364" y="93949"/>
                    <a:pt x="822353" y="91770"/>
                  </a:cubicBezTo>
                  <a:cubicBezTo>
                    <a:pt x="821341" y="89525"/>
                    <a:pt x="820869" y="84852"/>
                    <a:pt x="820869" y="77758"/>
                  </a:cubicBezTo>
                  <a:lnTo>
                    <a:pt x="820869" y="37507"/>
                  </a:lnTo>
                  <a:lnTo>
                    <a:pt x="812238" y="37507"/>
                  </a:lnTo>
                  <a:lnTo>
                    <a:pt x="812238" y="28235"/>
                  </a:lnTo>
                  <a:lnTo>
                    <a:pt x="820869" y="28235"/>
                  </a:lnTo>
                  <a:lnTo>
                    <a:pt x="820869" y="10958"/>
                  </a:lnTo>
                  <a:lnTo>
                    <a:pt x="832670" y="3790"/>
                  </a:lnTo>
                  <a:lnTo>
                    <a:pt x="832670" y="28235"/>
                  </a:lnTo>
                  <a:lnTo>
                    <a:pt x="844606" y="28235"/>
                  </a:lnTo>
                  <a:lnTo>
                    <a:pt x="844606" y="37507"/>
                  </a:lnTo>
                  <a:lnTo>
                    <a:pt x="832670" y="37507"/>
                  </a:lnTo>
                  <a:lnTo>
                    <a:pt x="832670" y="78392"/>
                  </a:lnTo>
                  <a:cubicBezTo>
                    <a:pt x="832670" y="81763"/>
                    <a:pt x="832872" y="83941"/>
                    <a:pt x="833277" y="84926"/>
                  </a:cubicBezTo>
                  <a:cubicBezTo>
                    <a:pt x="833749" y="85836"/>
                    <a:pt x="834424" y="86612"/>
                    <a:pt x="835300" y="87239"/>
                  </a:cubicBezTo>
                  <a:cubicBezTo>
                    <a:pt x="836311" y="87805"/>
                    <a:pt x="837660" y="88082"/>
                    <a:pt x="839414" y="88082"/>
                  </a:cubicBezTo>
                  <a:cubicBezTo>
                    <a:pt x="840695" y="88082"/>
                    <a:pt x="842380" y="87907"/>
                    <a:pt x="844606" y="87556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DD48CC17-5AC1-420D-9A96-53359B99FCD9}"/>
                </a:ext>
              </a:extLst>
            </p:cNvPr>
            <p:cNvSpPr/>
            <p:nvPr/>
          </p:nvSpPr>
          <p:spPr>
            <a:xfrm>
              <a:off x="7959865" y="4869584"/>
              <a:ext cx="369535" cy="101784"/>
            </a:xfrm>
            <a:custGeom>
              <a:avLst/>
              <a:gdLst>
                <a:gd name="connsiteX0" fmla="*/ 62039 w 369535"/>
                <a:gd name="connsiteY0" fmla="*/ 25288 h 101784"/>
                <a:gd name="connsiteX1" fmla="*/ 50238 w 369535"/>
                <a:gd name="connsiteY1" fmla="*/ 26232 h 101784"/>
                <a:gd name="connsiteX2" fmla="*/ 45854 w 369535"/>
                <a:gd name="connsiteY2" fmla="*/ 16117 h 101784"/>
                <a:gd name="connsiteX3" fmla="*/ 33919 w 369535"/>
                <a:gd name="connsiteY3" fmla="*/ 10958 h 101784"/>
                <a:gd name="connsiteX4" fmla="*/ 24006 w 369535"/>
                <a:gd name="connsiteY4" fmla="*/ 14121 h 101784"/>
                <a:gd name="connsiteX5" fmla="*/ 15173 w 369535"/>
                <a:gd name="connsiteY5" fmla="*/ 26131 h 101784"/>
                <a:gd name="connsiteX6" fmla="*/ 11801 w 369535"/>
                <a:gd name="connsiteY6" fmla="*/ 48363 h 101784"/>
                <a:gd name="connsiteX7" fmla="*/ 22253 w 369535"/>
                <a:gd name="connsiteY7" fmla="*/ 38774 h 101784"/>
                <a:gd name="connsiteX8" fmla="*/ 35268 w 369535"/>
                <a:gd name="connsiteY8" fmla="*/ 35612 h 101784"/>
                <a:gd name="connsiteX9" fmla="*/ 55430 w 369535"/>
                <a:gd name="connsiteY9" fmla="*/ 44358 h 101784"/>
                <a:gd name="connsiteX10" fmla="*/ 63724 w 369535"/>
                <a:gd name="connsiteY10" fmla="*/ 66800 h 101784"/>
                <a:gd name="connsiteX11" fmla="*/ 59881 w 369535"/>
                <a:gd name="connsiteY11" fmla="*/ 83766 h 101784"/>
                <a:gd name="connsiteX12" fmla="*/ 49092 w 369535"/>
                <a:gd name="connsiteY12" fmla="*/ 95776 h 101784"/>
                <a:gd name="connsiteX13" fmla="*/ 33514 w 369535"/>
                <a:gd name="connsiteY13" fmla="*/ 99883 h 101784"/>
                <a:gd name="connsiteX14" fmla="*/ 9373 w 369535"/>
                <a:gd name="connsiteY14" fmla="*/ 89033 h 101784"/>
                <a:gd name="connsiteX15" fmla="*/ 0 w 369535"/>
                <a:gd name="connsiteY15" fmla="*/ 52996 h 101784"/>
                <a:gd name="connsiteX16" fmla="*/ 10318 w 369535"/>
                <a:gd name="connsiteY16" fmla="*/ 12327 h 101784"/>
                <a:gd name="connsiteX17" fmla="*/ 34661 w 369535"/>
                <a:gd name="connsiteY17" fmla="*/ 1261 h 101784"/>
                <a:gd name="connsiteX18" fmla="*/ 53340 w 369535"/>
                <a:gd name="connsiteY18" fmla="*/ 7688 h 101784"/>
                <a:gd name="connsiteX19" fmla="*/ 62039 w 369535"/>
                <a:gd name="connsiteY19" fmla="*/ 25288 h 101784"/>
                <a:gd name="connsiteX20" fmla="*/ 13689 w 369535"/>
                <a:gd name="connsiteY20" fmla="*/ 66908 h 101784"/>
                <a:gd name="connsiteX21" fmla="*/ 16252 w 369535"/>
                <a:gd name="connsiteY21" fmla="*/ 78601 h 101784"/>
                <a:gd name="connsiteX22" fmla="*/ 23467 w 369535"/>
                <a:gd name="connsiteY22" fmla="*/ 87138 h 101784"/>
                <a:gd name="connsiteX23" fmla="*/ 33312 w 369535"/>
                <a:gd name="connsiteY23" fmla="*/ 90085 h 101784"/>
                <a:gd name="connsiteX24" fmla="*/ 46259 w 369535"/>
                <a:gd name="connsiteY24" fmla="*/ 84083 h 101784"/>
                <a:gd name="connsiteX25" fmla="*/ 51654 w 369535"/>
                <a:gd name="connsiteY25" fmla="*/ 67535 h 101784"/>
                <a:gd name="connsiteX26" fmla="*/ 46259 w 369535"/>
                <a:gd name="connsiteY26" fmla="*/ 51836 h 101784"/>
                <a:gd name="connsiteX27" fmla="*/ 32908 w 369535"/>
                <a:gd name="connsiteY27" fmla="*/ 46044 h 101784"/>
                <a:gd name="connsiteX28" fmla="*/ 19286 w 369535"/>
                <a:gd name="connsiteY28" fmla="*/ 51836 h 101784"/>
                <a:gd name="connsiteX29" fmla="*/ 13689 w 369535"/>
                <a:gd name="connsiteY29" fmla="*/ 66908 h 101784"/>
                <a:gd name="connsiteX30" fmla="*/ 136957 w 369535"/>
                <a:gd name="connsiteY30" fmla="*/ 86821 h 101784"/>
                <a:gd name="connsiteX31" fmla="*/ 136957 w 369535"/>
                <a:gd name="connsiteY31" fmla="*/ 98197 h 101784"/>
                <a:gd name="connsiteX32" fmla="*/ 73233 w 369535"/>
                <a:gd name="connsiteY32" fmla="*/ 98197 h 101784"/>
                <a:gd name="connsiteX33" fmla="*/ 74581 w 369535"/>
                <a:gd name="connsiteY33" fmla="*/ 89983 h 101784"/>
                <a:gd name="connsiteX34" fmla="*/ 82404 w 369535"/>
                <a:gd name="connsiteY34" fmla="*/ 77124 h 101784"/>
                <a:gd name="connsiteX35" fmla="*/ 97914 w 369535"/>
                <a:gd name="connsiteY35" fmla="*/ 62477 h 101784"/>
                <a:gd name="connsiteX36" fmla="*/ 119155 w 369535"/>
                <a:gd name="connsiteY36" fmla="*/ 42146 h 101784"/>
                <a:gd name="connsiteX37" fmla="*/ 124752 w 369535"/>
                <a:gd name="connsiteY37" fmla="*/ 27816 h 101784"/>
                <a:gd name="connsiteX38" fmla="*/ 119695 w 369535"/>
                <a:gd name="connsiteY38" fmla="*/ 15908 h 101784"/>
                <a:gd name="connsiteX39" fmla="*/ 106545 w 369535"/>
                <a:gd name="connsiteY39" fmla="*/ 11059 h 101784"/>
                <a:gd name="connsiteX40" fmla="*/ 92856 w 369535"/>
                <a:gd name="connsiteY40" fmla="*/ 16225 h 101784"/>
                <a:gd name="connsiteX41" fmla="*/ 87664 w 369535"/>
                <a:gd name="connsiteY41" fmla="*/ 30446 h 101784"/>
                <a:gd name="connsiteX42" fmla="*/ 75458 w 369535"/>
                <a:gd name="connsiteY42" fmla="*/ 29185 h 101784"/>
                <a:gd name="connsiteX43" fmla="*/ 84831 w 369535"/>
                <a:gd name="connsiteY43" fmla="*/ 8429 h 101784"/>
                <a:gd name="connsiteX44" fmla="*/ 106815 w 369535"/>
                <a:gd name="connsiteY44" fmla="*/ 1261 h 101784"/>
                <a:gd name="connsiteX45" fmla="*/ 128731 w 369535"/>
                <a:gd name="connsiteY45" fmla="*/ 8955 h 101784"/>
                <a:gd name="connsiteX46" fmla="*/ 136890 w 369535"/>
                <a:gd name="connsiteY46" fmla="*/ 28025 h 101784"/>
                <a:gd name="connsiteX47" fmla="*/ 134462 w 369535"/>
                <a:gd name="connsiteY47" fmla="*/ 39509 h 101784"/>
                <a:gd name="connsiteX48" fmla="*/ 126641 w 369535"/>
                <a:gd name="connsiteY48" fmla="*/ 51310 h 101784"/>
                <a:gd name="connsiteX49" fmla="*/ 108433 w 369535"/>
                <a:gd name="connsiteY49" fmla="*/ 68277 h 101784"/>
                <a:gd name="connsiteX50" fmla="*/ 94610 w 369535"/>
                <a:gd name="connsiteY50" fmla="*/ 80394 h 101784"/>
                <a:gd name="connsiteX51" fmla="*/ 89686 w 369535"/>
                <a:gd name="connsiteY51" fmla="*/ 86821 h 101784"/>
                <a:gd name="connsiteX52" fmla="*/ 136957 w 369535"/>
                <a:gd name="connsiteY52" fmla="*/ 86821 h 101784"/>
                <a:gd name="connsiteX53" fmla="*/ 155502 w 369535"/>
                <a:gd name="connsiteY53" fmla="*/ 98197 h 101784"/>
                <a:gd name="connsiteX54" fmla="*/ 155502 w 369535"/>
                <a:gd name="connsiteY54" fmla="*/ 84710 h 101784"/>
                <a:gd name="connsiteX55" fmla="*/ 168988 w 369535"/>
                <a:gd name="connsiteY55" fmla="*/ 84710 h 101784"/>
                <a:gd name="connsiteX56" fmla="*/ 168988 w 369535"/>
                <a:gd name="connsiteY56" fmla="*/ 98197 h 101784"/>
                <a:gd name="connsiteX57" fmla="*/ 155502 w 369535"/>
                <a:gd name="connsiteY57" fmla="*/ 98197 h 101784"/>
                <a:gd name="connsiteX58" fmla="*/ 190163 w 369535"/>
                <a:gd name="connsiteY58" fmla="*/ 14330 h 101784"/>
                <a:gd name="connsiteX59" fmla="*/ 190163 w 369535"/>
                <a:gd name="connsiteY59" fmla="*/ 2947 h 101784"/>
                <a:gd name="connsiteX60" fmla="*/ 252674 w 369535"/>
                <a:gd name="connsiteY60" fmla="*/ 2947 h 101784"/>
                <a:gd name="connsiteX61" fmla="*/ 252674 w 369535"/>
                <a:gd name="connsiteY61" fmla="*/ 12118 h 101784"/>
                <a:gd name="connsiteX62" fmla="*/ 234332 w 369535"/>
                <a:gd name="connsiteY62" fmla="*/ 38248 h 101784"/>
                <a:gd name="connsiteX63" fmla="*/ 220440 w 369535"/>
                <a:gd name="connsiteY63" fmla="*/ 71648 h 101784"/>
                <a:gd name="connsiteX64" fmla="*/ 215788 w 369535"/>
                <a:gd name="connsiteY64" fmla="*/ 98197 h 101784"/>
                <a:gd name="connsiteX65" fmla="*/ 203649 w 369535"/>
                <a:gd name="connsiteY65" fmla="*/ 98197 h 101784"/>
                <a:gd name="connsiteX66" fmla="*/ 208100 w 369535"/>
                <a:gd name="connsiteY66" fmla="*/ 70697 h 101784"/>
                <a:gd name="connsiteX67" fmla="*/ 220440 w 369535"/>
                <a:gd name="connsiteY67" fmla="*/ 39617 h 101784"/>
                <a:gd name="connsiteX68" fmla="*/ 237366 w 369535"/>
                <a:gd name="connsiteY68" fmla="*/ 14330 h 101784"/>
                <a:gd name="connsiteX69" fmla="*/ 190163 w 369535"/>
                <a:gd name="connsiteY69" fmla="*/ 14330 h 101784"/>
                <a:gd name="connsiteX70" fmla="*/ 265756 w 369535"/>
                <a:gd name="connsiteY70" fmla="*/ 24863 h 101784"/>
                <a:gd name="connsiteX71" fmla="*/ 270880 w 369535"/>
                <a:gd name="connsiteY71" fmla="*/ 7269 h 101784"/>
                <a:gd name="connsiteX72" fmla="*/ 286053 w 369535"/>
                <a:gd name="connsiteY72" fmla="*/ 0 h 101784"/>
                <a:gd name="connsiteX73" fmla="*/ 301024 w 369535"/>
                <a:gd name="connsiteY73" fmla="*/ 6534 h 101784"/>
                <a:gd name="connsiteX74" fmla="*/ 307026 w 369535"/>
                <a:gd name="connsiteY74" fmla="*/ 25605 h 101784"/>
                <a:gd name="connsiteX75" fmla="*/ 301024 w 369535"/>
                <a:gd name="connsiteY75" fmla="*/ 44466 h 101784"/>
                <a:gd name="connsiteX76" fmla="*/ 286188 w 369535"/>
                <a:gd name="connsiteY76" fmla="*/ 50993 h 101784"/>
                <a:gd name="connsiteX77" fmla="*/ 271555 w 369535"/>
                <a:gd name="connsiteY77" fmla="*/ 44567 h 101784"/>
                <a:gd name="connsiteX78" fmla="*/ 265756 w 369535"/>
                <a:gd name="connsiteY78" fmla="*/ 24863 h 101784"/>
                <a:gd name="connsiteX79" fmla="*/ 286390 w 369535"/>
                <a:gd name="connsiteY79" fmla="*/ 8220 h 101784"/>
                <a:gd name="connsiteX80" fmla="*/ 279040 w 369535"/>
                <a:gd name="connsiteY80" fmla="*/ 12010 h 101784"/>
                <a:gd name="connsiteX81" fmla="*/ 276140 w 369535"/>
                <a:gd name="connsiteY81" fmla="*/ 26023 h 101784"/>
                <a:gd name="connsiteX82" fmla="*/ 279108 w 369535"/>
                <a:gd name="connsiteY82" fmla="*/ 39091 h 101784"/>
                <a:gd name="connsiteX83" fmla="*/ 286390 w 369535"/>
                <a:gd name="connsiteY83" fmla="*/ 42881 h 101784"/>
                <a:gd name="connsiteX84" fmla="*/ 293740 w 369535"/>
                <a:gd name="connsiteY84" fmla="*/ 39091 h 101784"/>
                <a:gd name="connsiteX85" fmla="*/ 296708 w 369535"/>
                <a:gd name="connsiteY85" fmla="*/ 25079 h 101784"/>
                <a:gd name="connsiteX86" fmla="*/ 293740 w 369535"/>
                <a:gd name="connsiteY86" fmla="*/ 12010 h 101784"/>
                <a:gd name="connsiteX87" fmla="*/ 286390 w 369535"/>
                <a:gd name="connsiteY87" fmla="*/ 8220 h 101784"/>
                <a:gd name="connsiteX88" fmla="*/ 286458 w 369535"/>
                <a:gd name="connsiteY88" fmla="*/ 101784 h 101784"/>
                <a:gd name="connsiteX89" fmla="*/ 339258 w 369535"/>
                <a:gd name="connsiteY89" fmla="*/ 0 h 101784"/>
                <a:gd name="connsiteX90" fmla="*/ 348834 w 369535"/>
                <a:gd name="connsiteY90" fmla="*/ 0 h 101784"/>
                <a:gd name="connsiteX91" fmla="*/ 296303 w 369535"/>
                <a:gd name="connsiteY91" fmla="*/ 101784 h 101784"/>
                <a:gd name="connsiteX92" fmla="*/ 286458 w 369535"/>
                <a:gd name="connsiteY92" fmla="*/ 101784 h 101784"/>
                <a:gd name="connsiteX93" fmla="*/ 328199 w 369535"/>
                <a:gd name="connsiteY93" fmla="*/ 75546 h 101784"/>
                <a:gd name="connsiteX94" fmla="*/ 333391 w 369535"/>
                <a:gd name="connsiteY94" fmla="*/ 57952 h 101784"/>
                <a:gd name="connsiteX95" fmla="*/ 348564 w 369535"/>
                <a:gd name="connsiteY95" fmla="*/ 50676 h 101784"/>
                <a:gd name="connsiteX96" fmla="*/ 363535 w 369535"/>
                <a:gd name="connsiteY96" fmla="*/ 57211 h 101784"/>
                <a:gd name="connsiteX97" fmla="*/ 369536 w 369535"/>
                <a:gd name="connsiteY97" fmla="*/ 76281 h 101784"/>
                <a:gd name="connsiteX98" fmla="*/ 363535 w 369535"/>
                <a:gd name="connsiteY98" fmla="*/ 95142 h 101784"/>
                <a:gd name="connsiteX99" fmla="*/ 348632 w 369535"/>
                <a:gd name="connsiteY99" fmla="*/ 101784 h 101784"/>
                <a:gd name="connsiteX100" fmla="*/ 333999 w 369535"/>
                <a:gd name="connsiteY100" fmla="*/ 95250 h 101784"/>
                <a:gd name="connsiteX101" fmla="*/ 328199 w 369535"/>
                <a:gd name="connsiteY101" fmla="*/ 75546 h 101784"/>
                <a:gd name="connsiteX102" fmla="*/ 348834 w 369535"/>
                <a:gd name="connsiteY102" fmla="*/ 58897 h 101784"/>
                <a:gd name="connsiteX103" fmla="*/ 341484 w 369535"/>
                <a:gd name="connsiteY103" fmla="*/ 62693 h 101784"/>
                <a:gd name="connsiteX104" fmla="*/ 338516 w 369535"/>
                <a:gd name="connsiteY104" fmla="*/ 76706 h 101784"/>
                <a:gd name="connsiteX105" fmla="*/ 341484 w 369535"/>
                <a:gd name="connsiteY105" fmla="*/ 89768 h 101784"/>
                <a:gd name="connsiteX106" fmla="*/ 348834 w 369535"/>
                <a:gd name="connsiteY106" fmla="*/ 93564 h 101784"/>
                <a:gd name="connsiteX107" fmla="*/ 356252 w 369535"/>
                <a:gd name="connsiteY107" fmla="*/ 89768 h 101784"/>
                <a:gd name="connsiteX108" fmla="*/ 359219 w 369535"/>
                <a:gd name="connsiteY108" fmla="*/ 75755 h 101784"/>
                <a:gd name="connsiteX109" fmla="*/ 356252 w 369535"/>
                <a:gd name="connsiteY109" fmla="*/ 62693 h 101784"/>
                <a:gd name="connsiteX110" fmla="*/ 348834 w 369535"/>
                <a:gd name="connsiteY110" fmla="*/ 58897 h 10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369535" h="101784">
                  <a:moveTo>
                    <a:pt x="62039" y="25288"/>
                  </a:moveTo>
                  <a:lnTo>
                    <a:pt x="50238" y="26232"/>
                  </a:lnTo>
                  <a:cubicBezTo>
                    <a:pt x="49226" y="21599"/>
                    <a:pt x="47743" y="18227"/>
                    <a:pt x="45854" y="16117"/>
                  </a:cubicBezTo>
                  <a:cubicBezTo>
                    <a:pt x="42618" y="12678"/>
                    <a:pt x="38639" y="10958"/>
                    <a:pt x="33919" y="10958"/>
                  </a:cubicBezTo>
                  <a:cubicBezTo>
                    <a:pt x="30143" y="10958"/>
                    <a:pt x="26838" y="12010"/>
                    <a:pt x="24006" y="14121"/>
                  </a:cubicBezTo>
                  <a:cubicBezTo>
                    <a:pt x="20298" y="16858"/>
                    <a:pt x="17330" y="20864"/>
                    <a:pt x="15173" y="26131"/>
                  </a:cubicBezTo>
                  <a:cubicBezTo>
                    <a:pt x="13014" y="31330"/>
                    <a:pt x="11868" y="38741"/>
                    <a:pt x="11801" y="48363"/>
                  </a:cubicBezTo>
                  <a:cubicBezTo>
                    <a:pt x="14700" y="44075"/>
                    <a:pt x="18139" y="40878"/>
                    <a:pt x="22253" y="38774"/>
                  </a:cubicBezTo>
                  <a:cubicBezTo>
                    <a:pt x="26367" y="36664"/>
                    <a:pt x="30749" y="35612"/>
                    <a:pt x="35268" y="35612"/>
                  </a:cubicBezTo>
                  <a:cubicBezTo>
                    <a:pt x="43158" y="35612"/>
                    <a:pt x="49901" y="38525"/>
                    <a:pt x="55430" y="44358"/>
                  </a:cubicBezTo>
                  <a:cubicBezTo>
                    <a:pt x="60959" y="50117"/>
                    <a:pt x="63724" y="57602"/>
                    <a:pt x="63724" y="66800"/>
                  </a:cubicBezTo>
                  <a:cubicBezTo>
                    <a:pt x="63724" y="72909"/>
                    <a:pt x="62444" y="78567"/>
                    <a:pt x="59881" y="83766"/>
                  </a:cubicBezTo>
                  <a:cubicBezTo>
                    <a:pt x="57251" y="88965"/>
                    <a:pt x="53677" y="92964"/>
                    <a:pt x="49092" y="95776"/>
                  </a:cubicBezTo>
                  <a:cubicBezTo>
                    <a:pt x="44506" y="98514"/>
                    <a:pt x="39314" y="99883"/>
                    <a:pt x="33514" y="99883"/>
                  </a:cubicBezTo>
                  <a:cubicBezTo>
                    <a:pt x="23669" y="99883"/>
                    <a:pt x="15644" y="96268"/>
                    <a:pt x="9373" y="89033"/>
                  </a:cubicBezTo>
                  <a:cubicBezTo>
                    <a:pt x="3102" y="81730"/>
                    <a:pt x="0" y="69713"/>
                    <a:pt x="0" y="52996"/>
                  </a:cubicBezTo>
                  <a:cubicBezTo>
                    <a:pt x="0" y="34384"/>
                    <a:pt x="3439" y="20824"/>
                    <a:pt x="10318" y="12327"/>
                  </a:cubicBezTo>
                  <a:cubicBezTo>
                    <a:pt x="16386" y="4950"/>
                    <a:pt x="24478" y="1261"/>
                    <a:pt x="34661" y="1261"/>
                  </a:cubicBezTo>
                  <a:cubicBezTo>
                    <a:pt x="42281" y="1261"/>
                    <a:pt x="48484" y="3405"/>
                    <a:pt x="53340" y="7688"/>
                  </a:cubicBezTo>
                  <a:cubicBezTo>
                    <a:pt x="58195" y="11902"/>
                    <a:pt x="61094" y="17769"/>
                    <a:pt x="62039" y="25288"/>
                  </a:cubicBezTo>
                  <a:close/>
                  <a:moveTo>
                    <a:pt x="13689" y="66908"/>
                  </a:moveTo>
                  <a:cubicBezTo>
                    <a:pt x="13689" y="70981"/>
                    <a:pt x="14566" y="74878"/>
                    <a:pt x="16252" y="78601"/>
                  </a:cubicBezTo>
                  <a:cubicBezTo>
                    <a:pt x="18004" y="82323"/>
                    <a:pt x="20433" y="85169"/>
                    <a:pt x="23467" y="87138"/>
                  </a:cubicBezTo>
                  <a:cubicBezTo>
                    <a:pt x="26636" y="89100"/>
                    <a:pt x="29940" y="90085"/>
                    <a:pt x="33312" y="90085"/>
                  </a:cubicBezTo>
                  <a:cubicBezTo>
                    <a:pt x="38369" y="90085"/>
                    <a:pt x="42685" y="88082"/>
                    <a:pt x="46259" y="84083"/>
                  </a:cubicBezTo>
                  <a:cubicBezTo>
                    <a:pt x="49834" y="80003"/>
                    <a:pt x="51654" y="74494"/>
                    <a:pt x="51654" y="67535"/>
                  </a:cubicBezTo>
                  <a:cubicBezTo>
                    <a:pt x="51654" y="60866"/>
                    <a:pt x="49834" y="55633"/>
                    <a:pt x="46259" y="51836"/>
                  </a:cubicBezTo>
                  <a:cubicBezTo>
                    <a:pt x="42753" y="47972"/>
                    <a:pt x="38302" y="46044"/>
                    <a:pt x="32908" y="46044"/>
                  </a:cubicBezTo>
                  <a:cubicBezTo>
                    <a:pt x="27513" y="46044"/>
                    <a:pt x="22995" y="47972"/>
                    <a:pt x="19286" y="51836"/>
                  </a:cubicBezTo>
                  <a:cubicBezTo>
                    <a:pt x="15577" y="55633"/>
                    <a:pt x="13689" y="60657"/>
                    <a:pt x="13689" y="66908"/>
                  </a:cubicBezTo>
                  <a:close/>
                  <a:moveTo>
                    <a:pt x="136957" y="86821"/>
                  </a:moveTo>
                  <a:lnTo>
                    <a:pt x="136957" y="98197"/>
                  </a:lnTo>
                  <a:lnTo>
                    <a:pt x="73233" y="98197"/>
                  </a:lnTo>
                  <a:cubicBezTo>
                    <a:pt x="73165" y="95318"/>
                    <a:pt x="73637" y="92580"/>
                    <a:pt x="74581" y="89983"/>
                  </a:cubicBezTo>
                  <a:cubicBezTo>
                    <a:pt x="76200" y="85627"/>
                    <a:pt x="78830" y="81339"/>
                    <a:pt x="82404" y="77124"/>
                  </a:cubicBezTo>
                  <a:cubicBezTo>
                    <a:pt x="85978" y="72909"/>
                    <a:pt x="91170" y="68027"/>
                    <a:pt x="97914" y="62477"/>
                  </a:cubicBezTo>
                  <a:cubicBezTo>
                    <a:pt x="108433" y="53913"/>
                    <a:pt x="115514" y="47129"/>
                    <a:pt x="119155" y="42146"/>
                  </a:cubicBezTo>
                  <a:cubicBezTo>
                    <a:pt x="122864" y="37088"/>
                    <a:pt x="124752" y="32308"/>
                    <a:pt x="124752" y="27816"/>
                  </a:cubicBezTo>
                  <a:cubicBezTo>
                    <a:pt x="124752" y="23110"/>
                    <a:pt x="123066" y="19138"/>
                    <a:pt x="119695" y="15908"/>
                  </a:cubicBezTo>
                  <a:cubicBezTo>
                    <a:pt x="116323" y="12678"/>
                    <a:pt x="111940" y="11059"/>
                    <a:pt x="106545" y="11059"/>
                  </a:cubicBezTo>
                  <a:cubicBezTo>
                    <a:pt x="100813" y="11059"/>
                    <a:pt x="96295" y="12785"/>
                    <a:pt x="92856" y="16225"/>
                  </a:cubicBezTo>
                  <a:cubicBezTo>
                    <a:pt x="89417" y="19670"/>
                    <a:pt x="87664" y="24411"/>
                    <a:pt x="87664" y="30446"/>
                  </a:cubicBezTo>
                  <a:lnTo>
                    <a:pt x="75458" y="29185"/>
                  </a:lnTo>
                  <a:cubicBezTo>
                    <a:pt x="76267" y="20122"/>
                    <a:pt x="79437" y="13204"/>
                    <a:pt x="84831" y="8429"/>
                  </a:cubicBezTo>
                  <a:cubicBezTo>
                    <a:pt x="90294" y="3648"/>
                    <a:pt x="97644" y="1261"/>
                    <a:pt x="106815" y="1261"/>
                  </a:cubicBezTo>
                  <a:cubicBezTo>
                    <a:pt x="116053" y="1261"/>
                    <a:pt x="123336" y="3830"/>
                    <a:pt x="128731" y="8955"/>
                  </a:cubicBezTo>
                  <a:cubicBezTo>
                    <a:pt x="134193" y="14080"/>
                    <a:pt x="136890" y="20439"/>
                    <a:pt x="136890" y="28025"/>
                  </a:cubicBezTo>
                  <a:cubicBezTo>
                    <a:pt x="136890" y="31889"/>
                    <a:pt x="136081" y="35720"/>
                    <a:pt x="134462" y="39509"/>
                  </a:cubicBezTo>
                  <a:cubicBezTo>
                    <a:pt x="132911" y="43232"/>
                    <a:pt x="130281" y="47170"/>
                    <a:pt x="126641" y="51310"/>
                  </a:cubicBezTo>
                  <a:cubicBezTo>
                    <a:pt x="122999" y="55383"/>
                    <a:pt x="116930" y="61041"/>
                    <a:pt x="108433" y="68277"/>
                  </a:cubicBezTo>
                  <a:cubicBezTo>
                    <a:pt x="101285" y="74244"/>
                    <a:pt x="96632" y="78284"/>
                    <a:pt x="94610" y="80394"/>
                  </a:cubicBezTo>
                  <a:cubicBezTo>
                    <a:pt x="92654" y="82498"/>
                    <a:pt x="90968" y="84643"/>
                    <a:pt x="89686" y="86821"/>
                  </a:cubicBezTo>
                  <a:lnTo>
                    <a:pt x="136957" y="86821"/>
                  </a:lnTo>
                  <a:close/>
                  <a:moveTo>
                    <a:pt x="155502" y="98197"/>
                  </a:moveTo>
                  <a:lnTo>
                    <a:pt x="155502" y="84710"/>
                  </a:lnTo>
                  <a:lnTo>
                    <a:pt x="168988" y="84710"/>
                  </a:lnTo>
                  <a:lnTo>
                    <a:pt x="168988" y="98197"/>
                  </a:lnTo>
                  <a:lnTo>
                    <a:pt x="155502" y="98197"/>
                  </a:lnTo>
                  <a:close/>
                  <a:moveTo>
                    <a:pt x="190163" y="14330"/>
                  </a:moveTo>
                  <a:lnTo>
                    <a:pt x="190163" y="2947"/>
                  </a:lnTo>
                  <a:lnTo>
                    <a:pt x="252674" y="2947"/>
                  </a:lnTo>
                  <a:lnTo>
                    <a:pt x="252674" y="12118"/>
                  </a:lnTo>
                  <a:cubicBezTo>
                    <a:pt x="246469" y="18645"/>
                    <a:pt x="240401" y="27358"/>
                    <a:pt x="234332" y="38248"/>
                  </a:cubicBezTo>
                  <a:cubicBezTo>
                    <a:pt x="228263" y="49065"/>
                    <a:pt x="223677" y="60198"/>
                    <a:pt x="220440" y="71648"/>
                  </a:cubicBezTo>
                  <a:cubicBezTo>
                    <a:pt x="218013" y="79727"/>
                    <a:pt x="216462" y="88574"/>
                    <a:pt x="215788" y="98197"/>
                  </a:cubicBezTo>
                  <a:lnTo>
                    <a:pt x="203649" y="98197"/>
                  </a:lnTo>
                  <a:cubicBezTo>
                    <a:pt x="203784" y="90611"/>
                    <a:pt x="205268" y="81446"/>
                    <a:pt x="208100" y="70697"/>
                  </a:cubicBezTo>
                  <a:cubicBezTo>
                    <a:pt x="210999" y="59949"/>
                    <a:pt x="215113" y="49591"/>
                    <a:pt x="220440" y="39617"/>
                  </a:cubicBezTo>
                  <a:cubicBezTo>
                    <a:pt x="225768" y="29570"/>
                    <a:pt x="231432" y="21141"/>
                    <a:pt x="237366" y="14330"/>
                  </a:cubicBezTo>
                  <a:lnTo>
                    <a:pt x="190163" y="14330"/>
                  </a:lnTo>
                  <a:close/>
                  <a:moveTo>
                    <a:pt x="265756" y="24863"/>
                  </a:moveTo>
                  <a:cubicBezTo>
                    <a:pt x="265756" y="17984"/>
                    <a:pt x="267442" y="12118"/>
                    <a:pt x="270880" y="7269"/>
                  </a:cubicBezTo>
                  <a:cubicBezTo>
                    <a:pt x="274387" y="2421"/>
                    <a:pt x="279445" y="0"/>
                    <a:pt x="286053" y="0"/>
                  </a:cubicBezTo>
                  <a:cubicBezTo>
                    <a:pt x="292122" y="0"/>
                    <a:pt x="297112" y="2178"/>
                    <a:pt x="301024" y="6534"/>
                  </a:cubicBezTo>
                  <a:cubicBezTo>
                    <a:pt x="305002" y="10816"/>
                    <a:pt x="307026" y="17175"/>
                    <a:pt x="307026" y="25605"/>
                  </a:cubicBezTo>
                  <a:cubicBezTo>
                    <a:pt x="307026" y="33751"/>
                    <a:pt x="305002" y="40035"/>
                    <a:pt x="301024" y="44466"/>
                  </a:cubicBezTo>
                  <a:cubicBezTo>
                    <a:pt x="297045" y="48815"/>
                    <a:pt x="292055" y="50993"/>
                    <a:pt x="286188" y="50993"/>
                  </a:cubicBezTo>
                  <a:cubicBezTo>
                    <a:pt x="280321" y="50993"/>
                    <a:pt x="275466" y="48856"/>
                    <a:pt x="271555" y="44567"/>
                  </a:cubicBezTo>
                  <a:cubicBezTo>
                    <a:pt x="267644" y="40211"/>
                    <a:pt x="265756" y="33643"/>
                    <a:pt x="265756" y="24863"/>
                  </a:cubicBezTo>
                  <a:close/>
                  <a:moveTo>
                    <a:pt x="286390" y="8220"/>
                  </a:moveTo>
                  <a:cubicBezTo>
                    <a:pt x="283424" y="8220"/>
                    <a:pt x="280995" y="9481"/>
                    <a:pt x="279040" y="12010"/>
                  </a:cubicBezTo>
                  <a:cubicBezTo>
                    <a:pt x="277085" y="14539"/>
                    <a:pt x="276140" y="19212"/>
                    <a:pt x="276140" y="26023"/>
                  </a:cubicBezTo>
                  <a:cubicBezTo>
                    <a:pt x="276140" y="32206"/>
                    <a:pt x="277152" y="36562"/>
                    <a:pt x="279108" y="39091"/>
                  </a:cubicBezTo>
                  <a:cubicBezTo>
                    <a:pt x="281063" y="41620"/>
                    <a:pt x="283490" y="42881"/>
                    <a:pt x="286390" y="42881"/>
                  </a:cubicBezTo>
                  <a:cubicBezTo>
                    <a:pt x="289425" y="42881"/>
                    <a:pt x="291853" y="41620"/>
                    <a:pt x="293740" y="39091"/>
                  </a:cubicBezTo>
                  <a:cubicBezTo>
                    <a:pt x="295696" y="36488"/>
                    <a:pt x="296708" y="31822"/>
                    <a:pt x="296708" y="25079"/>
                  </a:cubicBezTo>
                  <a:cubicBezTo>
                    <a:pt x="296708" y="18827"/>
                    <a:pt x="295696" y="14471"/>
                    <a:pt x="293740" y="12010"/>
                  </a:cubicBezTo>
                  <a:cubicBezTo>
                    <a:pt x="291785" y="9481"/>
                    <a:pt x="289358" y="8220"/>
                    <a:pt x="286390" y="8220"/>
                  </a:cubicBezTo>
                  <a:close/>
                  <a:moveTo>
                    <a:pt x="286458" y="101784"/>
                  </a:moveTo>
                  <a:lnTo>
                    <a:pt x="339258" y="0"/>
                  </a:lnTo>
                  <a:lnTo>
                    <a:pt x="348834" y="0"/>
                  </a:lnTo>
                  <a:lnTo>
                    <a:pt x="296303" y="101784"/>
                  </a:lnTo>
                  <a:lnTo>
                    <a:pt x="286458" y="101784"/>
                  </a:lnTo>
                  <a:close/>
                  <a:moveTo>
                    <a:pt x="328199" y="75546"/>
                  </a:moveTo>
                  <a:cubicBezTo>
                    <a:pt x="328199" y="68593"/>
                    <a:pt x="329952" y="62727"/>
                    <a:pt x="333391" y="57952"/>
                  </a:cubicBezTo>
                  <a:cubicBezTo>
                    <a:pt x="336898" y="53104"/>
                    <a:pt x="341956" y="50676"/>
                    <a:pt x="348564" y="50676"/>
                  </a:cubicBezTo>
                  <a:cubicBezTo>
                    <a:pt x="354566" y="50676"/>
                    <a:pt x="359556" y="52855"/>
                    <a:pt x="363535" y="57211"/>
                  </a:cubicBezTo>
                  <a:cubicBezTo>
                    <a:pt x="367513" y="61499"/>
                    <a:pt x="369536" y="67852"/>
                    <a:pt x="369536" y="76281"/>
                  </a:cubicBezTo>
                  <a:cubicBezTo>
                    <a:pt x="369536" y="84434"/>
                    <a:pt x="367513" y="90718"/>
                    <a:pt x="363535" y="95142"/>
                  </a:cubicBezTo>
                  <a:cubicBezTo>
                    <a:pt x="359488" y="99566"/>
                    <a:pt x="354566" y="101784"/>
                    <a:pt x="348632" y="101784"/>
                  </a:cubicBezTo>
                  <a:cubicBezTo>
                    <a:pt x="342832" y="101784"/>
                    <a:pt x="337910" y="99606"/>
                    <a:pt x="333999" y="95250"/>
                  </a:cubicBezTo>
                  <a:cubicBezTo>
                    <a:pt x="330155" y="90826"/>
                    <a:pt x="328199" y="84258"/>
                    <a:pt x="328199" y="75546"/>
                  </a:cubicBezTo>
                  <a:close/>
                  <a:moveTo>
                    <a:pt x="348834" y="58897"/>
                  </a:moveTo>
                  <a:cubicBezTo>
                    <a:pt x="345934" y="58897"/>
                    <a:pt x="343439" y="60164"/>
                    <a:pt x="341484" y="62693"/>
                  </a:cubicBezTo>
                  <a:cubicBezTo>
                    <a:pt x="339528" y="65222"/>
                    <a:pt x="338516" y="69888"/>
                    <a:pt x="338516" y="76706"/>
                  </a:cubicBezTo>
                  <a:cubicBezTo>
                    <a:pt x="338516" y="82883"/>
                    <a:pt x="339528" y="87239"/>
                    <a:pt x="341484" y="89768"/>
                  </a:cubicBezTo>
                  <a:cubicBezTo>
                    <a:pt x="343439" y="92296"/>
                    <a:pt x="345934" y="93564"/>
                    <a:pt x="348834" y="93564"/>
                  </a:cubicBezTo>
                  <a:cubicBezTo>
                    <a:pt x="351868" y="93564"/>
                    <a:pt x="354363" y="92296"/>
                    <a:pt x="356252" y="89768"/>
                  </a:cubicBezTo>
                  <a:cubicBezTo>
                    <a:pt x="358207" y="87239"/>
                    <a:pt x="359219" y="82572"/>
                    <a:pt x="359219" y="75755"/>
                  </a:cubicBezTo>
                  <a:cubicBezTo>
                    <a:pt x="359219" y="69578"/>
                    <a:pt x="358207" y="65222"/>
                    <a:pt x="356252" y="62693"/>
                  </a:cubicBezTo>
                  <a:cubicBezTo>
                    <a:pt x="354296" y="60164"/>
                    <a:pt x="351801" y="58897"/>
                    <a:pt x="348834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F5130BB3-E3E1-409D-9FCC-BAE56ECA0886}"/>
                </a:ext>
              </a:extLst>
            </p:cNvPr>
            <p:cNvSpPr/>
            <p:nvPr/>
          </p:nvSpPr>
          <p:spPr>
            <a:xfrm>
              <a:off x="6909687" y="4829542"/>
              <a:ext cx="1429492" cy="6743"/>
            </a:xfrm>
            <a:custGeom>
              <a:avLst/>
              <a:gdLst>
                <a:gd name="connsiteX0" fmla="*/ 1429492 w 1429492"/>
                <a:gd name="connsiteY0" fmla="*/ 0 h 6743"/>
                <a:gd name="connsiteX1" fmla="*/ 372807 w 1429492"/>
                <a:gd name="connsiteY1" fmla="*/ 0 h 6743"/>
                <a:gd name="connsiteX2" fmla="*/ 0 w 1429492"/>
                <a:gd name="connsiteY2" fmla="*/ 0 h 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9492" h="6743">
                  <a:moveTo>
                    <a:pt x="1429492" y="0"/>
                  </a:moveTo>
                  <a:lnTo>
                    <a:pt x="372807" y="0"/>
                  </a:lnTo>
                  <a:lnTo>
                    <a:pt x="0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262840E7-9CCA-4526-83D4-98BBD14710A9}"/>
                </a:ext>
              </a:extLst>
            </p:cNvPr>
            <p:cNvSpPr/>
            <p:nvPr/>
          </p:nvSpPr>
          <p:spPr>
            <a:xfrm>
              <a:off x="6896200" y="4816055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42"/>
                    <a:pt x="20938" y="0"/>
                    <a:pt x="13487" y="0"/>
                  </a:cubicBezTo>
                  <a:cubicBezTo>
                    <a:pt x="6042" y="0"/>
                    <a:pt x="0" y="6042"/>
                    <a:pt x="0" y="13487"/>
                  </a:cubicBezTo>
                  <a:cubicBezTo>
                    <a:pt x="0" y="20938"/>
                    <a:pt x="6042" y="26973"/>
                    <a:pt x="13487" y="26973"/>
                  </a:cubicBezTo>
                  <a:cubicBezTo>
                    <a:pt x="20938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F27E94C5-E5DB-4F4E-BFEB-2AEC7C27580A}"/>
                </a:ext>
              </a:extLst>
            </p:cNvPr>
            <p:cNvSpPr/>
            <p:nvPr/>
          </p:nvSpPr>
          <p:spPr>
            <a:xfrm>
              <a:off x="2648781" y="437552"/>
              <a:ext cx="38464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000" b="1" dirty="0"/>
                <a:t>Total repeats = 2.50% (853,680 bp)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5344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847FA79-9D57-4076-A631-0A8DAC16A8CD}"/>
              </a:ext>
            </a:extLst>
          </p:cNvPr>
          <p:cNvGrpSpPr/>
          <p:nvPr/>
        </p:nvGrpSpPr>
        <p:grpSpPr>
          <a:xfrm>
            <a:off x="-2823" y="0"/>
            <a:ext cx="9146823" cy="6867458"/>
            <a:chOff x="-2823" y="0"/>
            <a:chExt cx="9146823" cy="6867458"/>
          </a:xfrm>
        </p:grpSpPr>
        <p:pic>
          <p:nvPicPr>
            <p:cNvPr id="20" name="Picture 19" descr="Chart, sunburst chart&#10;&#10;Description automatically generated">
              <a:extLst>
                <a:ext uri="{FF2B5EF4-FFF2-40B4-BE49-F238E27FC236}">
                  <a16:creationId xmlns:a16="http://schemas.microsoft.com/office/drawing/2014/main" id="{0D5BB9C0-56BA-4C9E-9705-81BFD6A50E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6542" y="0"/>
              <a:ext cx="6867458" cy="6867458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BC8BA7E-A6A5-41FE-9F64-16BC687A1FD4}"/>
                </a:ext>
              </a:extLst>
            </p:cNvPr>
            <p:cNvSpPr/>
            <p:nvPr/>
          </p:nvSpPr>
          <p:spPr>
            <a:xfrm>
              <a:off x="0" y="0"/>
              <a:ext cx="399923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400" b="1" i="1" dirty="0"/>
                <a:t>L. (M.) enriettii </a:t>
              </a:r>
              <a:r>
                <a:rPr lang="it-IT" sz="2400" b="1" dirty="0"/>
                <a:t>LV763;CUR178</a:t>
              </a:r>
              <a:endParaRPr lang="en-GB" sz="2400" b="1" dirty="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2BD2208-AF3F-42E7-9DB8-E7DA3681D53E}"/>
                </a:ext>
              </a:extLst>
            </p:cNvPr>
            <p:cNvSpPr/>
            <p:nvPr/>
          </p:nvSpPr>
          <p:spPr>
            <a:xfrm>
              <a:off x="-2823" y="4738669"/>
              <a:ext cx="4572000" cy="212365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Simple repeats (micro-satellites)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Low complexity repeats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DNA repeat elements (DNA)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Long terminal repeat elements (LTR)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Long interspersed nuclear elements (LINE)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Unknown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RNA repeats (rRNA/tRNA/snRNA)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Satellite repeats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Rolling Circle repeats (RC)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Short interspersed nuclear elements (SINE)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Retroposon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E7EDAB6-3D53-4B29-9239-1679248163FE}"/>
                </a:ext>
              </a:extLst>
            </p:cNvPr>
            <p:cNvGrpSpPr/>
            <p:nvPr/>
          </p:nvGrpSpPr>
          <p:grpSpPr>
            <a:xfrm>
              <a:off x="4736246" y="190267"/>
              <a:ext cx="1043805" cy="2318796"/>
              <a:chOff x="3531587" y="173626"/>
              <a:chExt cx="1043805" cy="2318796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1BE1ED9-9C1B-4A4E-A3BA-206FC2355AED}"/>
                  </a:ext>
                </a:extLst>
              </p:cNvPr>
              <p:cNvSpPr/>
              <p:nvPr/>
            </p:nvSpPr>
            <p:spPr>
              <a:xfrm>
                <a:off x="3531587" y="173626"/>
                <a:ext cx="1040413" cy="3240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Chromosome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ACCAB56-BAE4-42E5-9F2D-B0D89BCA5E07}"/>
                  </a:ext>
                </a:extLst>
              </p:cNvPr>
              <p:cNvSpPr/>
              <p:nvPr/>
            </p:nvSpPr>
            <p:spPr>
              <a:xfrm>
                <a:off x="3531587" y="507205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1</a:t>
                </a: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52BD825-26C2-4C49-B33C-6A18ED93607E}"/>
                  </a:ext>
                </a:extLst>
              </p:cNvPr>
              <p:cNvSpPr/>
              <p:nvPr/>
            </p:nvSpPr>
            <p:spPr>
              <a:xfrm>
                <a:off x="3531587" y="686975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2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F2209CF-F434-4870-8BFD-7EE97FB41377}"/>
                  </a:ext>
                </a:extLst>
              </p:cNvPr>
              <p:cNvSpPr/>
              <p:nvPr/>
            </p:nvSpPr>
            <p:spPr>
              <a:xfrm>
                <a:off x="3532383" y="865986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3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ED1CAF1-1157-4709-9DE4-047B79C41954}"/>
                  </a:ext>
                </a:extLst>
              </p:cNvPr>
              <p:cNvSpPr/>
              <p:nvPr/>
            </p:nvSpPr>
            <p:spPr>
              <a:xfrm>
                <a:off x="3531587" y="1044997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4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0138C38-63B3-4728-AA67-932F7AB48C40}"/>
                  </a:ext>
                </a:extLst>
              </p:cNvPr>
              <p:cNvSpPr/>
              <p:nvPr/>
            </p:nvSpPr>
            <p:spPr>
              <a:xfrm>
                <a:off x="3534979" y="1218682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5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35C57E3-F56C-4438-A269-FFCEDBFE3B5B}"/>
                  </a:ext>
                </a:extLst>
              </p:cNvPr>
              <p:cNvSpPr/>
              <p:nvPr/>
            </p:nvSpPr>
            <p:spPr>
              <a:xfrm>
                <a:off x="3531587" y="1397668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6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3585773-B47E-4E05-BFA5-13BBD75FD13C}"/>
                  </a:ext>
                </a:extLst>
              </p:cNvPr>
              <p:cNvSpPr/>
              <p:nvPr/>
            </p:nvSpPr>
            <p:spPr>
              <a:xfrm>
                <a:off x="3531587" y="1599444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7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8A7418-15B4-4D72-A06F-7004021E9BDD}"/>
                  </a:ext>
                </a:extLst>
              </p:cNvPr>
              <p:cNvSpPr/>
              <p:nvPr/>
            </p:nvSpPr>
            <p:spPr>
              <a:xfrm>
                <a:off x="3531587" y="1771450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8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65C9787-38BE-4756-8421-9B3F3B44FAF6}"/>
                  </a:ext>
                </a:extLst>
              </p:cNvPr>
              <p:cNvSpPr/>
              <p:nvPr/>
            </p:nvSpPr>
            <p:spPr>
              <a:xfrm>
                <a:off x="3531587" y="1961690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9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FACCFD8-4311-4A4C-84BB-75C556153D59}"/>
                  </a:ext>
                </a:extLst>
              </p:cNvPr>
              <p:cNvSpPr/>
              <p:nvPr/>
            </p:nvSpPr>
            <p:spPr>
              <a:xfrm>
                <a:off x="3531587" y="2170848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10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AAF0CD1-87BA-42C0-AF0E-FFB245C216C9}"/>
                  </a:ext>
                </a:extLst>
              </p:cNvPr>
              <p:cNvSpPr/>
              <p:nvPr/>
            </p:nvSpPr>
            <p:spPr>
              <a:xfrm>
                <a:off x="3531587" y="2322176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11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41702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>
            <a:extLst>
              <a:ext uri="{FF2B5EF4-FFF2-40B4-BE49-F238E27FC236}">
                <a16:creationId xmlns:a16="http://schemas.microsoft.com/office/drawing/2014/main" id="{16CCF12F-BD15-4555-9987-A1C3ED9610DB}"/>
              </a:ext>
            </a:extLst>
          </p:cNvPr>
          <p:cNvGrpSpPr/>
          <p:nvPr/>
        </p:nvGrpSpPr>
        <p:grpSpPr>
          <a:xfrm>
            <a:off x="804819" y="0"/>
            <a:ext cx="7534359" cy="6515335"/>
            <a:chOff x="804819" y="0"/>
            <a:chExt cx="7534359" cy="6515335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A35F22E-39CB-4D7D-A575-A9D39A7CFD79}"/>
                </a:ext>
              </a:extLst>
            </p:cNvPr>
            <p:cNvSpPr/>
            <p:nvPr/>
          </p:nvSpPr>
          <p:spPr>
            <a:xfrm>
              <a:off x="2572382" y="0"/>
              <a:ext cx="399923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400" b="1" i="1" dirty="0"/>
                <a:t>L. (M.) enriettii </a:t>
              </a:r>
              <a:r>
                <a:rPr lang="it-IT" sz="2400" b="1" dirty="0"/>
                <a:t>LV763;CUR178</a:t>
              </a:r>
              <a:endParaRPr lang="en-GB" sz="2400" b="1" dirty="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9009B9B-4A8F-46F6-8E76-08E282D30B11}"/>
                </a:ext>
              </a:extLst>
            </p:cNvPr>
            <p:cNvSpPr/>
            <p:nvPr/>
          </p:nvSpPr>
          <p:spPr>
            <a:xfrm>
              <a:off x="2648781" y="437552"/>
              <a:ext cx="38464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000" b="1" dirty="0"/>
                <a:t>Total repeats = 2.73% (932,724 bp)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0A06D7B-B278-48B2-BC6E-3A2F246C53D3}"/>
                </a:ext>
              </a:extLst>
            </p:cNvPr>
            <p:cNvSpPr/>
            <p:nvPr/>
          </p:nvSpPr>
          <p:spPr>
            <a:xfrm>
              <a:off x="4553542" y="1175030"/>
              <a:ext cx="18456" cy="667559"/>
            </a:xfrm>
            <a:custGeom>
              <a:avLst/>
              <a:gdLst>
                <a:gd name="connsiteX0" fmla="*/ 0 w 18456"/>
                <a:gd name="connsiteY0" fmla="*/ 61 h 667559"/>
                <a:gd name="connsiteX1" fmla="*/ 18457 w 18456"/>
                <a:gd name="connsiteY1" fmla="*/ 0 h 667559"/>
                <a:gd name="connsiteX2" fmla="*/ 18457 w 18456"/>
                <a:gd name="connsiteY2" fmla="*/ 667505 h 667559"/>
                <a:gd name="connsiteX3" fmla="*/ 4619 w 18456"/>
                <a:gd name="connsiteY3" fmla="*/ 667559 h 667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56" h="667559">
                  <a:moveTo>
                    <a:pt x="0" y="61"/>
                  </a:moveTo>
                  <a:cubicBezTo>
                    <a:pt x="6157" y="20"/>
                    <a:pt x="12307" y="0"/>
                    <a:pt x="18457" y="0"/>
                  </a:cubicBezTo>
                  <a:lnTo>
                    <a:pt x="18457" y="667505"/>
                  </a:lnTo>
                  <a:cubicBezTo>
                    <a:pt x="13844" y="667505"/>
                    <a:pt x="9232" y="667525"/>
                    <a:pt x="4619" y="667559"/>
                  </a:cubicBezTo>
                  <a:close/>
                </a:path>
              </a:pathLst>
            </a:custGeom>
            <a:solidFill>
              <a:srgbClr val="FF994D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BB913B8-F817-4821-9516-B08857949833}"/>
                </a:ext>
              </a:extLst>
            </p:cNvPr>
            <p:cNvSpPr/>
            <p:nvPr/>
          </p:nvSpPr>
          <p:spPr>
            <a:xfrm>
              <a:off x="4524411" y="1175091"/>
              <a:ext cx="33750" cy="667768"/>
            </a:xfrm>
            <a:custGeom>
              <a:avLst/>
              <a:gdLst>
                <a:gd name="connsiteX0" fmla="*/ 0 w 33750"/>
                <a:gd name="connsiteY0" fmla="*/ 364 h 667768"/>
                <a:gd name="connsiteX1" fmla="*/ 29131 w 33750"/>
                <a:gd name="connsiteY1" fmla="*/ 0 h 667768"/>
                <a:gd name="connsiteX2" fmla="*/ 33751 w 33750"/>
                <a:gd name="connsiteY2" fmla="*/ 667498 h 667768"/>
                <a:gd name="connsiteX3" fmla="*/ 11895 w 33750"/>
                <a:gd name="connsiteY3" fmla="*/ 667768 h 66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50" h="667768">
                  <a:moveTo>
                    <a:pt x="0" y="364"/>
                  </a:moveTo>
                  <a:cubicBezTo>
                    <a:pt x="9710" y="189"/>
                    <a:pt x="19421" y="67"/>
                    <a:pt x="29131" y="0"/>
                  </a:cubicBezTo>
                  <a:lnTo>
                    <a:pt x="33751" y="667498"/>
                  </a:lnTo>
                  <a:cubicBezTo>
                    <a:pt x="26461" y="667546"/>
                    <a:pt x="19178" y="667633"/>
                    <a:pt x="11895" y="667768"/>
                  </a:cubicBezTo>
                  <a:close/>
                </a:path>
              </a:pathLst>
            </a:custGeom>
            <a:solidFill>
              <a:srgbClr val="71C287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8569510-084F-4E45-AF2B-1FEF24EDB00F}"/>
                </a:ext>
              </a:extLst>
            </p:cNvPr>
            <p:cNvSpPr/>
            <p:nvPr/>
          </p:nvSpPr>
          <p:spPr>
            <a:xfrm>
              <a:off x="4465960" y="1175455"/>
              <a:ext cx="70346" cy="668664"/>
            </a:xfrm>
            <a:custGeom>
              <a:avLst/>
              <a:gdLst>
                <a:gd name="connsiteX0" fmla="*/ 0 w 70346"/>
                <a:gd name="connsiteY0" fmla="*/ 1679 h 668664"/>
                <a:gd name="connsiteX1" fmla="*/ 58451 w 70346"/>
                <a:gd name="connsiteY1" fmla="*/ 0 h 668664"/>
                <a:gd name="connsiteX2" fmla="*/ 70346 w 70346"/>
                <a:gd name="connsiteY2" fmla="*/ 667404 h 668664"/>
                <a:gd name="connsiteX3" fmla="*/ 26508 w 70346"/>
                <a:gd name="connsiteY3" fmla="*/ 668665 h 66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346" h="668664">
                  <a:moveTo>
                    <a:pt x="0" y="1679"/>
                  </a:moveTo>
                  <a:cubicBezTo>
                    <a:pt x="19475" y="910"/>
                    <a:pt x="38963" y="344"/>
                    <a:pt x="58451" y="0"/>
                  </a:cubicBezTo>
                  <a:lnTo>
                    <a:pt x="70346" y="667404"/>
                  </a:lnTo>
                  <a:cubicBezTo>
                    <a:pt x="55734" y="667660"/>
                    <a:pt x="41121" y="668085"/>
                    <a:pt x="26508" y="668665"/>
                  </a:cubicBezTo>
                  <a:close/>
                </a:path>
              </a:pathLst>
            </a:custGeom>
            <a:solidFill>
              <a:srgbClr val="FCD04F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58B2D11-8294-4AA2-AF5F-366393E5D2D6}"/>
                </a:ext>
              </a:extLst>
            </p:cNvPr>
            <p:cNvSpPr/>
            <p:nvPr/>
          </p:nvSpPr>
          <p:spPr>
            <a:xfrm>
              <a:off x="4336413" y="1177134"/>
              <a:ext cx="156054" cy="673216"/>
            </a:xfrm>
            <a:custGeom>
              <a:avLst/>
              <a:gdLst>
                <a:gd name="connsiteX0" fmla="*/ 0 w 156054"/>
                <a:gd name="connsiteY0" fmla="*/ 8308 h 673216"/>
                <a:gd name="connsiteX1" fmla="*/ 129547 w 156054"/>
                <a:gd name="connsiteY1" fmla="*/ 0 h 673216"/>
                <a:gd name="connsiteX2" fmla="*/ 156055 w 156054"/>
                <a:gd name="connsiteY2" fmla="*/ 666986 h 673216"/>
                <a:gd name="connsiteX3" fmla="*/ 58896 w 156054"/>
                <a:gd name="connsiteY3" fmla="*/ 673217 h 67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054" h="673216">
                  <a:moveTo>
                    <a:pt x="0" y="8308"/>
                  </a:moveTo>
                  <a:cubicBezTo>
                    <a:pt x="43110" y="4491"/>
                    <a:pt x="86308" y="1720"/>
                    <a:pt x="129547" y="0"/>
                  </a:cubicBezTo>
                  <a:lnTo>
                    <a:pt x="156055" y="666986"/>
                  </a:lnTo>
                  <a:cubicBezTo>
                    <a:pt x="123626" y="668274"/>
                    <a:pt x="91231" y="670351"/>
                    <a:pt x="58896" y="673217"/>
                  </a:cubicBezTo>
                  <a:close/>
                </a:path>
              </a:pathLst>
            </a:custGeom>
            <a:solidFill>
              <a:srgbClr val="F07B72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539D470-E6AD-46C6-9BBC-20DB5B820BBA}"/>
                </a:ext>
              </a:extLst>
            </p:cNvPr>
            <p:cNvSpPr/>
            <p:nvPr/>
          </p:nvSpPr>
          <p:spPr>
            <a:xfrm>
              <a:off x="4178045" y="1185442"/>
              <a:ext cx="217264" cy="679016"/>
            </a:xfrm>
            <a:custGeom>
              <a:avLst/>
              <a:gdLst>
                <a:gd name="connsiteX0" fmla="*/ 0 w 217264"/>
                <a:gd name="connsiteY0" fmla="*/ 18814 h 679016"/>
                <a:gd name="connsiteX1" fmla="*/ 158368 w 217264"/>
                <a:gd name="connsiteY1" fmla="*/ 0 h 679016"/>
                <a:gd name="connsiteX2" fmla="*/ 217264 w 217264"/>
                <a:gd name="connsiteY2" fmla="*/ 664909 h 679016"/>
                <a:gd name="connsiteX3" fmla="*/ 98494 w 217264"/>
                <a:gd name="connsiteY3" fmla="*/ 679016 h 67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7264" h="679016">
                  <a:moveTo>
                    <a:pt x="0" y="18814"/>
                  </a:moveTo>
                  <a:cubicBezTo>
                    <a:pt x="52592" y="10965"/>
                    <a:pt x="105406" y="4693"/>
                    <a:pt x="158368" y="0"/>
                  </a:cubicBezTo>
                  <a:lnTo>
                    <a:pt x="217264" y="664909"/>
                  </a:lnTo>
                  <a:cubicBezTo>
                    <a:pt x="177539" y="668422"/>
                    <a:pt x="137936" y="673129"/>
                    <a:pt x="98494" y="679016"/>
                  </a:cubicBezTo>
                  <a:close/>
                </a:path>
              </a:pathLst>
            </a:custGeom>
            <a:solidFill>
              <a:srgbClr val="7BAAF7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DFB9999-1D41-40D5-8313-6B71F3B010D9}"/>
                </a:ext>
              </a:extLst>
            </p:cNvPr>
            <p:cNvSpPr/>
            <p:nvPr/>
          </p:nvSpPr>
          <p:spPr>
            <a:xfrm>
              <a:off x="3836595" y="1204256"/>
              <a:ext cx="439943" cy="715733"/>
            </a:xfrm>
            <a:custGeom>
              <a:avLst/>
              <a:gdLst>
                <a:gd name="connsiteX0" fmla="*/ 0 w 439943"/>
                <a:gd name="connsiteY0" fmla="*/ 74049 h 715733"/>
                <a:gd name="connsiteX1" fmla="*/ 341450 w 439943"/>
                <a:gd name="connsiteY1" fmla="*/ 0 h 715733"/>
                <a:gd name="connsiteX2" fmla="*/ 439944 w 439943"/>
                <a:gd name="connsiteY2" fmla="*/ 660202 h 715733"/>
                <a:gd name="connsiteX3" fmla="*/ 183851 w 439943"/>
                <a:gd name="connsiteY3" fmla="*/ 715734 h 71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9943" h="715733">
                  <a:moveTo>
                    <a:pt x="0" y="74049"/>
                  </a:moveTo>
                  <a:cubicBezTo>
                    <a:pt x="112081" y="41937"/>
                    <a:pt x="226139" y="17196"/>
                    <a:pt x="341450" y="0"/>
                  </a:cubicBezTo>
                  <a:lnTo>
                    <a:pt x="439944" y="660202"/>
                  </a:lnTo>
                  <a:cubicBezTo>
                    <a:pt x="353460" y="673102"/>
                    <a:pt x="267914" y="691653"/>
                    <a:pt x="183851" y="715734"/>
                  </a:cubicBezTo>
                  <a:close/>
                </a:path>
              </a:pathLst>
            </a:custGeom>
            <a:solidFill>
              <a:srgbClr val="46BDC6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80C5E90-0CED-4F45-8B8F-4B68FECC0EEE}"/>
                </a:ext>
              </a:extLst>
            </p:cNvPr>
            <p:cNvSpPr/>
            <p:nvPr/>
          </p:nvSpPr>
          <p:spPr>
            <a:xfrm>
              <a:off x="3422289" y="1278305"/>
              <a:ext cx="598156" cy="759390"/>
            </a:xfrm>
            <a:custGeom>
              <a:avLst/>
              <a:gdLst>
                <a:gd name="connsiteX0" fmla="*/ 0 w 598156"/>
                <a:gd name="connsiteY0" fmla="*/ 156932 h 759390"/>
                <a:gd name="connsiteX1" fmla="*/ 414305 w 598156"/>
                <a:gd name="connsiteY1" fmla="*/ 0 h 759390"/>
                <a:gd name="connsiteX2" fmla="*/ 598157 w 598156"/>
                <a:gd name="connsiteY2" fmla="*/ 641685 h 759390"/>
                <a:gd name="connsiteX3" fmla="*/ 287429 w 598156"/>
                <a:gd name="connsiteY3" fmla="*/ 759390 h 759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156" h="759390">
                  <a:moveTo>
                    <a:pt x="0" y="156932"/>
                  </a:moveTo>
                  <a:cubicBezTo>
                    <a:pt x="133519" y="93234"/>
                    <a:pt x="272095" y="40743"/>
                    <a:pt x="414305" y="0"/>
                  </a:cubicBezTo>
                  <a:lnTo>
                    <a:pt x="598157" y="641685"/>
                  </a:lnTo>
                  <a:cubicBezTo>
                    <a:pt x="491503" y="672246"/>
                    <a:pt x="387568" y="711614"/>
                    <a:pt x="287429" y="759390"/>
                  </a:cubicBezTo>
                  <a:close/>
                </a:path>
              </a:pathLst>
            </a:custGeom>
            <a:solidFill>
              <a:srgbClr val="FF6D0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6775DA2-12F5-45CB-BC9F-CA88EA930F38}"/>
                </a:ext>
              </a:extLst>
            </p:cNvPr>
            <p:cNvSpPr/>
            <p:nvPr/>
          </p:nvSpPr>
          <p:spPr>
            <a:xfrm>
              <a:off x="2954516" y="1435237"/>
              <a:ext cx="755202" cy="816573"/>
            </a:xfrm>
            <a:custGeom>
              <a:avLst/>
              <a:gdLst>
                <a:gd name="connsiteX0" fmla="*/ 0 w 755202"/>
                <a:gd name="connsiteY0" fmla="*/ 285487 h 816573"/>
                <a:gd name="connsiteX1" fmla="*/ 467774 w 755202"/>
                <a:gd name="connsiteY1" fmla="*/ 0 h 816573"/>
                <a:gd name="connsiteX2" fmla="*/ 755203 w 755202"/>
                <a:gd name="connsiteY2" fmla="*/ 602459 h 816573"/>
                <a:gd name="connsiteX3" fmla="*/ 404366 w 755202"/>
                <a:gd name="connsiteY3" fmla="*/ 816574 h 816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5202" h="816573">
                  <a:moveTo>
                    <a:pt x="0" y="285487"/>
                  </a:moveTo>
                  <a:cubicBezTo>
                    <a:pt x="145717" y="174532"/>
                    <a:pt x="302474" y="78870"/>
                    <a:pt x="467774" y="0"/>
                  </a:cubicBezTo>
                  <a:lnTo>
                    <a:pt x="755203" y="602459"/>
                  </a:lnTo>
                  <a:cubicBezTo>
                    <a:pt x="631226" y="661612"/>
                    <a:pt x="513662" y="733361"/>
                    <a:pt x="404366" y="816574"/>
                  </a:cubicBezTo>
                  <a:close/>
                </a:path>
              </a:pathLst>
            </a:custGeom>
            <a:solidFill>
              <a:srgbClr val="34A853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95E2C54-FDF0-4E63-926F-1865A5A26D73}"/>
                </a:ext>
              </a:extLst>
            </p:cNvPr>
            <p:cNvSpPr/>
            <p:nvPr/>
          </p:nvSpPr>
          <p:spPr>
            <a:xfrm>
              <a:off x="2012380" y="1720724"/>
              <a:ext cx="1346501" cy="1554426"/>
            </a:xfrm>
            <a:custGeom>
              <a:avLst/>
              <a:gdLst>
                <a:gd name="connsiteX0" fmla="*/ 0 w 1346501"/>
                <a:gd name="connsiteY0" fmla="*/ 1364459 h 1554426"/>
                <a:gd name="connsiteX1" fmla="*/ 942135 w 1346501"/>
                <a:gd name="connsiteY1" fmla="*/ 0 h 1554426"/>
                <a:gd name="connsiteX2" fmla="*/ 1346501 w 1346501"/>
                <a:gd name="connsiteY2" fmla="*/ 531087 h 1554426"/>
                <a:gd name="connsiteX3" fmla="*/ 639905 w 1346501"/>
                <a:gd name="connsiteY3" fmla="*/ 1554426 h 1554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6501" h="1554426">
                  <a:moveTo>
                    <a:pt x="0" y="1364459"/>
                  </a:moveTo>
                  <a:cubicBezTo>
                    <a:pt x="161281" y="821180"/>
                    <a:pt x="491241" y="343311"/>
                    <a:pt x="942135" y="0"/>
                  </a:cubicBezTo>
                  <a:lnTo>
                    <a:pt x="1346501" y="531087"/>
                  </a:lnTo>
                  <a:cubicBezTo>
                    <a:pt x="1008335" y="788569"/>
                    <a:pt x="760867" y="1146972"/>
                    <a:pt x="639905" y="1554426"/>
                  </a:cubicBezTo>
                  <a:close/>
                </a:path>
              </a:pathLst>
            </a:custGeom>
            <a:solidFill>
              <a:srgbClr val="FBBC04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814CA37-9EC2-4AD3-A6AB-1A5B61FC6321}"/>
                </a:ext>
              </a:extLst>
            </p:cNvPr>
            <p:cNvSpPr/>
            <p:nvPr/>
          </p:nvSpPr>
          <p:spPr>
            <a:xfrm>
              <a:off x="1901946" y="3085182"/>
              <a:ext cx="1041564" cy="2313728"/>
            </a:xfrm>
            <a:custGeom>
              <a:avLst/>
              <a:gdLst>
                <a:gd name="connsiteX0" fmla="*/ 498731 w 1041564"/>
                <a:gd name="connsiteY0" fmla="*/ 2313729 h 2313728"/>
                <a:gd name="connsiteX1" fmla="*/ 110434 w 1041564"/>
                <a:gd name="connsiteY1" fmla="*/ 0 h 2313728"/>
                <a:gd name="connsiteX2" fmla="*/ 750339 w 1041564"/>
                <a:gd name="connsiteY2" fmla="*/ 189967 h 2313728"/>
                <a:gd name="connsiteX3" fmla="*/ 1041565 w 1041564"/>
                <a:gd name="connsiteY3" fmla="*/ 1925271 h 2313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1564" h="2313728">
                  <a:moveTo>
                    <a:pt x="498731" y="2313729"/>
                  </a:moveTo>
                  <a:cubicBezTo>
                    <a:pt x="19244" y="1643708"/>
                    <a:pt x="-124053" y="789843"/>
                    <a:pt x="110434" y="0"/>
                  </a:cubicBezTo>
                  <a:lnTo>
                    <a:pt x="750339" y="189967"/>
                  </a:lnTo>
                  <a:cubicBezTo>
                    <a:pt x="574472" y="782351"/>
                    <a:pt x="681948" y="1422749"/>
                    <a:pt x="1041565" y="1925271"/>
                  </a:cubicBezTo>
                  <a:close/>
                </a:path>
              </a:pathLst>
            </a:custGeom>
            <a:solidFill>
              <a:srgbClr val="EA4335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992CF67-16CD-46A8-87E6-57D3218FC99A}"/>
                </a:ext>
              </a:extLst>
            </p:cNvPr>
            <p:cNvSpPr/>
            <p:nvPr/>
          </p:nvSpPr>
          <p:spPr>
            <a:xfrm>
              <a:off x="2400677" y="1175030"/>
              <a:ext cx="4841628" cy="5340305"/>
            </a:xfrm>
            <a:custGeom>
              <a:avLst/>
              <a:gdLst>
                <a:gd name="connsiteX0" fmla="*/ 2171322 w 4841628"/>
                <a:gd name="connsiteY0" fmla="*/ 0 h 5340305"/>
                <a:gd name="connsiteX1" fmla="*/ 4784335 w 4841628"/>
                <a:gd name="connsiteY1" fmla="*/ 2121159 h 5340305"/>
                <a:gd name="connsiteX2" fmla="*/ 3245628 w 4841628"/>
                <a:gd name="connsiteY2" fmla="*/ 5114403 h 5340305"/>
                <a:gd name="connsiteX3" fmla="*/ 0 w 4841628"/>
                <a:gd name="connsiteY3" fmla="*/ 4223881 h 5340305"/>
                <a:gd name="connsiteX4" fmla="*/ 542834 w 4841628"/>
                <a:gd name="connsiteY4" fmla="*/ 3835423 h 5340305"/>
                <a:gd name="connsiteX5" fmla="*/ 2977053 w 4841628"/>
                <a:gd name="connsiteY5" fmla="*/ 4503313 h 5340305"/>
                <a:gd name="connsiteX6" fmla="*/ 4131078 w 4841628"/>
                <a:gd name="connsiteY6" fmla="*/ 2258379 h 5340305"/>
                <a:gd name="connsiteX7" fmla="*/ 2171322 w 4841628"/>
                <a:gd name="connsiteY7" fmla="*/ 667505 h 5340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41628" h="5340305">
                  <a:moveTo>
                    <a:pt x="2171322" y="0"/>
                  </a:moveTo>
                  <a:cubicBezTo>
                    <a:pt x="3434401" y="0"/>
                    <a:pt x="4524682" y="885060"/>
                    <a:pt x="4784335" y="2121159"/>
                  </a:cubicBezTo>
                  <a:cubicBezTo>
                    <a:pt x="5043995" y="3357258"/>
                    <a:pt x="4401953" y="4606196"/>
                    <a:pt x="3245628" y="5114403"/>
                  </a:cubicBezTo>
                  <a:cubicBezTo>
                    <a:pt x="2089303" y="5622616"/>
                    <a:pt x="735060" y="5251043"/>
                    <a:pt x="0" y="4223881"/>
                  </a:cubicBezTo>
                  <a:lnTo>
                    <a:pt x="542834" y="3835423"/>
                  </a:lnTo>
                  <a:cubicBezTo>
                    <a:pt x="1094124" y="4605791"/>
                    <a:pt x="2109809" y="4884467"/>
                    <a:pt x="2977053" y="4503313"/>
                  </a:cubicBezTo>
                  <a:cubicBezTo>
                    <a:pt x="3844297" y="4122157"/>
                    <a:pt x="4325813" y="3185457"/>
                    <a:pt x="4131078" y="2258379"/>
                  </a:cubicBezTo>
                  <a:cubicBezTo>
                    <a:pt x="3936344" y="1331302"/>
                    <a:pt x="3118630" y="667505"/>
                    <a:pt x="2171322" y="667505"/>
                  </a:cubicBezTo>
                  <a:close/>
                </a:path>
              </a:pathLst>
            </a:custGeom>
            <a:solidFill>
              <a:srgbClr val="4285F4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D94DF15-2579-4170-A8B4-3FAB632E99C5}"/>
                </a:ext>
              </a:extLst>
            </p:cNvPr>
            <p:cNvSpPr/>
            <p:nvPr/>
          </p:nvSpPr>
          <p:spPr>
            <a:xfrm>
              <a:off x="815461" y="1206643"/>
              <a:ext cx="261621" cy="96510"/>
            </a:xfrm>
            <a:custGeom>
              <a:avLst/>
              <a:gdLst>
                <a:gd name="connsiteX0" fmla="*/ 0 w 261621"/>
                <a:gd name="connsiteY0" fmla="*/ 96511 h 96510"/>
                <a:gd name="connsiteX1" fmla="*/ 0 w 261621"/>
                <a:gd name="connsiteY1" fmla="*/ 0 h 96510"/>
                <a:gd name="connsiteX2" fmla="*/ 42779 w 261621"/>
                <a:gd name="connsiteY2" fmla="*/ 0 h 96510"/>
                <a:gd name="connsiteX3" fmla="*/ 62376 w 261621"/>
                <a:gd name="connsiteY3" fmla="*/ 2630 h 96510"/>
                <a:gd name="connsiteX4" fmla="*/ 73124 w 261621"/>
                <a:gd name="connsiteY4" fmla="*/ 11801 h 96510"/>
                <a:gd name="connsiteX5" fmla="*/ 77127 w 261621"/>
                <a:gd name="connsiteY5" fmla="*/ 26340 h 96510"/>
                <a:gd name="connsiteX6" fmla="*/ 70489 w 261621"/>
                <a:gd name="connsiteY6" fmla="*/ 43616 h 96510"/>
                <a:gd name="connsiteX7" fmla="*/ 49943 w 261621"/>
                <a:gd name="connsiteY7" fmla="*/ 52571 h 96510"/>
                <a:gd name="connsiteX8" fmla="*/ 57635 w 261621"/>
                <a:gd name="connsiteY8" fmla="*/ 57420 h 96510"/>
                <a:gd name="connsiteX9" fmla="*/ 68277 w 261621"/>
                <a:gd name="connsiteY9" fmla="*/ 70273 h 96510"/>
                <a:gd name="connsiteX10" fmla="*/ 85030 w 261621"/>
                <a:gd name="connsiteY10" fmla="*/ 96511 h 96510"/>
                <a:gd name="connsiteX11" fmla="*/ 69014 w 261621"/>
                <a:gd name="connsiteY11" fmla="*/ 96511 h 96510"/>
                <a:gd name="connsiteX12" fmla="*/ 56159 w 261621"/>
                <a:gd name="connsiteY12" fmla="*/ 76389 h 96510"/>
                <a:gd name="connsiteX13" fmla="*/ 46993 w 261621"/>
                <a:gd name="connsiteY13" fmla="*/ 63111 h 96510"/>
                <a:gd name="connsiteX14" fmla="*/ 40460 w 261621"/>
                <a:gd name="connsiteY14" fmla="*/ 56685 h 96510"/>
                <a:gd name="connsiteX15" fmla="*/ 34665 w 261621"/>
                <a:gd name="connsiteY15" fmla="*/ 54048 h 96510"/>
                <a:gd name="connsiteX16" fmla="*/ 27606 w 261621"/>
                <a:gd name="connsiteY16" fmla="*/ 53630 h 96510"/>
                <a:gd name="connsiteX17" fmla="*/ 12749 w 261621"/>
                <a:gd name="connsiteY17" fmla="*/ 53630 h 96510"/>
                <a:gd name="connsiteX18" fmla="*/ 12749 w 261621"/>
                <a:gd name="connsiteY18" fmla="*/ 96511 h 96510"/>
                <a:gd name="connsiteX19" fmla="*/ 0 w 261621"/>
                <a:gd name="connsiteY19" fmla="*/ 96511 h 96510"/>
                <a:gd name="connsiteX20" fmla="*/ 12749 w 261621"/>
                <a:gd name="connsiteY20" fmla="*/ 42564 h 96510"/>
                <a:gd name="connsiteX21" fmla="*/ 40250 w 261621"/>
                <a:gd name="connsiteY21" fmla="*/ 42564 h 96510"/>
                <a:gd name="connsiteX22" fmla="*/ 53842 w 261621"/>
                <a:gd name="connsiteY22" fmla="*/ 40770 h 96510"/>
                <a:gd name="connsiteX23" fmla="*/ 61323 w 261621"/>
                <a:gd name="connsiteY23" fmla="*/ 34978 h 96510"/>
                <a:gd name="connsiteX24" fmla="*/ 63957 w 261621"/>
                <a:gd name="connsiteY24" fmla="*/ 26340 h 96510"/>
                <a:gd name="connsiteX25" fmla="*/ 59004 w 261621"/>
                <a:gd name="connsiteY25" fmla="*/ 15065 h 96510"/>
                <a:gd name="connsiteX26" fmla="*/ 43305 w 261621"/>
                <a:gd name="connsiteY26" fmla="*/ 10641 h 96510"/>
                <a:gd name="connsiteX27" fmla="*/ 12749 w 261621"/>
                <a:gd name="connsiteY27" fmla="*/ 10641 h 96510"/>
                <a:gd name="connsiteX28" fmla="*/ 12749 w 261621"/>
                <a:gd name="connsiteY28" fmla="*/ 42564 h 96510"/>
                <a:gd name="connsiteX29" fmla="*/ 94091 w 261621"/>
                <a:gd name="connsiteY29" fmla="*/ 96511 h 96510"/>
                <a:gd name="connsiteX30" fmla="*/ 94091 w 261621"/>
                <a:gd name="connsiteY30" fmla="*/ 0 h 96510"/>
                <a:gd name="connsiteX31" fmla="*/ 107156 w 261621"/>
                <a:gd name="connsiteY31" fmla="*/ 0 h 96510"/>
                <a:gd name="connsiteX32" fmla="*/ 157837 w 261621"/>
                <a:gd name="connsiteY32" fmla="*/ 75755 h 96510"/>
                <a:gd name="connsiteX33" fmla="*/ 157837 w 261621"/>
                <a:gd name="connsiteY33" fmla="*/ 0 h 96510"/>
                <a:gd name="connsiteX34" fmla="*/ 170059 w 261621"/>
                <a:gd name="connsiteY34" fmla="*/ 0 h 96510"/>
                <a:gd name="connsiteX35" fmla="*/ 170059 w 261621"/>
                <a:gd name="connsiteY35" fmla="*/ 96511 h 96510"/>
                <a:gd name="connsiteX36" fmla="*/ 156994 w 261621"/>
                <a:gd name="connsiteY36" fmla="*/ 96511 h 96510"/>
                <a:gd name="connsiteX37" fmla="*/ 106313 w 261621"/>
                <a:gd name="connsiteY37" fmla="*/ 20648 h 96510"/>
                <a:gd name="connsiteX38" fmla="*/ 106313 w 261621"/>
                <a:gd name="connsiteY38" fmla="*/ 96511 h 96510"/>
                <a:gd name="connsiteX39" fmla="*/ 94091 w 261621"/>
                <a:gd name="connsiteY39" fmla="*/ 96511 h 96510"/>
                <a:gd name="connsiteX40" fmla="*/ 171218 w 261621"/>
                <a:gd name="connsiteY40" fmla="*/ 96511 h 96510"/>
                <a:gd name="connsiteX41" fmla="*/ 208307 w 261621"/>
                <a:gd name="connsiteY41" fmla="*/ 0 h 96510"/>
                <a:gd name="connsiteX42" fmla="*/ 222110 w 261621"/>
                <a:gd name="connsiteY42" fmla="*/ 0 h 96510"/>
                <a:gd name="connsiteX43" fmla="*/ 261622 w 261621"/>
                <a:gd name="connsiteY43" fmla="*/ 96511 h 96510"/>
                <a:gd name="connsiteX44" fmla="*/ 247081 w 261621"/>
                <a:gd name="connsiteY44" fmla="*/ 96511 h 96510"/>
                <a:gd name="connsiteX45" fmla="*/ 235807 w 261621"/>
                <a:gd name="connsiteY45" fmla="*/ 67218 h 96510"/>
                <a:gd name="connsiteX46" fmla="*/ 195452 w 261621"/>
                <a:gd name="connsiteY46" fmla="*/ 67218 h 96510"/>
                <a:gd name="connsiteX47" fmla="*/ 184811 w 261621"/>
                <a:gd name="connsiteY47" fmla="*/ 96511 h 96510"/>
                <a:gd name="connsiteX48" fmla="*/ 171218 w 261621"/>
                <a:gd name="connsiteY48" fmla="*/ 96511 h 96510"/>
                <a:gd name="connsiteX49" fmla="*/ 199140 w 261621"/>
                <a:gd name="connsiteY49" fmla="*/ 56894 h 96510"/>
                <a:gd name="connsiteX50" fmla="*/ 231803 w 261621"/>
                <a:gd name="connsiteY50" fmla="*/ 56894 h 96510"/>
                <a:gd name="connsiteX51" fmla="*/ 221793 w 261621"/>
                <a:gd name="connsiteY51" fmla="*/ 30129 h 96510"/>
                <a:gd name="connsiteX52" fmla="*/ 214945 w 261621"/>
                <a:gd name="connsiteY52" fmla="*/ 10115 h 96510"/>
                <a:gd name="connsiteX53" fmla="*/ 209677 w 261621"/>
                <a:gd name="connsiteY53" fmla="*/ 28551 h 96510"/>
                <a:gd name="connsiteX54" fmla="*/ 199140 w 261621"/>
                <a:gd name="connsiteY54" fmla="*/ 56894 h 9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61621" h="96510">
                  <a:moveTo>
                    <a:pt x="0" y="96511"/>
                  </a:moveTo>
                  <a:lnTo>
                    <a:pt x="0" y="0"/>
                  </a:lnTo>
                  <a:lnTo>
                    <a:pt x="42779" y="0"/>
                  </a:lnTo>
                  <a:cubicBezTo>
                    <a:pt x="51348" y="0"/>
                    <a:pt x="57881" y="877"/>
                    <a:pt x="62376" y="2630"/>
                  </a:cubicBezTo>
                  <a:cubicBezTo>
                    <a:pt x="66872" y="4316"/>
                    <a:pt x="70454" y="7371"/>
                    <a:pt x="73124" y="11801"/>
                  </a:cubicBezTo>
                  <a:cubicBezTo>
                    <a:pt x="75793" y="16150"/>
                    <a:pt x="77127" y="20999"/>
                    <a:pt x="77127" y="26340"/>
                  </a:cubicBezTo>
                  <a:cubicBezTo>
                    <a:pt x="77127" y="33150"/>
                    <a:pt x="74915" y="38909"/>
                    <a:pt x="70489" y="43616"/>
                  </a:cubicBezTo>
                  <a:cubicBezTo>
                    <a:pt x="66064" y="48323"/>
                    <a:pt x="59215" y="51310"/>
                    <a:pt x="49943" y="52571"/>
                  </a:cubicBezTo>
                  <a:cubicBezTo>
                    <a:pt x="53315" y="54190"/>
                    <a:pt x="55879" y="55808"/>
                    <a:pt x="57635" y="57420"/>
                  </a:cubicBezTo>
                  <a:cubicBezTo>
                    <a:pt x="61358" y="60791"/>
                    <a:pt x="64905" y="65080"/>
                    <a:pt x="68277" y="70273"/>
                  </a:cubicBezTo>
                  <a:lnTo>
                    <a:pt x="85030" y="96511"/>
                  </a:lnTo>
                  <a:lnTo>
                    <a:pt x="69014" y="96511"/>
                  </a:lnTo>
                  <a:lnTo>
                    <a:pt x="56159" y="76389"/>
                  </a:lnTo>
                  <a:cubicBezTo>
                    <a:pt x="52437" y="70623"/>
                    <a:pt x="49381" y="66200"/>
                    <a:pt x="46993" y="63111"/>
                  </a:cubicBezTo>
                  <a:cubicBezTo>
                    <a:pt x="44605" y="60023"/>
                    <a:pt x="42427" y="57878"/>
                    <a:pt x="40460" y="56685"/>
                  </a:cubicBezTo>
                  <a:cubicBezTo>
                    <a:pt x="38564" y="55417"/>
                    <a:pt x="36632" y="54540"/>
                    <a:pt x="34665" y="54048"/>
                  </a:cubicBezTo>
                  <a:cubicBezTo>
                    <a:pt x="33190" y="53765"/>
                    <a:pt x="30837" y="53630"/>
                    <a:pt x="27606" y="53630"/>
                  </a:cubicBezTo>
                  <a:lnTo>
                    <a:pt x="12749" y="53630"/>
                  </a:lnTo>
                  <a:lnTo>
                    <a:pt x="12749" y="96511"/>
                  </a:lnTo>
                  <a:lnTo>
                    <a:pt x="0" y="96511"/>
                  </a:lnTo>
                  <a:close/>
                  <a:moveTo>
                    <a:pt x="12749" y="42564"/>
                  </a:moveTo>
                  <a:lnTo>
                    <a:pt x="40250" y="42564"/>
                  </a:lnTo>
                  <a:cubicBezTo>
                    <a:pt x="46080" y="42564"/>
                    <a:pt x="50610" y="41964"/>
                    <a:pt x="53842" y="40770"/>
                  </a:cubicBezTo>
                  <a:cubicBezTo>
                    <a:pt x="57143" y="39577"/>
                    <a:pt x="59637" y="37648"/>
                    <a:pt x="61323" y="34978"/>
                  </a:cubicBezTo>
                  <a:cubicBezTo>
                    <a:pt x="63079" y="32307"/>
                    <a:pt x="63957" y="29428"/>
                    <a:pt x="63957" y="26340"/>
                  </a:cubicBezTo>
                  <a:cubicBezTo>
                    <a:pt x="63957" y="21774"/>
                    <a:pt x="62306" y="18011"/>
                    <a:pt x="59004" y="15065"/>
                  </a:cubicBezTo>
                  <a:cubicBezTo>
                    <a:pt x="55703" y="12111"/>
                    <a:pt x="50470" y="10641"/>
                    <a:pt x="43305" y="10641"/>
                  </a:cubicBezTo>
                  <a:lnTo>
                    <a:pt x="12749" y="10641"/>
                  </a:lnTo>
                  <a:lnTo>
                    <a:pt x="12749" y="42564"/>
                  </a:lnTo>
                  <a:close/>
                  <a:moveTo>
                    <a:pt x="94091" y="96511"/>
                  </a:moveTo>
                  <a:lnTo>
                    <a:pt x="94091" y="0"/>
                  </a:lnTo>
                  <a:lnTo>
                    <a:pt x="107156" y="0"/>
                  </a:lnTo>
                  <a:lnTo>
                    <a:pt x="157837" y="75755"/>
                  </a:lnTo>
                  <a:lnTo>
                    <a:pt x="157837" y="0"/>
                  </a:lnTo>
                  <a:lnTo>
                    <a:pt x="170059" y="0"/>
                  </a:lnTo>
                  <a:lnTo>
                    <a:pt x="170059" y="96511"/>
                  </a:lnTo>
                  <a:lnTo>
                    <a:pt x="156994" y="96511"/>
                  </a:lnTo>
                  <a:lnTo>
                    <a:pt x="106313" y="20648"/>
                  </a:lnTo>
                  <a:lnTo>
                    <a:pt x="106313" y="96511"/>
                  </a:lnTo>
                  <a:lnTo>
                    <a:pt x="94091" y="96511"/>
                  </a:lnTo>
                  <a:close/>
                  <a:moveTo>
                    <a:pt x="171218" y="96511"/>
                  </a:moveTo>
                  <a:lnTo>
                    <a:pt x="208307" y="0"/>
                  </a:lnTo>
                  <a:lnTo>
                    <a:pt x="222110" y="0"/>
                  </a:lnTo>
                  <a:lnTo>
                    <a:pt x="261622" y="96511"/>
                  </a:lnTo>
                  <a:lnTo>
                    <a:pt x="247081" y="96511"/>
                  </a:lnTo>
                  <a:lnTo>
                    <a:pt x="235807" y="67218"/>
                  </a:lnTo>
                  <a:lnTo>
                    <a:pt x="195452" y="67218"/>
                  </a:lnTo>
                  <a:lnTo>
                    <a:pt x="184811" y="96511"/>
                  </a:lnTo>
                  <a:lnTo>
                    <a:pt x="171218" y="96511"/>
                  </a:lnTo>
                  <a:close/>
                  <a:moveTo>
                    <a:pt x="199140" y="56894"/>
                  </a:moveTo>
                  <a:lnTo>
                    <a:pt x="231803" y="56894"/>
                  </a:lnTo>
                  <a:lnTo>
                    <a:pt x="221793" y="30129"/>
                  </a:lnTo>
                  <a:cubicBezTo>
                    <a:pt x="218703" y="21983"/>
                    <a:pt x="216420" y="15307"/>
                    <a:pt x="214945" y="10115"/>
                  </a:cubicBezTo>
                  <a:cubicBezTo>
                    <a:pt x="213680" y="16292"/>
                    <a:pt x="211924" y="22442"/>
                    <a:pt x="209677" y="28551"/>
                  </a:cubicBezTo>
                  <a:lnTo>
                    <a:pt x="199140" y="56894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3AE87D6-C44D-4A47-9804-D39B2DDD06CC}"/>
                </a:ext>
              </a:extLst>
            </p:cNvPr>
            <p:cNvSpPr/>
            <p:nvPr/>
          </p:nvSpPr>
          <p:spPr>
            <a:xfrm>
              <a:off x="819465" y="1387028"/>
              <a:ext cx="285749" cy="101777"/>
            </a:xfrm>
            <a:custGeom>
              <a:avLst/>
              <a:gdLst>
                <a:gd name="connsiteX0" fmla="*/ 35613 w 285749"/>
                <a:gd name="connsiteY0" fmla="*/ 98197 h 101777"/>
                <a:gd name="connsiteX1" fmla="*/ 23707 w 285749"/>
                <a:gd name="connsiteY1" fmla="*/ 98197 h 101777"/>
                <a:gd name="connsiteX2" fmla="*/ 23707 w 285749"/>
                <a:gd name="connsiteY2" fmla="*/ 22651 h 101777"/>
                <a:gd name="connsiteX3" fmla="*/ 12538 w 285749"/>
                <a:gd name="connsiteY3" fmla="*/ 30871 h 101777"/>
                <a:gd name="connsiteX4" fmla="*/ 0 w 285749"/>
                <a:gd name="connsiteY4" fmla="*/ 36981 h 101777"/>
                <a:gd name="connsiteX5" fmla="*/ 0 w 285749"/>
                <a:gd name="connsiteY5" fmla="*/ 25497 h 101777"/>
                <a:gd name="connsiteX6" fmla="*/ 17385 w 285749"/>
                <a:gd name="connsiteY6" fmla="*/ 14222 h 101777"/>
                <a:gd name="connsiteX7" fmla="*/ 27922 w 285749"/>
                <a:gd name="connsiteY7" fmla="*/ 1261 h 101777"/>
                <a:gd name="connsiteX8" fmla="*/ 35613 w 285749"/>
                <a:gd name="connsiteY8" fmla="*/ 1261 h 101777"/>
                <a:gd name="connsiteX9" fmla="*/ 35613 w 285749"/>
                <a:gd name="connsiteY9" fmla="*/ 98197 h 101777"/>
                <a:gd name="connsiteX10" fmla="*/ 71753 w 285749"/>
                <a:gd name="connsiteY10" fmla="*/ 98197 h 101777"/>
                <a:gd name="connsiteX11" fmla="*/ 71753 w 285749"/>
                <a:gd name="connsiteY11" fmla="*/ 84710 h 101777"/>
                <a:gd name="connsiteX12" fmla="*/ 85240 w 285749"/>
                <a:gd name="connsiteY12" fmla="*/ 84710 h 101777"/>
                <a:gd name="connsiteX13" fmla="*/ 85240 w 285749"/>
                <a:gd name="connsiteY13" fmla="*/ 98197 h 101777"/>
                <a:gd name="connsiteX14" fmla="*/ 71753 w 285749"/>
                <a:gd name="connsiteY14" fmla="*/ 98197 h 101777"/>
                <a:gd name="connsiteX15" fmla="*/ 105575 w 285749"/>
                <a:gd name="connsiteY15" fmla="*/ 50575 h 101777"/>
                <a:gd name="connsiteX16" fmla="*/ 109052 w 285749"/>
                <a:gd name="connsiteY16" fmla="*/ 23069 h 101777"/>
                <a:gd name="connsiteX17" fmla="*/ 119589 w 285749"/>
                <a:gd name="connsiteY17" fmla="*/ 6952 h 101777"/>
                <a:gd name="connsiteX18" fmla="*/ 137080 w 285749"/>
                <a:gd name="connsiteY18" fmla="*/ 1261 h 101777"/>
                <a:gd name="connsiteX19" fmla="*/ 150672 w 285749"/>
                <a:gd name="connsiteY19" fmla="*/ 4424 h 101777"/>
                <a:gd name="connsiteX20" fmla="*/ 160365 w 285749"/>
                <a:gd name="connsiteY20" fmla="*/ 13379 h 101777"/>
                <a:gd name="connsiteX21" fmla="*/ 166371 w 285749"/>
                <a:gd name="connsiteY21" fmla="*/ 27810 h 101777"/>
                <a:gd name="connsiteX22" fmla="*/ 168584 w 285749"/>
                <a:gd name="connsiteY22" fmla="*/ 50575 h 101777"/>
                <a:gd name="connsiteX23" fmla="*/ 165001 w 285749"/>
                <a:gd name="connsiteY23" fmla="*/ 77967 h 101777"/>
                <a:gd name="connsiteX24" fmla="*/ 154570 w 285749"/>
                <a:gd name="connsiteY24" fmla="*/ 94191 h 101777"/>
                <a:gd name="connsiteX25" fmla="*/ 137080 w 285749"/>
                <a:gd name="connsiteY25" fmla="*/ 99883 h 101777"/>
                <a:gd name="connsiteX26" fmla="*/ 115164 w 285749"/>
                <a:gd name="connsiteY26" fmla="*/ 89876 h 101777"/>
                <a:gd name="connsiteX27" fmla="*/ 105575 w 285749"/>
                <a:gd name="connsiteY27" fmla="*/ 50575 h 101777"/>
                <a:gd name="connsiteX28" fmla="*/ 117798 w 285749"/>
                <a:gd name="connsiteY28" fmla="*/ 50575 h 101777"/>
                <a:gd name="connsiteX29" fmla="*/ 123277 w 285749"/>
                <a:gd name="connsiteY29" fmla="*/ 82289 h 101777"/>
                <a:gd name="connsiteX30" fmla="*/ 137080 w 285749"/>
                <a:gd name="connsiteY30" fmla="*/ 90085 h 101777"/>
                <a:gd name="connsiteX31" fmla="*/ 150777 w 285749"/>
                <a:gd name="connsiteY31" fmla="*/ 82181 h 101777"/>
                <a:gd name="connsiteX32" fmla="*/ 156362 w 285749"/>
                <a:gd name="connsiteY32" fmla="*/ 50575 h 101777"/>
                <a:gd name="connsiteX33" fmla="*/ 150777 w 285749"/>
                <a:gd name="connsiteY33" fmla="*/ 18962 h 101777"/>
                <a:gd name="connsiteX34" fmla="*/ 136975 w 285749"/>
                <a:gd name="connsiteY34" fmla="*/ 11059 h 101777"/>
                <a:gd name="connsiteX35" fmla="*/ 123909 w 285749"/>
                <a:gd name="connsiteY35" fmla="*/ 18011 h 101777"/>
                <a:gd name="connsiteX36" fmla="*/ 117798 w 285749"/>
                <a:gd name="connsiteY36" fmla="*/ 50575 h 101777"/>
                <a:gd name="connsiteX37" fmla="*/ 181965 w 285749"/>
                <a:gd name="connsiteY37" fmla="*/ 24863 h 101777"/>
                <a:gd name="connsiteX38" fmla="*/ 187128 w 285749"/>
                <a:gd name="connsiteY38" fmla="*/ 7269 h 101777"/>
                <a:gd name="connsiteX39" fmla="*/ 202301 w 285749"/>
                <a:gd name="connsiteY39" fmla="*/ 0 h 101777"/>
                <a:gd name="connsiteX40" fmla="*/ 217262 w 285749"/>
                <a:gd name="connsiteY40" fmla="*/ 6528 h 101777"/>
                <a:gd name="connsiteX41" fmla="*/ 223268 w 285749"/>
                <a:gd name="connsiteY41" fmla="*/ 25598 h 101777"/>
                <a:gd name="connsiteX42" fmla="*/ 217262 w 285749"/>
                <a:gd name="connsiteY42" fmla="*/ 44459 h 101777"/>
                <a:gd name="connsiteX43" fmla="*/ 202406 w 285749"/>
                <a:gd name="connsiteY43" fmla="*/ 50993 h 101777"/>
                <a:gd name="connsiteX44" fmla="*/ 187760 w 285749"/>
                <a:gd name="connsiteY44" fmla="*/ 44567 h 101777"/>
                <a:gd name="connsiteX45" fmla="*/ 181965 w 285749"/>
                <a:gd name="connsiteY45" fmla="*/ 24863 h 101777"/>
                <a:gd name="connsiteX46" fmla="*/ 202616 w 285749"/>
                <a:gd name="connsiteY46" fmla="*/ 8213 h 101777"/>
                <a:gd name="connsiteX47" fmla="*/ 195241 w 285749"/>
                <a:gd name="connsiteY47" fmla="*/ 12010 h 101777"/>
                <a:gd name="connsiteX48" fmla="*/ 192396 w 285749"/>
                <a:gd name="connsiteY48" fmla="*/ 26023 h 101777"/>
                <a:gd name="connsiteX49" fmla="*/ 195346 w 285749"/>
                <a:gd name="connsiteY49" fmla="*/ 39084 h 101777"/>
                <a:gd name="connsiteX50" fmla="*/ 202616 w 285749"/>
                <a:gd name="connsiteY50" fmla="*/ 42881 h 101777"/>
                <a:gd name="connsiteX51" fmla="*/ 209992 w 285749"/>
                <a:gd name="connsiteY51" fmla="*/ 39084 h 101777"/>
                <a:gd name="connsiteX52" fmla="*/ 212943 w 285749"/>
                <a:gd name="connsiteY52" fmla="*/ 25072 h 101777"/>
                <a:gd name="connsiteX53" fmla="*/ 209992 w 285749"/>
                <a:gd name="connsiteY53" fmla="*/ 12010 h 101777"/>
                <a:gd name="connsiteX54" fmla="*/ 202616 w 285749"/>
                <a:gd name="connsiteY54" fmla="*/ 8213 h 101777"/>
                <a:gd name="connsiteX55" fmla="*/ 202722 w 285749"/>
                <a:gd name="connsiteY55" fmla="*/ 101778 h 101777"/>
                <a:gd name="connsiteX56" fmla="*/ 255510 w 285749"/>
                <a:gd name="connsiteY56" fmla="*/ 0 h 101777"/>
                <a:gd name="connsiteX57" fmla="*/ 265098 w 285749"/>
                <a:gd name="connsiteY57" fmla="*/ 0 h 101777"/>
                <a:gd name="connsiteX58" fmla="*/ 212521 w 285749"/>
                <a:gd name="connsiteY58" fmla="*/ 101778 h 101777"/>
                <a:gd name="connsiteX59" fmla="*/ 202722 w 285749"/>
                <a:gd name="connsiteY59" fmla="*/ 101778 h 101777"/>
                <a:gd name="connsiteX60" fmla="*/ 244447 w 285749"/>
                <a:gd name="connsiteY60" fmla="*/ 75546 h 101777"/>
                <a:gd name="connsiteX61" fmla="*/ 249610 w 285749"/>
                <a:gd name="connsiteY61" fmla="*/ 57946 h 101777"/>
                <a:gd name="connsiteX62" fmla="*/ 264782 w 285749"/>
                <a:gd name="connsiteY62" fmla="*/ 50676 h 101777"/>
                <a:gd name="connsiteX63" fmla="*/ 279744 w 285749"/>
                <a:gd name="connsiteY63" fmla="*/ 57211 h 101777"/>
                <a:gd name="connsiteX64" fmla="*/ 285750 w 285749"/>
                <a:gd name="connsiteY64" fmla="*/ 76281 h 101777"/>
                <a:gd name="connsiteX65" fmla="*/ 279744 w 285749"/>
                <a:gd name="connsiteY65" fmla="*/ 95142 h 101777"/>
                <a:gd name="connsiteX66" fmla="*/ 264887 w 285749"/>
                <a:gd name="connsiteY66" fmla="*/ 101778 h 101777"/>
                <a:gd name="connsiteX67" fmla="*/ 250241 w 285749"/>
                <a:gd name="connsiteY67" fmla="*/ 95243 h 101777"/>
                <a:gd name="connsiteX68" fmla="*/ 244447 w 285749"/>
                <a:gd name="connsiteY68" fmla="*/ 75546 h 101777"/>
                <a:gd name="connsiteX69" fmla="*/ 265098 w 285749"/>
                <a:gd name="connsiteY69" fmla="*/ 58896 h 101777"/>
                <a:gd name="connsiteX70" fmla="*/ 257723 w 285749"/>
                <a:gd name="connsiteY70" fmla="*/ 62686 h 101777"/>
                <a:gd name="connsiteX71" fmla="*/ 254772 w 285749"/>
                <a:gd name="connsiteY71" fmla="*/ 76699 h 101777"/>
                <a:gd name="connsiteX72" fmla="*/ 257723 w 285749"/>
                <a:gd name="connsiteY72" fmla="*/ 89768 h 101777"/>
                <a:gd name="connsiteX73" fmla="*/ 265098 w 285749"/>
                <a:gd name="connsiteY73" fmla="*/ 93557 h 101777"/>
                <a:gd name="connsiteX74" fmla="*/ 272474 w 285749"/>
                <a:gd name="connsiteY74" fmla="*/ 89768 h 101777"/>
                <a:gd name="connsiteX75" fmla="*/ 275424 w 285749"/>
                <a:gd name="connsiteY75" fmla="*/ 75755 h 101777"/>
                <a:gd name="connsiteX76" fmla="*/ 272474 w 285749"/>
                <a:gd name="connsiteY76" fmla="*/ 62686 h 101777"/>
                <a:gd name="connsiteX77" fmla="*/ 265098 w 285749"/>
                <a:gd name="connsiteY77" fmla="*/ 58896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85749" h="101777">
                  <a:moveTo>
                    <a:pt x="35613" y="98197"/>
                  </a:moveTo>
                  <a:lnTo>
                    <a:pt x="23707" y="98197"/>
                  </a:lnTo>
                  <a:lnTo>
                    <a:pt x="23707" y="22651"/>
                  </a:lnTo>
                  <a:cubicBezTo>
                    <a:pt x="20897" y="25389"/>
                    <a:pt x="17174" y="28126"/>
                    <a:pt x="12538" y="30871"/>
                  </a:cubicBezTo>
                  <a:cubicBezTo>
                    <a:pt x="7902" y="33535"/>
                    <a:pt x="3723" y="35578"/>
                    <a:pt x="0" y="36981"/>
                  </a:cubicBezTo>
                  <a:lnTo>
                    <a:pt x="0" y="25497"/>
                  </a:lnTo>
                  <a:cubicBezTo>
                    <a:pt x="6673" y="22401"/>
                    <a:pt x="12468" y="18645"/>
                    <a:pt x="17385" y="14222"/>
                  </a:cubicBezTo>
                  <a:cubicBezTo>
                    <a:pt x="22372" y="9724"/>
                    <a:pt x="25884" y="5408"/>
                    <a:pt x="27922" y="1261"/>
                  </a:cubicBezTo>
                  <a:lnTo>
                    <a:pt x="35613" y="1261"/>
                  </a:lnTo>
                  <a:lnTo>
                    <a:pt x="35613" y="98197"/>
                  </a:lnTo>
                  <a:close/>
                  <a:moveTo>
                    <a:pt x="71753" y="98197"/>
                  </a:moveTo>
                  <a:lnTo>
                    <a:pt x="71753" y="84710"/>
                  </a:lnTo>
                  <a:lnTo>
                    <a:pt x="85240" y="84710"/>
                  </a:lnTo>
                  <a:lnTo>
                    <a:pt x="85240" y="98197"/>
                  </a:lnTo>
                  <a:lnTo>
                    <a:pt x="71753" y="98197"/>
                  </a:lnTo>
                  <a:close/>
                  <a:moveTo>
                    <a:pt x="105575" y="50575"/>
                  </a:moveTo>
                  <a:cubicBezTo>
                    <a:pt x="105575" y="39192"/>
                    <a:pt x="106735" y="30028"/>
                    <a:pt x="109052" y="23069"/>
                  </a:cubicBezTo>
                  <a:cubicBezTo>
                    <a:pt x="111441" y="16049"/>
                    <a:pt x="114953" y="10675"/>
                    <a:pt x="119589" y="6952"/>
                  </a:cubicBezTo>
                  <a:cubicBezTo>
                    <a:pt x="124225" y="3156"/>
                    <a:pt x="130055" y="1261"/>
                    <a:pt x="137080" y="1261"/>
                  </a:cubicBezTo>
                  <a:cubicBezTo>
                    <a:pt x="142278" y="1261"/>
                    <a:pt x="146808" y="2313"/>
                    <a:pt x="150672" y="4424"/>
                  </a:cubicBezTo>
                  <a:cubicBezTo>
                    <a:pt x="154606" y="6460"/>
                    <a:pt x="157837" y="9447"/>
                    <a:pt x="160365" y="13379"/>
                  </a:cubicBezTo>
                  <a:cubicBezTo>
                    <a:pt x="162894" y="17310"/>
                    <a:pt x="164896" y="22125"/>
                    <a:pt x="166371" y="27810"/>
                  </a:cubicBezTo>
                  <a:cubicBezTo>
                    <a:pt x="167846" y="33434"/>
                    <a:pt x="168584" y="41020"/>
                    <a:pt x="168584" y="50575"/>
                  </a:cubicBezTo>
                  <a:cubicBezTo>
                    <a:pt x="168584" y="61884"/>
                    <a:pt x="167390" y="71014"/>
                    <a:pt x="165001" y="77967"/>
                  </a:cubicBezTo>
                  <a:cubicBezTo>
                    <a:pt x="162684" y="84919"/>
                    <a:pt x="159206" y="90327"/>
                    <a:pt x="154570" y="94191"/>
                  </a:cubicBezTo>
                  <a:cubicBezTo>
                    <a:pt x="150005" y="97988"/>
                    <a:pt x="144174" y="99883"/>
                    <a:pt x="137080" y="99883"/>
                  </a:cubicBezTo>
                  <a:cubicBezTo>
                    <a:pt x="127737" y="99883"/>
                    <a:pt x="120432" y="96545"/>
                    <a:pt x="115164" y="89876"/>
                  </a:cubicBezTo>
                  <a:cubicBezTo>
                    <a:pt x="108772" y="81797"/>
                    <a:pt x="105575" y="68695"/>
                    <a:pt x="105575" y="50575"/>
                  </a:cubicBezTo>
                  <a:close/>
                  <a:moveTo>
                    <a:pt x="117798" y="50575"/>
                  </a:moveTo>
                  <a:cubicBezTo>
                    <a:pt x="117798" y="66449"/>
                    <a:pt x="119625" y="77016"/>
                    <a:pt x="123277" y="82289"/>
                  </a:cubicBezTo>
                  <a:cubicBezTo>
                    <a:pt x="127000" y="87482"/>
                    <a:pt x="131601" y="90085"/>
                    <a:pt x="137080" y="90085"/>
                  </a:cubicBezTo>
                  <a:cubicBezTo>
                    <a:pt x="142489" y="90085"/>
                    <a:pt x="147055" y="87448"/>
                    <a:pt x="150777" y="82181"/>
                  </a:cubicBezTo>
                  <a:cubicBezTo>
                    <a:pt x="154500" y="76915"/>
                    <a:pt x="156362" y="66375"/>
                    <a:pt x="156362" y="50575"/>
                  </a:cubicBezTo>
                  <a:cubicBezTo>
                    <a:pt x="156362" y="34695"/>
                    <a:pt x="154500" y="24161"/>
                    <a:pt x="150777" y="18962"/>
                  </a:cubicBezTo>
                  <a:cubicBezTo>
                    <a:pt x="147055" y="13696"/>
                    <a:pt x="142454" y="11059"/>
                    <a:pt x="136975" y="11059"/>
                  </a:cubicBezTo>
                  <a:cubicBezTo>
                    <a:pt x="131496" y="11059"/>
                    <a:pt x="127140" y="13379"/>
                    <a:pt x="123909" y="18011"/>
                  </a:cubicBezTo>
                  <a:cubicBezTo>
                    <a:pt x="119835" y="23845"/>
                    <a:pt x="117798" y="34695"/>
                    <a:pt x="117798" y="50575"/>
                  </a:cubicBezTo>
                  <a:close/>
                  <a:moveTo>
                    <a:pt x="181965" y="24863"/>
                  </a:moveTo>
                  <a:cubicBezTo>
                    <a:pt x="181965" y="17978"/>
                    <a:pt x="183686" y="12111"/>
                    <a:pt x="187128" y="7269"/>
                  </a:cubicBezTo>
                  <a:cubicBezTo>
                    <a:pt x="190640" y="2421"/>
                    <a:pt x="195698" y="0"/>
                    <a:pt x="202301" y="0"/>
                  </a:cubicBezTo>
                  <a:cubicBezTo>
                    <a:pt x="208342" y="0"/>
                    <a:pt x="213329" y="2171"/>
                    <a:pt x="217262" y="6528"/>
                  </a:cubicBezTo>
                  <a:cubicBezTo>
                    <a:pt x="221267" y="10816"/>
                    <a:pt x="223268" y="17169"/>
                    <a:pt x="223268" y="25598"/>
                  </a:cubicBezTo>
                  <a:cubicBezTo>
                    <a:pt x="223268" y="33750"/>
                    <a:pt x="221267" y="40035"/>
                    <a:pt x="217262" y="44459"/>
                  </a:cubicBezTo>
                  <a:cubicBezTo>
                    <a:pt x="213259" y="48815"/>
                    <a:pt x="208307" y="50993"/>
                    <a:pt x="202406" y="50993"/>
                  </a:cubicBezTo>
                  <a:cubicBezTo>
                    <a:pt x="196576" y="50993"/>
                    <a:pt x="191694" y="48849"/>
                    <a:pt x="187760" y="44567"/>
                  </a:cubicBezTo>
                  <a:cubicBezTo>
                    <a:pt x="183897" y="40211"/>
                    <a:pt x="181965" y="33643"/>
                    <a:pt x="181965" y="24863"/>
                  </a:cubicBezTo>
                  <a:close/>
                  <a:moveTo>
                    <a:pt x="202616" y="8213"/>
                  </a:moveTo>
                  <a:cubicBezTo>
                    <a:pt x="199666" y="8213"/>
                    <a:pt x="197208" y="9481"/>
                    <a:pt x="195241" y="12010"/>
                  </a:cubicBezTo>
                  <a:cubicBezTo>
                    <a:pt x="193344" y="14539"/>
                    <a:pt x="192396" y="19205"/>
                    <a:pt x="192396" y="26023"/>
                  </a:cubicBezTo>
                  <a:cubicBezTo>
                    <a:pt x="192396" y="32206"/>
                    <a:pt x="193380" y="36556"/>
                    <a:pt x="195346" y="39084"/>
                  </a:cubicBezTo>
                  <a:cubicBezTo>
                    <a:pt x="197314" y="41613"/>
                    <a:pt x="199737" y="42881"/>
                    <a:pt x="202616" y="42881"/>
                  </a:cubicBezTo>
                  <a:cubicBezTo>
                    <a:pt x="205638" y="42881"/>
                    <a:pt x="208095" y="41613"/>
                    <a:pt x="209992" y="39084"/>
                  </a:cubicBezTo>
                  <a:cubicBezTo>
                    <a:pt x="211959" y="36488"/>
                    <a:pt x="212943" y="31815"/>
                    <a:pt x="212943" y="25072"/>
                  </a:cubicBezTo>
                  <a:cubicBezTo>
                    <a:pt x="212943" y="18821"/>
                    <a:pt x="211959" y="14464"/>
                    <a:pt x="209992" y="12010"/>
                  </a:cubicBezTo>
                  <a:cubicBezTo>
                    <a:pt x="208025" y="9481"/>
                    <a:pt x="205567" y="8213"/>
                    <a:pt x="202616" y="8213"/>
                  </a:cubicBezTo>
                  <a:close/>
                  <a:moveTo>
                    <a:pt x="202722" y="101778"/>
                  </a:moveTo>
                  <a:lnTo>
                    <a:pt x="255510" y="0"/>
                  </a:lnTo>
                  <a:lnTo>
                    <a:pt x="265098" y="0"/>
                  </a:lnTo>
                  <a:lnTo>
                    <a:pt x="212521" y="101778"/>
                  </a:lnTo>
                  <a:lnTo>
                    <a:pt x="202722" y="101778"/>
                  </a:lnTo>
                  <a:close/>
                  <a:moveTo>
                    <a:pt x="244447" y="75546"/>
                  </a:moveTo>
                  <a:cubicBezTo>
                    <a:pt x="244447" y="68587"/>
                    <a:pt x="246168" y="62727"/>
                    <a:pt x="249610" y="57946"/>
                  </a:cubicBezTo>
                  <a:cubicBezTo>
                    <a:pt x="253122" y="53097"/>
                    <a:pt x="258179" y="50676"/>
                    <a:pt x="264782" y="50676"/>
                  </a:cubicBezTo>
                  <a:cubicBezTo>
                    <a:pt x="270823" y="50676"/>
                    <a:pt x="275810" y="52854"/>
                    <a:pt x="279744" y="57211"/>
                  </a:cubicBezTo>
                  <a:cubicBezTo>
                    <a:pt x="283748" y="61493"/>
                    <a:pt x="285750" y="67852"/>
                    <a:pt x="285750" y="76281"/>
                  </a:cubicBezTo>
                  <a:cubicBezTo>
                    <a:pt x="285750" y="84427"/>
                    <a:pt x="283748" y="90718"/>
                    <a:pt x="279744" y="95142"/>
                  </a:cubicBezTo>
                  <a:cubicBezTo>
                    <a:pt x="275740" y="99566"/>
                    <a:pt x="270788" y="101778"/>
                    <a:pt x="264887" y="101778"/>
                  </a:cubicBezTo>
                  <a:cubicBezTo>
                    <a:pt x="259057" y="101778"/>
                    <a:pt x="254176" y="99599"/>
                    <a:pt x="250241" y="95243"/>
                  </a:cubicBezTo>
                  <a:cubicBezTo>
                    <a:pt x="246378" y="90820"/>
                    <a:pt x="244447" y="84252"/>
                    <a:pt x="244447" y="75546"/>
                  </a:cubicBezTo>
                  <a:close/>
                  <a:moveTo>
                    <a:pt x="265098" y="58896"/>
                  </a:moveTo>
                  <a:cubicBezTo>
                    <a:pt x="262148" y="58896"/>
                    <a:pt x="259690" y="60157"/>
                    <a:pt x="257723" y="62686"/>
                  </a:cubicBezTo>
                  <a:cubicBezTo>
                    <a:pt x="255756" y="65215"/>
                    <a:pt x="254772" y="69888"/>
                    <a:pt x="254772" y="76699"/>
                  </a:cubicBezTo>
                  <a:cubicBezTo>
                    <a:pt x="254772" y="82883"/>
                    <a:pt x="255756" y="87239"/>
                    <a:pt x="257723" y="89768"/>
                  </a:cubicBezTo>
                  <a:cubicBezTo>
                    <a:pt x="259690" y="92296"/>
                    <a:pt x="262148" y="93557"/>
                    <a:pt x="265098" y="93557"/>
                  </a:cubicBezTo>
                  <a:cubicBezTo>
                    <a:pt x="268119" y="93557"/>
                    <a:pt x="270577" y="92296"/>
                    <a:pt x="272474" y="89768"/>
                  </a:cubicBezTo>
                  <a:cubicBezTo>
                    <a:pt x="274441" y="87239"/>
                    <a:pt x="275424" y="82566"/>
                    <a:pt x="275424" y="75755"/>
                  </a:cubicBezTo>
                  <a:cubicBezTo>
                    <a:pt x="275424" y="69571"/>
                    <a:pt x="274441" y="65215"/>
                    <a:pt x="272474" y="62686"/>
                  </a:cubicBezTo>
                  <a:cubicBezTo>
                    <a:pt x="270507" y="60157"/>
                    <a:pt x="268049" y="58896"/>
                    <a:pt x="265098" y="58896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599CD59-5B8D-4F1A-9C20-A0CF2EBFE8DA}"/>
                </a:ext>
              </a:extLst>
            </p:cNvPr>
            <p:cNvSpPr/>
            <p:nvPr/>
          </p:nvSpPr>
          <p:spPr>
            <a:xfrm>
              <a:off x="804819" y="1326237"/>
              <a:ext cx="3468016" cy="20749"/>
            </a:xfrm>
            <a:custGeom>
              <a:avLst/>
              <a:gdLst>
                <a:gd name="connsiteX0" fmla="*/ 0 w 3468016"/>
                <a:gd name="connsiteY0" fmla="*/ 20749 h 20749"/>
                <a:gd name="connsiteX1" fmla="*/ 1056685 w 3468016"/>
                <a:gd name="connsiteY1" fmla="*/ 20749 h 20749"/>
                <a:gd name="connsiteX2" fmla="*/ 3468017 w 3468016"/>
                <a:gd name="connsiteY2" fmla="*/ 0 h 20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68016" h="20749">
                  <a:moveTo>
                    <a:pt x="0" y="20749"/>
                  </a:moveTo>
                  <a:lnTo>
                    <a:pt x="1056685" y="20749"/>
                  </a:lnTo>
                  <a:lnTo>
                    <a:pt x="3468017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83FC7B5-2FCA-4542-85B9-CE23B5BA27CE}"/>
                </a:ext>
              </a:extLst>
            </p:cNvPr>
            <p:cNvSpPr/>
            <p:nvPr/>
          </p:nvSpPr>
          <p:spPr>
            <a:xfrm>
              <a:off x="4259350" y="1312750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35"/>
                    <a:pt x="20938" y="0"/>
                    <a:pt x="13487" y="0"/>
                  </a:cubicBezTo>
                  <a:cubicBezTo>
                    <a:pt x="6035" y="0"/>
                    <a:pt x="0" y="6035"/>
                    <a:pt x="0" y="13487"/>
                  </a:cubicBezTo>
                  <a:cubicBezTo>
                    <a:pt x="0" y="20931"/>
                    <a:pt x="6035" y="26973"/>
                    <a:pt x="13487" y="26973"/>
                  </a:cubicBezTo>
                  <a:cubicBezTo>
                    <a:pt x="20938" y="26973"/>
                    <a:pt x="26973" y="20931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13B3176-D901-4869-87A0-445A405A2164}"/>
                </a:ext>
              </a:extLst>
            </p:cNvPr>
            <p:cNvSpPr/>
            <p:nvPr/>
          </p:nvSpPr>
          <p:spPr>
            <a:xfrm>
              <a:off x="814723" y="1550555"/>
              <a:ext cx="275108" cy="96510"/>
            </a:xfrm>
            <a:custGeom>
              <a:avLst/>
              <a:gdLst>
                <a:gd name="connsiteX0" fmla="*/ 0 w 275108"/>
                <a:gd name="connsiteY0" fmla="*/ 96511 h 96510"/>
                <a:gd name="connsiteX1" fmla="*/ 0 w 275108"/>
                <a:gd name="connsiteY1" fmla="*/ 0 h 96510"/>
                <a:gd name="connsiteX2" fmla="*/ 12750 w 275108"/>
                <a:gd name="connsiteY2" fmla="*/ 0 h 96510"/>
                <a:gd name="connsiteX3" fmla="*/ 12750 w 275108"/>
                <a:gd name="connsiteY3" fmla="*/ 85128 h 96510"/>
                <a:gd name="connsiteX4" fmla="*/ 60269 w 275108"/>
                <a:gd name="connsiteY4" fmla="*/ 85128 h 96510"/>
                <a:gd name="connsiteX5" fmla="*/ 60269 w 275108"/>
                <a:gd name="connsiteY5" fmla="*/ 96511 h 96510"/>
                <a:gd name="connsiteX6" fmla="*/ 0 w 275108"/>
                <a:gd name="connsiteY6" fmla="*/ 96511 h 96510"/>
                <a:gd name="connsiteX7" fmla="*/ 76812 w 275108"/>
                <a:gd name="connsiteY7" fmla="*/ 96511 h 96510"/>
                <a:gd name="connsiteX8" fmla="*/ 76812 w 275108"/>
                <a:gd name="connsiteY8" fmla="*/ 0 h 96510"/>
                <a:gd name="connsiteX9" fmla="*/ 89666 w 275108"/>
                <a:gd name="connsiteY9" fmla="*/ 0 h 96510"/>
                <a:gd name="connsiteX10" fmla="*/ 89666 w 275108"/>
                <a:gd name="connsiteY10" fmla="*/ 96511 h 96510"/>
                <a:gd name="connsiteX11" fmla="*/ 76812 w 275108"/>
                <a:gd name="connsiteY11" fmla="*/ 96511 h 96510"/>
                <a:gd name="connsiteX12" fmla="*/ 115059 w 275108"/>
                <a:gd name="connsiteY12" fmla="*/ 96511 h 96510"/>
                <a:gd name="connsiteX13" fmla="*/ 115059 w 275108"/>
                <a:gd name="connsiteY13" fmla="*/ 0 h 96510"/>
                <a:gd name="connsiteX14" fmla="*/ 128124 w 275108"/>
                <a:gd name="connsiteY14" fmla="*/ 0 h 96510"/>
                <a:gd name="connsiteX15" fmla="*/ 178805 w 275108"/>
                <a:gd name="connsiteY15" fmla="*/ 75755 h 96510"/>
                <a:gd name="connsiteX16" fmla="*/ 178805 w 275108"/>
                <a:gd name="connsiteY16" fmla="*/ 0 h 96510"/>
                <a:gd name="connsiteX17" fmla="*/ 191027 w 275108"/>
                <a:gd name="connsiteY17" fmla="*/ 0 h 96510"/>
                <a:gd name="connsiteX18" fmla="*/ 191027 w 275108"/>
                <a:gd name="connsiteY18" fmla="*/ 96511 h 96510"/>
                <a:gd name="connsiteX19" fmla="*/ 177962 w 275108"/>
                <a:gd name="connsiteY19" fmla="*/ 96511 h 96510"/>
                <a:gd name="connsiteX20" fmla="*/ 127281 w 275108"/>
                <a:gd name="connsiteY20" fmla="*/ 20648 h 96510"/>
                <a:gd name="connsiteX21" fmla="*/ 127281 w 275108"/>
                <a:gd name="connsiteY21" fmla="*/ 96511 h 96510"/>
                <a:gd name="connsiteX22" fmla="*/ 115059 w 275108"/>
                <a:gd name="connsiteY22" fmla="*/ 96511 h 96510"/>
                <a:gd name="connsiteX23" fmla="*/ 203039 w 275108"/>
                <a:gd name="connsiteY23" fmla="*/ 96511 h 96510"/>
                <a:gd name="connsiteX24" fmla="*/ 203039 w 275108"/>
                <a:gd name="connsiteY24" fmla="*/ 0 h 96510"/>
                <a:gd name="connsiteX25" fmla="*/ 272896 w 275108"/>
                <a:gd name="connsiteY25" fmla="*/ 0 h 96510"/>
                <a:gd name="connsiteX26" fmla="*/ 272896 w 275108"/>
                <a:gd name="connsiteY26" fmla="*/ 11376 h 96510"/>
                <a:gd name="connsiteX27" fmla="*/ 215893 w 275108"/>
                <a:gd name="connsiteY27" fmla="*/ 11376 h 96510"/>
                <a:gd name="connsiteX28" fmla="*/ 215893 w 275108"/>
                <a:gd name="connsiteY28" fmla="*/ 40878 h 96510"/>
                <a:gd name="connsiteX29" fmla="*/ 269208 w 275108"/>
                <a:gd name="connsiteY29" fmla="*/ 40878 h 96510"/>
                <a:gd name="connsiteX30" fmla="*/ 269208 w 275108"/>
                <a:gd name="connsiteY30" fmla="*/ 52261 h 96510"/>
                <a:gd name="connsiteX31" fmla="*/ 215893 w 275108"/>
                <a:gd name="connsiteY31" fmla="*/ 52261 h 96510"/>
                <a:gd name="connsiteX32" fmla="*/ 215893 w 275108"/>
                <a:gd name="connsiteY32" fmla="*/ 85128 h 96510"/>
                <a:gd name="connsiteX33" fmla="*/ 275108 w 275108"/>
                <a:gd name="connsiteY33" fmla="*/ 85128 h 96510"/>
                <a:gd name="connsiteX34" fmla="*/ 275108 w 275108"/>
                <a:gd name="connsiteY34" fmla="*/ 96511 h 96510"/>
                <a:gd name="connsiteX35" fmla="*/ 203039 w 275108"/>
                <a:gd name="connsiteY35" fmla="*/ 96511 h 9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75108" h="96510">
                  <a:moveTo>
                    <a:pt x="0" y="96511"/>
                  </a:moveTo>
                  <a:lnTo>
                    <a:pt x="0" y="0"/>
                  </a:lnTo>
                  <a:lnTo>
                    <a:pt x="12750" y="0"/>
                  </a:lnTo>
                  <a:lnTo>
                    <a:pt x="12750" y="85128"/>
                  </a:lnTo>
                  <a:lnTo>
                    <a:pt x="60269" y="85128"/>
                  </a:lnTo>
                  <a:lnTo>
                    <a:pt x="60269" y="96511"/>
                  </a:lnTo>
                  <a:lnTo>
                    <a:pt x="0" y="96511"/>
                  </a:lnTo>
                  <a:close/>
                  <a:moveTo>
                    <a:pt x="76812" y="96511"/>
                  </a:moveTo>
                  <a:lnTo>
                    <a:pt x="76812" y="0"/>
                  </a:lnTo>
                  <a:lnTo>
                    <a:pt x="89666" y="0"/>
                  </a:lnTo>
                  <a:lnTo>
                    <a:pt x="89666" y="96511"/>
                  </a:lnTo>
                  <a:lnTo>
                    <a:pt x="76812" y="96511"/>
                  </a:lnTo>
                  <a:close/>
                  <a:moveTo>
                    <a:pt x="115059" y="96511"/>
                  </a:moveTo>
                  <a:lnTo>
                    <a:pt x="115059" y="0"/>
                  </a:lnTo>
                  <a:lnTo>
                    <a:pt x="128124" y="0"/>
                  </a:lnTo>
                  <a:lnTo>
                    <a:pt x="178805" y="75755"/>
                  </a:lnTo>
                  <a:lnTo>
                    <a:pt x="178805" y="0"/>
                  </a:lnTo>
                  <a:lnTo>
                    <a:pt x="191027" y="0"/>
                  </a:lnTo>
                  <a:lnTo>
                    <a:pt x="191027" y="96511"/>
                  </a:lnTo>
                  <a:lnTo>
                    <a:pt x="177962" y="96511"/>
                  </a:lnTo>
                  <a:lnTo>
                    <a:pt x="127281" y="20648"/>
                  </a:lnTo>
                  <a:lnTo>
                    <a:pt x="127281" y="96511"/>
                  </a:lnTo>
                  <a:lnTo>
                    <a:pt x="115059" y="96511"/>
                  </a:lnTo>
                  <a:close/>
                  <a:moveTo>
                    <a:pt x="203039" y="96511"/>
                  </a:moveTo>
                  <a:lnTo>
                    <a:pt x="203039" y="0"/>
                  </a:lnTo>
                  <a:lnTo>
                    <a:pt x="272896" y="0"/>
                  </a:lnTo>
                  <a:lnTo>
                    <a:pt x="272896" y="11376"/>
                  </a:lnTo>
                  <a:lnTo>
                    <a:pt x="215893" y="11376"/>
                  </a:lnTo>
                  <a:lnTo>
                    <a:pt x="215893" y="40878"/>
                  </a:lnTo>
                  <a:lnTo>
                    <a:pt x="269208" y="40878"/>
                  </a:lnTo>
                  <a:lnTo>
                    <a:pt x="269208" y="52261"/>
                  </a:lnTo>
                  <a:lnTo>
                    <a:pt x="215893" y="52261"/>
                  </a:lnTo>
                  <a:lnTo>
                    <a:pt x="215893" y="85128"/>
                  </a:lnTo>
                  <a:lnTo>
                    <a:pt x="275108" y="85128"/>
                  </a:lnTo>
                  <a:lnTo>
                    <a:pt x="275108" y="96511"/>
                  </a:lnTo>
                  <a:lnTo>
                    <a:pt x="203039" y="96511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75CFA14-CF3F-4025-A46D-C42FFF51ECA9}"/>
                </a:ext>
              </a:extLst>
            </p:cNvPr>
            <p:cNvSpPr/>
            <p:nvPr/>
          </p:nvSpPr>
          <p:spPr>
            <a:xfrm>
              <a:off x="808922" y="1730940"/>
              <a:ext cx="296293" cy="101777"/>
            </a:xfrm>
            <a:custGeom>
              <a:avLst/>
              <a:gdLst>
                <a:gd name="connsiteX0" fmla="*/ 63753 w 296293"/>
                <a:gd name="connsiteY0" fmla="*/ 86814 h 101777"/>
                <a:gd name="connsiteX1" fmla="*/ 63753 w 296293"/>
                <a:gd name="connsiteY1" fmla="*/ 98197 h 101777"/>
                <a:gd name="connsiteX2" fmla="*/ 7 w 296293"/>
                <a:gd name="connsiteY2" fmla="*/ 98197 h 101777"/>
                <a:gd name="connsiteX3" fmla="*/ 1377 w 296293"/>
                <a:gd name="connsiteY3" fmla="*/ 89977 h 101777"/>
                <a:gd name="connsiteX4" fmla="*/ 9173 w 296293"/>
                <a:gd name="connsiteY4" fmla="*/ 77124 h 101777"/>
                <a:gd name="connsiteX5" fmla="*/ 24662 w 296293"/>
                <a:gd name="connsiteY5" fmla="*/ 62477 h 101777"/>
                <a:gd name="connsiteX6" fmla="*/ 45946 w 296293"/>
                <a:gd name="connsiteY6" fmla="*/ 42146 h 101777"/>
                <a:gd name="connsiteX7" fmla="*/ 51530 w 296293"/>
                <a:gd name="connsiteY7" fmla="*/ 27810 h 101777"/>
                <a:gd name="connsiteX8" fmla="*/ 46473 w 296293"/>
                <a:gd name="connsiteY8" fmla="*/ 15908 h 101777"/>
                <a:gd name="connsiteX9" fmla="*/ 33302 w 296293"/>
                <a:gd name="connsiteY9" fmla="*/ 11059 h 101777"/>
                <a:gd name="connsiteX10" fmla="*/ 19605 w 296293"/>
                <a:gd name="connsiteY10" fmla="*/ 16225 h 101777"/>
                <a:gd name="connsiteX11" fmla="*/ 14442 w 296293"/>
                <a:gd name="connsiteY11" fmla="*/ 30446 h 101777"/>
                <a:gd name="connsiteX12" fmla="*/ 2219 w 296293"/>
                <a:gd name="connsiteY12" fmla="*/ 29185 h 101777"/>
                <a:gd name="connsiteX13" fmla="*/ 11597 w 296293"/>
                <a:gd name="connsiteY13" fmla="*/ 8429 h 101777"/>
                <a:gd name="connsiteX14" fmla="*/ 33618 w 296293"/>
                <a:gd name="connsiteY14" fmla="*/ 1261 h 101777"/>
                <a:gd name="connsiteX15" fmla="*/ 55534 w 296293"/>
                <a:gd name="connsiteY15" fmla="*/ 8955 h 101777"/>
                <a:gd name="connsiteX16" fmla="*/ 63647 w 296293"/>
                <a:gd name="connsiteY16" fmla="*/ 28025 h 101777"/>
                <a:gd name="connsiteX17" fmla="*/ 61224 w 296293"/>
                <a:gd name="connsiteY17" fmla="*/ 39509 h 101777"/>
                <a:gd name="connsiteX18" fmla="*/ 53427 w 296293"/>
                <a:gd name="connsiteY18" fmla="*/ 51310 h 101777"/>
                <a:gd name="connsiteX19" fmla="*/ 35199 w 296293"/>
                <a:gd name="connsiteY19" fmla="*/ 68270 h 101777"/>
                <a:gd name="connsiteX20" fmla="*/ 21396 w 296293"/>
                <a:gd name="connsiteY20" fmla="*/ 80388 h 101777"/>
                <a:gd name="connsiteX21" fmla="*/ 16444 w 296293"/>
                <a:gd name="connsiteY21" fmla="*/ 86814 h 101777"/>
                <a:gd name="connsiteX22" fmla="*/ 63753 w 296293"/>
                <a:gd name="connsiteY22" fmla="*/ 86814 h 101777"/>
                <a:gd name="connsiteX23" fmla="*/ 82297 w 296293"/>
                <a:gd name="connsiteY23" fmla="*/ 98197 h 101777"/>
                <a:gd name="connsiteX24" fmla="*/ 82297 w 296293"/>
                <a:gd name="connsiteY24" fmla="*/ 84710 h 101777"/>
                <a:gd name="connsiteX25" fmla="*/ 95784 w 296293"/>
                <a:gd name="connsiteY25" fmla="*/ 84710 h 101777"/>
                <a:gd name="connsiteX26" fmla="*/ 95784 w 296293"/>
                <a:gd name="connsiteY26" fmla="*/ 98197 h 101777"/>
                <a:gd name="connsiteX27" fmla="*/ 82297 w 296293"/>
                <a:gd name="connsiteY27" fmla="*/ 98197 h 101777"/>
                <a:gd name="connsiteX28" fmla="*/ 160794 w 296293"/>
                <a:gd name="connsiteY28" fmla="*/ 98197 h 101777"/>
                <a:gd name="connsiteX29" fmla="*/ 148888 w 296293"/>
                <a:gd name="connsiteY29" fmla="*/ 98197 h 101777"/>
                <a:gd name="connsiteX30" fmla="*/ 148888 w 296293"/>
                <a:gd name="connsiteY30" fmla="*/ 22651 h 101777"/>
                <a:gd name="connsiteX31" fmla="*/ 137719 w 296293"/>
                <a:gd name="connsiteY31" fmla="*/ 30871 h 101777"/>
                <a:gd name="connsiteX32" fmla="*/ 125181 w 296293"/>
                <a:gd name="connsiteY32" fmla="*/ 36981 h 101777"/>
                <a:gd name="connsiteX33" fmla="*/ 125181 w 296293"/>
                <a:gd name="connsiteY33" fmla="*/ 25497 h 101777"/>
                <a:gd name="connsiteX34" fmla="*/ 142566 w 296293"/>
                <a:gd name="connsiteY34" fmla="*/ 14222 h 101777"/>
                <a:gd name="connsiteX35" fmla="*/ 153102 w 296293"/>
                <a:gd name="connsiteY35" fmla="*/ 1261 h 101777"/>
                <a:gd name="connsiteX36" fmla="*/ 160794 w 296293"/>
                <a:gd name="connsiteY36" fmla="*/ 1261 h 101777"/>
                <a:gd name="connsiteX37" fmla="*/ 160794 w 296293"/>
                <a:gd name="connsiteY37" fmla="*/ 98197 h 101777"/>
                <a:gd name="connsiteX38" fmla="*/ 192508 w 296293"/>
                <a:gd name="connsiteY38" fmla="*/ 24863 h 101777"/>
                <a:gd name="connsiteX39" fmla="*/ 197672 w 296293"/>
                <a:gd name="connsiteY39" fmla="*/ 7269 h 101777"/>
                <a:gd name="connsiteX40" fmla="*/ 212844 w 296293"/>
                <a:gd name="connsiteY40" fmla="*/ 0 h 101777"/>
                <a:gd name="connsiteX41" fmla="*/ 227806 w 296293"/>
                <a:gd name="connsiteY41" fmla="*/ 6528 h 101777"/>
                <a:gd name="connsiteX42" fmla="*/ 233812 w 296293"/>
                <a:gd name="connsiteY42" fmla="*/ 25598 h 101777"/>
                <a:gd name="connsiteX43" fmla="*/ 227806 w 296293"/>
                <a:gd name="connsiteY43" fmla="*/ 44459 h 101777"/>
                <a:gd name="connsiteX44" fmla="*/ 212950 w 296293"/>
                <a:gd name="connsiteY44" fmla="*/ 50993 h 101777"/>
                <a:gd name="connsiteX45" fmla="*/ 198304 w 296293"/>
                <a:gd name="connsiteY45" fmla="*/ 44567 h 101777"/>
                <a:gd name="connsiteX46" fmla="*/ 192508 w 296293"/>
                <a:gd name="connsiteY46" fmla="*/ 24863 h 101777"/>
                <a:gd name="connsiteX47" fmla="*/ 213160 w 296293"/>
                <a:gd name="connsiteY47" fmla="*/ 8214 h 101777"/>
                <a:gd name="connsiteX48" fmla="*/ 205785 w 296293"/>
                <a:gd name="connsiteY48" fmla="*/ 12010 h 101777"/>
                <a:gd name="connsiteX49" fmla="*/ 202940 w 296293"/>
                <a:gd name="connsiteY49" fmla="*/ 26023 h 101777"/>
                <a:gd name="connsiteX50" fmla="*/ 205890 w 296293"/>
                <a:gd name="connsiteY50" fmla="*/ 39085 h 101777"/>
                <a:gd name="connsiteX51" fmla="*/ 213160 w 296293"/>
                <a:gd name="connsiteY51" fmla="*/ 42881 h 101777"/>
                <a:gd name="connsiteX52" fmla="*/ 220536 w 296293"/>
                <a:gd name="connsiteY52" fmla="*/ 39085 h 101777"/>
                <a:gd name="connsiteX53" fmla="*/ 223486 w 296293"/>
                <a:gd name="connsiteY53" fmla="*/ 25072 h 101777"/>
                <a:gd name="connsiteX54" fmla="*/ 220536 w 296293"/>
                <a:gd name="connsiteY54" fmla="*/ 12010 h 101777"/>
                <a:gd name="connsiteX55" fmla="*/ 213160 w 296293"/>
                <a:gd name="connsiteY55" fmla="*/ 8214 h 101777"/>
                <a:gd name="connsiteX56" fmla="*/ 213266 w 296293"/>
                <a:gd name="connsiteY56" fmla="*/ 101778 h 101777"/>
                <a:gd name="connsiteX57" fmla="*/ 266054 w 296293"/>
                <a:gd name="connsiteY57" fmla="*/ 0 h 101777"/>
                <a:gd name="connsiteX58" fmla="*/ 275642 w 296293"/>
                <a:gd name="connsiteY58" fmla="*/ 0 h 101777"/>
                <a:gd name="connsiteX59" fmla="*/ 223065 w 296293"/>
                <a:gd name="connsiteY59" fmla="*/ 101778 h 101777"/>
                <a:gd name="connsiteX60" fmla="*/ 213266 w 296293"/>
                <a:gd name="connsiteY60" fmla="*/ 101778 h 101777"/>
                <a:gd name="connsiteX61" fmla="*/ 254990 w 296293"/>
                <a:gd name="connsiteY61" fmla="*/ 75546 h 101777"/>
                <a:gd name="connsiteX62" fmla="*/ 260153 w 296293"/>
                <a:gd name="connsiteY62" fmla="*/ 57946 h 101777"/>
                <a:gd name="connsiteX63" fmla="*/ 275326 w 296293"/>
                <a:gd name="connsiteY63" fmla="*/ 50676 h 101777"/>
                <a:gd name="connsiteX64" fmla="*/ 290287 w 296293"/>
                <a:gd name="connsiteY64" fmla="*/ 57211 h 101777"/>
                <a:gd name="connsiteX65" fmla="*/ 296293 w 296293"/>
                <a:gd name="connsiteY65" fmla="*/ 76281 h 101777"/>
                <a:gd name="connsiteX66" fmla="*/ 290287 w 296293"/>
                <a:gd name="connsiteY66" fmla="*/ 95142 h 101777"/>
                <a:gd name="connsiteX67" fmla="*/ 275431 w 296293"/>
                <a:gd name="connsiteY67" fmla="*/ 101778 h 101777"/>
                <a:gd name="connsiteX68" fmla="*/ 260785 w 296293"/>
                <a:gd name="connsiteY68" fmla="*/ 95243 h 101777"/>
                <a:gd name="connsiteX69" fmla="*/ 254990 w 296293"/>
                <a:gd name="connsiteY69" fmla="*/ 75546 h 101777"/>
                <a:gd name="connsiteX70" fmla="*/ 275642 w 296293"/>
                <a:gd name="connsiteY70" fmla="*/ 58897 h 101777"/>
                <a:gd name="connsiteX71" fmla="*/ 268266 w 296293"/>
                <a:gd name="connsiteY71" fmla="*/ 62686 h 101777"/>
                <a:gd name="connsiteX72" fmla="*/ 265316 w 296293"/>
                <a:gd name="connsiteY72" fmla="*/ 76699 h 101777"/>
                <a:gd name="connsiteX73" fmla="*/ 268266 w 296293"/>
                <a:gd name="connsiteY73" fmla="*/ 89768 h 101777"/>
                <a:gd name="connsiteX74" fmla="*/ 275642 w 296293"/>
                <a:gd name="connsiteY74" fmla="*/ 93558 h 101777"/>
                <a:gd name="connsiteX75" fmla="*/ 283017 w 296293"/>
                <a:gd name="connsiteY75" fmla="*/ 89768 h 101777"/>
                <a:gd name="connsiteX76" fmla="*/ 285967 w 296293"/>
                <a:gd name="connsiteY76" fmla="*/ 75755 h 101777"/>
                <a:gd name="connsiteX77" fmla="*/ 283017 w 296293"/>
                <a:gd name="connsiteY77" fmla="*/ 62686 h 101777"/>
                <a:gd name="connsiteX78" fmla="*/ 275642 w 296293"/>
                <a:gd name="connsiteY78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96293" h="101777">
                  <a:moveTo>
                    <a:pt x="63753" y="86814"/>
                  </a:moveTo>
                  <a:lnTo>
                    <a:pt x="63753" y="98197"/>
                  </a:lnTo>
                  <a:lnTo>
                    <a:pt x="7" y="98197"/>
                  </a:lnTo>
                  <a:cubicBezTo>
                    <a:pt x="-63" y="95318"/>
                    <a:pt x="393" y="92580"/>
                    <a:pt x="1377" y="89977"/>
                  </a:cubicBezTo>
                  <a:cubicBezTo>
                    <a:pt x="2992" y="85621"/>
                    <a:pt x="5591" y="81339"/>
                    <a:pt x="9173" y="77124"/>
                  </a:cubicBezTo>
                  <a:cubicBezTo>
                    <a:pt x="12756" y="72909"/>
                    <a:pt x="17919" y="68027"/>
                    <a:pt x="24662" y="62477"/>
                  </a:cubicBezTo>
                  <a:cubicBezTo>
                    <a:pt x="35199" y="53907"/>
                    <a:pt x="42293" y="47129"/>
                    <a:pt x="45946" y="42146"/>
                  </a:cubicBezTo>
                  <a:cubicBezTo>
                    <a:pt x="49669" y="37088"/>
                    <a:pt x="51530" y="32308"/>
                    <a:pt x="51530" y="27810"/>
                  </a:cubicBezTo>
                  <a:cubicBezTo>
                    <a:pt x="51530" y="23110"/>
                    <a:pt x="49844" y="19138"/>
                    <a:pt x="46473" y="15908"/>
                  </a:cubicBezTo>
                  <a:cubicBezTo>
                    <a:pt x="43101" y="12678"/>
                    <a:pt x="38711" y="11059"/>
                    <a:pt x="33302" y="11059"/>
                  </a:cubicBezTo>
                  <a:cubicBezTo>
                    <a:pt x="27612" y="11059"/>
                    <a:pt x="23046" y="12779"/>
                    <a:pt x="19605" y="16225"/>
                  </a:cubicBezTo>
                  <a:cubicBezTo>
                    <a:pt x="16163" y="19664"/>
                    <a:pt x="14442" y="24404"/>
                    <a:pt x="14442" y="30446"/>
                  </a:cubicBezTo>
                  <a:lnTo>
                    <a:pt x="2219" y="29185"/>
                  </a:lnTo>
                  <a:cubicBezTo>
                    <a:pt x="3062" y="20122"/>
                    <a:pt x="6188" y="13204"/>
                    <a:pt x="11597" y="8429"/>
                  </a:cubicBezTo>
                  <a:cubicBezTo>
                    <a:pt x="17076" y="3648"/>
                    <a:pt x="24417" y="1261"/>
                    <a:pt x="33618" y="1261"/>
                  </a:cubicBezTo>
                  <a:cubicBezTo>
                    <a:pt x="42820" y="1261"/>
                    <a:pt x="50126" y="3824"/>
                    <a:pt x="55534" y="8955"/>
                  </a:cubicBezTo>
                  <a:cubicBezTo>
                    <a:pt x="60943" y="14080"/>
                    <a:pt x="63647" y="20439"/>
                    <a:pt x="63647" y="28025"/>
                  </a:cubicBezTo>
                  <a:cubicBezTo>
                    <a:pt x="63647" y="31889"/>
                    <a:pt x="62840" y="35713"/>
                    <a:pt x="61224" y="39509"/>
                  </a:cubicBezTo>
                  <a:cubicBezTo>
                    <a:pt x="59678" y="43232"/>
                    <a:pt x="57079" y="47163"/>
                    <a:pt x="53427" y="51310"/>
                  </a:cubicBezTo>
                  <a:cubicBezTo>
                    <a:pt x="49774" y="55383"/>
                    <a:pt x="43698" y="61041"/>
                    <a:pt x="35199" y="68270"/>
                  </a:cubicBezTo>
                  <a:cubicBezTo>
                    <a:pt x="28034" y="74244"/>
                    <a:pt x="23433" y="78284"/>
                    <a:pt x="21396" y="80388"/>
                  </a:cubicBezTo>
                  <a:cubicBezTo>
                    <a:pt x="19429" y="82498"/>
                    <a:pt x="17778" y="84643"/>
                    <a:pt x="16444" y="86814"/>
                  </a:cubicBezTo>
                  <a:lnTo>
                    <a:pt x="63753" y="86814"/>
                  </a:lnTo>
                  <a:close/>
                  <a:moveTo>
                    <a:pt x="82297" y="98197"/>
                  </a:moveTo>
                  <a:lnTo>
                    <a:pt x="82297" y="84710"/>
                  </a:lnTo>
                  <a:lnTo>
                    <a:pt x="95784" y="84710"/>
                  </a:lnTo>
                  <a:lnTo>
                    <a:pt x="95784" y="98197"/>
                  </a:lnTo>
                  <a:lnTo>
                    <a:pt x="82297" y="98197"/>
                  </a:lnTo>
                  <a:close/>
                  <a:moveTo>
                    <a:pt x="160794" y="98197"/>
                  </a:moveTo>
                  <a:lnTo>
                    <a:pt x="148888" y="98197"/>
                  </a:lnTo>
                  <a:lnTo>
                    <a:pt x="148888" y="22651"/>
                  </a:lnTo>
                  <a:cubicBezTo>
                    <a:pt x="146078" y="25389"/>
                    <a:pt x="142355" y="28127"/>
                    <a:pt x="137719" y="30871"/>
                  </a:cubicBezTo>
                  <a:cubicBezTo>
                    <a:pt x="133083" y="33535"/>
                    <a:pt x="128904" y="35578"/>
                    <a:pt x="125181" y="36981"/>
                  </a:cubicBezTo>
                  <a:lnTo>
                    <a:pt x="125181" y="25497"/>
                  </a:lnTo>
                  <a:cubicBezTo>
                    <a:pt x="131854" y="22402"/>
                    <a:pt x="137648" y="18645"/>
                    <a:pt x="142566" y="14222"/>
                  </a:cubicBezTo>
                  <a:cubicBezTo>
                    <a:pt x="147553" y="9724"/>
                    <a:pt x="151065" y="5408"/>
                    <a:pt x="153102" y="1261"/>
                  </a:cubicBezTo>
                  <a:lnTo>
                    <a:pt x="160794" y="1261"/>
                  </a:lnTo>
                  <a:lnTo>
                    <a:pt x="160794" y="98197"/>
                  </a:lnTo>
                  <a:close/>
                  <a:moveTo>
                    <a:pt x="192508" y="24863"/>
                  </a:moveTo>
                  <a:cubicBezTo>
                    <a:pt x="192508" y="17978"/>
                    <a:pt x="194230" y="12111"/>
                    <a:pt x="197672" y="7269"/>
                  </a:cubicBezTo>
                  <a:cubicBezTo>
                    <a:pt x="201184" y="2421"/>
                    <a:pt x="206241" y="0"/>
                    <a:pt x="212844" y="0"/>
                  </a:cubicBezTo>
                  <a:cubicBezTo>
                    <a:pt x="218885" y="0"/>
                    <a:pt x="223873" y="2172"/>
                    <a:pt x="227806" y="6528"/>
                  </a:cubicBezTo>
                  <a:cubicBezTo>
                    <a:pt x="231810" y="10816"/>
                    <a:pt x="233812" y="17169"/>
                    <a:pt x="233812" y="25598"/>
                  </a:cubicBezTo>
                  <a:cubicBezTo>
                    <a:pt x="233812" y="33751"/>
                    <a:pt x="231810" y="40035"/>
                    <a:pt x="227806" y="44459"/>
                  </a:cubicBezTo>
                  <a:cubicBezTo>
                    <a:pt x="223802" y="48815"/>
                    <a:pt x="218850" y="50993"/>
                    <a:pt x="212950" y="50993"/>
                  </a:cubicBezTo>
                  <a:cubicBezTo>
                    <a:pt x="207119" y="50993"/>
                    <a:pt x="202238" y="48849"/>
                    <a:pt x="198304" y="44567"/>
                  </a:cubicBezTo>
                  <a:cubicBezTo>
                    <a:pt x="194440" y="40211"/>
                    <a:pt x="192508" y="33643"/>
                    <a:pt x="192508" y="24863"/>
                  </a:cubicBezTo>
                  <a:close/>
                  <a:moveTo>
                    <a:pt x="213160" y="8214"/>
                  </a:moveTo>
                  <a:cubicBezTo>
                    <a:pt x="210210" y="8214"/>
                    <a:pt x="207752" y="9481"/>
                    <a:pt x="205785" y="12010"/>
                  </a:cubicBezTo>
                  <a:cubicBezTo>
                    <a:pt x="203888" y="14539"/>
                    <a:pt x="202940" y="19205"/>
                    <a:pt x="202940" y="26023"/>
                  </a:cubicBezTo>
                  <a:cubicBezTo>
                    <a:pt x="202940" y="32206"/>
                    <a:pt x="203924" y="36556"/>
                    <a:pt x="205890" y="39085"/>
                  </a:cubicBezTo>
                  <a:cubicBezTo>
                    <a:pt x="207857" y="41613"/>
                    <a:pt x="210281" y="42881"/>
                    <a:pt x="213160" y="42881"/>
                  </a:cubicBezTo>
                  <a:cubicBezTo>
                    <a:pt x="216181" y="42881"/>
                    <a:pt x="218639" y="41613"/>
                    <a:pt x="220536" y="39085"/>
                  </a:cubicBezTo>
                  <a:cubicBezTo>
                    <a:pt x="222503" y="36488"/>
                    <a:pt x="223486" y="31815"/>
                    <a:pt x="223486" y="25072"/>
                  </a:cubicBezTo>
                  <a:cubicBezTo>
                    <a:pt x="223486" y="18821"/>
                    <a:pt x="222503" y="14465"/>
                    <a:pt x="220536" y="12010"/>
                  </a:cubicBezTo>
                  <a:cubicBezTo>
                    <a:pt x="218569" y="9481"/>
                    <a:pt x="216110" y="8214"/>
                    <a:pt x="213160" y="8214"/>
                  </a:cubicBezTo>
                  <a:close/>
                  <a:moveTo>
                    <a:pt x="213266" y="101778"/>
                  </a:moveTo>
                  <a:lnTo>
                    <a:pt x="266054" y="0"/>
                  </a:lnTo>
                  <a:lnTo>
                    <a:pt x="275642" y="0"/>
                  </a:lnTo>
                  <a:lnTo>
                    <a:pt x="223065" y="101778"/>
                  </a:lnTo>
                  <a:lnTo>
                    <a:pt x="213266" y="101778"/>
                  </a:lnTo>
                  <a:close/>
                  <a:moveTo>
                    <a:pt x="254990" y="75546"/>
                  </a:moveTo>
                  <a:cubicBezTo>
                    <a:pt x="254990" y="68587"/>
                    <a:pt x="256711" y="62727"/>
                    <a:pt x="260153" y="57946"/>
                  </a:cubicBezTo>
                  <a:cubicBezTo>
                    <a:pt x="263665" y="53097"/>
                    <a:pt x="268723" y="50676"/>
                    <a:pt x="275326" y="50676"/>
                  </a:cubicBezTo>
                  <a:cubicBezTo>
                    <a:pt x="281366" y="50676"/>
                    <a:pt x="286354" y="52855"/>
                    <a:pt x="290287" y="57211"/>
                  </a:cubicBezTo>
                  <a:cubicBezTo>
                    <a:pt x="294291" y="61493"/>
                    <a:pt x="296293" y="67852"/>
                    <a:pt x="296293" y="76281"/>
                  </a:cubicBezTo>
                  <a:cubicBezTo>
                    <a:pt x="296293" y="84427"/>
                    <a:pt x="294291" y="90718"/>
                    <a:pt x="290287" y="95142"/>
                  </a:cubicBezTo>
                  <a:cubicBezTo>
                    <a:pt x="286284" y="99566"/>
                    <a:pt x="281331" y="101778"/>
                    <a:pt x="275431" y="101778"/>
                  </a:cubicBezTo>
                  <a:cubicBezTo>
                    <a:pt x="269601" y="101778"/>
                    <a:pt x="264719" y="99600"/>
                    <a:pt x="260785" y="95243"/>
                  </a:cubicBezTo>
                  <a:cubicBezTo>
                    <a:pt x="256922" y="90820"/>
                    <a:pt x="254990" y="84252"/>
                    <a:pt x="254990" y="75546"/>
                  </a:cubicBezTo>
                  <a:close/>
                  <a:moveTo>
                    <a:pt x="275642" y="58897"/>
                  </a:moveTo>
                  <a:cubicBezTo>
                    <a:pt x="272692" y="58897"/>
                    <a:pt x="270233" y="60158"/>
                    <a:pt x="268266" y="62686"/>
                  </a:cubicBezTo>
                  <a:cubicBezTo>
                    <a:pt x="266300" y="65215"/>
                    <a:pt x="265316" y="69888"/>
                    <a:pt x="265316" y="76699"/>
                  </a:cubicBezTo>
                  <a:cubicBezTo>
                    <a:pt x="265316" y="82883"/>
                    <a:pt x="266300" y="87239"/>
                    <a:pt x="268266" y="89768"/>
                  </a:cubicBezTo>
                  <a:cubicBezTo>
                    <a:pt x="270233" y="92296"/>
                    <a:pt x="272692" y="93558"/>
                    <a:pt x="275642" y="93558"/>
                  </a:cubicBezTo>
                  <a:cubicBezTo>
                    <a:pt x="278662" y="93558"/>
                    <a:pt x="281121" y="92296"/>
                    <a:pt x="283017" y="89768"/>
                  </a:cubicBezTo>
                  <a:cubicBezTo>
                    <a:pt x="284984" y="87239"/>
                    <a:pt x="285967" y="82566"/>
                    <a:pt x="285967" y="75755"/>
                  </a:cubicBezTo>
                  <a:cubicBezTo>
                    <a:pt x="285967" y="69571"/>
                    <a:pt x="284984" y="65215"/>
                    <a:pt x="283017" y="62686"/>
                  </a:cubicBezTo>
                  <a:cubicBezTo>
                    <a:pt x="281051" y="60158"/>
                    <a:pt x="278592" y="58897"/>
                    <a:pt x="275642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3347B86-7E01-4F5F-92BC-08F3E5599F3E}"/>
                </a:ext>
              </a:extLst>
            </p:cNvPr>
            <p:cNvSpPr/>
            <p:nvPr/>
          </p:nvSpPr>
          <p:spPr>
            <a:xfrm>
              <a:off x="804819" y="1366158"/>
              <a:ext cx="3229585" cy="324740"/>
            </a:xfrm>
            <a:custGeom>
              <a:avLst/>
              <a:gdLst>
                <a:gd name="connsiteX0" fmla="*/ 0 w 3229585"/>
                <a:gd name="connsiteY0" fmla="*/ 324740 h 324740"/>
                <a:gd name="connsiteX1" fmla="*/ 1056685 w 3229585"/>
                <a:gd name="connsiteY1" fmla="*/ 324740 h 324740"/>
                <a:gd name="connsiteX2" fmla="*/ 3229585 w 3229585"/>
                <a:gd name="connsiteY2" fmla="*/ 0 h 32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29585" h="324740">
                  <a:moveTo>
                    <a:pt x="0" y="324740"/>
                  </a:moveTo>
                  <a:lnTo>
                    <a:pt x="1056685" y="324740"/>
                  </a:lnTo>
                  <a:lnTo>
                    <a:pt x="3229585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4917E96-5E1A-4B66-83BB-ED9D52A24FD7}"/>
                </a:ext>
              </a:extLst>
            </p:cNvPr>
            <p:cNvSpPr/>
            <p:nvPr/>
          </p:nvSpPr>
          <p:spPr>
            <a:xfrm>
              <a:off x="4020918" y="1352671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35"/>
                    <a:pt x="20938" y="0"/>
                    <a:pt x="13487" y="0"/>
                  </a:cubicBezTo>
                  <a:cubicBezTo>
                    <a:pt x="6035" y="0"/>
                    <a:pt x="0" y="6035"/>
                    <a:pt x="0" y="13487"/>
                  </a:cubicBezTo>
                  <a:cubicBezTo>
                    <a:pt x="0" y="20931"/>
                    <a:pt x="6035" y="26973"/>
                    <a:pt x="13487" y="26973"/>
                  </a:cubicBezTo>
                  <a:cubicBezTo>
                    <a:pt x="20938" y="26973"/>
                    <a:pt x="26973" y="20931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5914078-3942-42EE-AC9B-AD2DA67AC157}"/>
                </a:ext>
              </a:extLst>
            </p:cNvPr>
            <p:cNvSpPr/>
            <p:nvPr/>
          </p:nvSpPr>
          <p:spPr>
            <a:xfrm>
              <a:off x="815461" y="1894466"/>
              <a:ext cx="520398" cy="98196"/>
            </a:xfrm>
            <a:custGeom>
              <a:avLst/>
              <a:gdLst>
                <a:gd name="connsiteX0" fmla="*/ 63114 w 520398"/>
                <a:gd name="connsiteY0" fmla="*/ 0 h 98196"/>
                <a:gd name="connsiteX1" fmla="*/ 75863 w 520398"/>
                <a:gd name="connsiteY1" fmla="*/ 0 h 98196"/>
                <a:gd name="connsiteX2" fmla="*/ 75863 w 520398"/>
                <a:gd name="connsiteY2" fmla="*/ 55734 h 98196"/>
                <a:gd name="connsiteX3" fmla="*/ 72596 w 520398"/>
                <a:gd name="connsiteY3" fmla="*/ 78918 h 98196"/>
                <a:gd name="connsiteX4" fmla="*/ 60690 w 520398"/>
                <a:gd name="connsiteY4" fmla="*/ 92822 h 98196"/>
                <a:gd name="connsiteX5" fmla="*/ 38142 w 520398"/>
                <a:gd name="connsiteY5" fmla="*/ 98197 h 98196"/>
                <a:gd name="connsiteX6" fmla="*/ 15910 w 520398"/>
                <a:gd name="connsiteY6" fmla="*/ 93558 h 98196"/>
                <a:gd name="connsiteX7" fmla="*/ 3688 w 520398"/>
                <a:gd name="connsiteY7" fmla="*/ 79970 h 98196"/>
                <a:gd name="connsiteX8" fmla="*/ 0 w 520398"/>
                <a:gd name="connsiteY8" fmla="*/ 55734 h 98196"/>
                <a:gd name="connsiteX9" fmla="*/ 0 w 520398"/>
                <a:gd name="connsiteY9" fmla="*/ 0 h 98196"/>
                <a:gd name="connsiteX10" fmla="*/ 12749 w 520398"/>
                <a:gd name="connsiteY10" fmla="*/ 0 h 98196"/>
                <a:gd name="connsiteX11" fmla="*/ 12749 w 520398"/>
                <a:gd name="connsiteY11" fmla="*/ 55633 h 98196"/>
                <a:gd name="connsiteX12" fmla="*/ 15067 w 520398"/>
                <a:gd name="connsiteY12" fmla="*/ 74278 h 98196"/>
                <a:gd name="connsiteX13" fmla="*/ 23075 w 520398"/>
                <a:gd name="connsiteY13" fmla="*/ 83443 h 98196"/>
                <a:gd name="connsiteX14" fmla="*/ 37088 w 520398"/>
                <a:gd name="connsiteY14" fmla="*/ 86605 h 98196"/>
                <a:gd name="connsiteX15" fmla="*/ 57108 w 520398"/>
                <a:gd name="connsiteY15" fmla="*/ 80287 h 98196"/>
                <a:gd name="connsiteX16" fmla="*/ 63114 w 520398"/>
                <a:gd name="connsiteY16" fmla="*/ 55633 h 98196"/>
                <a:gd name="connsiteX17" fmla="*/ 63114 w 520398"/>
                <a:gd name="connsiteY17" fmla="*/ 0 h 98196"/>
                <a:gd name="connsiteX18" fmla="*/ 85873 w 520398"/>
                <a:gd name="connsiteY18" fmla="*/ 96511 h 98196"/>
                <a:gd name="connsiteX19" fmla="*/ 85873 w 520398"/>
                <a:gd name="connsiteY19" fmla="*/ 26549 h 98196"/>
                <a:gd name="connsiteX20" fmla="*/ 96620 w 520398"/>
                <a:gd name="connsiteY20" fmla="*/ 26549 h 98196"/>
                <a:gd name="connsiteX21" fmla="*/ 96620 w 520398"/>
                <a:gd name="connsiteY21" fmla="*/ 36556 h 98196"/>
                <a:gd name="connsiteX22" fmla="*/ 118852 w 520398"/>
                <a:gd name="connsiteY22" fmla="*/ 24971 h 98196"/>
                <a:gd name="connsiteX23" fmla="*/ 130442 w 520398"/>
                <a:gd name="connsiteY23" fmla="*/ 27284 h 98196"/>
                <a:gd name="connsiteX24" fmla="*/ 138450 w 520398"/>
                <a:gd name="connsiteY24" fmla="*/ 33184 h 98196"/>
                <a:gd name="connsiteX25" fmla="*/ 142137 w 520398"/>
                <a:gd name="connsiteY25" fmla="*/ 41930 h 98196"/>
                <a:gd name="connsiteX26" fmla="*/ 142770 w 520398"/>
                <a:gd name="connsiteY26" fmla="*/ 53522 h 98196"/>
                <a:gd name="connsiteX27" fmla="*/ 142770 w 520398"/>
                <a:gd name="connsiteY27" fmla="*/ 96511 h 98196"/>
                <a:gd name="connsiteX28" fmla="*/ 130864 w 520398"/>
                <a:gd name="connsiteY28" fmla="*/ 96511 h 98196"/>
                <a:gd name="connsiteX29" fmla="*/ 130864 w 520398"/>
                <a:gd name="connsiteY29" fmla="*/ 53947 h 98196"/>
                <a:gd name="connsiteX30" fmla="*/ 129493 w 520398"/>
                <a:gd name="connsiteY30" fmla="*/ 43090 h 98196"/>
                <a:gd name="connsiteX31" fmla="*/ 124542 w 520398"/>
                <a:gd name="connsiteY31" fmla="*/ 37399 h 98196"/>
                <a:gd name="connsiteX32" fmla="*/ 116323 w 520398"/>
                <a:gd name="connsiteY32" fmla="*/ 35295 h 98196"/>
                <a:gd name="connsiteX33" fmla="*/ 103258 w 520398"/>
                <a:gd name="connsiteY33" fmla="*/ 40143 h 98196"/>
                <a:gd name="connsiteX34" fmla="*/ 97779 w 520398"/>
                <a:gd name="connsiteY34" fmla="*/ 58263 h 98196"/>
                <a:gd name="connsiteX35" fmla="*/ 97779 w 520398"/>
                <a:gd name="connsiteY35" fmla="*/ 96511 h 98196"/>
                <a:gd name="connsiteX36" fmla="*/ 85873 w 520398"/>
                <a:gd name="connsiteY36" fmla="*/ 96511 h 98196"/>
                <a:gd name="connsiteX37" fmla="*/ 153412 w 520398"/>
                <a:gd name="connsiteY37" fmla="*/ 96511 h 98196"/>
                <a:gd name="connsiteX38" fmla="*/ 153412 w 520398"/>
                <a:gd name="connsiteY38" fmla="*/ 0 h 98196"/>
                <a:gd name="connsiteX39" fmla="*/ 165318 w 520398"/>
                <a:gd name="connsiteY39" fmla="*/ 0 h 98196"/>
                <a:gd name="connsiteX40" fmla="*/ 165318 w 520398"/>
                <a:gd name="connsiteY40" fmla="*/ 54999 h 98196"/>
                <a:gd name="connsiteX41" fmla="*/ 193345 w 520398"/>
                <a:gd name="connsiteY41" fmla="*/ 26549 h 98196"/>
                <a:gd name="connsiteX42" fmla="*/ 208623 w 520398"/>
                <a:gd name="connsiteY42" fmla="*/ 26549 h 98196"/>
                <a:gd name="connsiteX43" fmla="*/ 181966 w 520398"/>
                <a:gd name="connsiteY43" fmla="*/ 52470 h 98196"/>
                <a:gd name="connsiteX44" fmla="*/ 211363 w 520398"/>
                <a:gd name="connsiteY44" fmla="*/ 96511 h 98196"/>
                <a:gd name="connsiteX45" fmla="*/ 196717 w 520398"/>
                <a:gd name="connsiteY45" fmla="*/ 96511 h 98196"/>
                <a:gd name="connsiteX46" fmla="*/ 173642 w 520398"/>
                <a:gd name="connsiteY46" fmla="*/ 60792 h 98196"/>
                <a:gd name="connsiteX47" fmla="*/ 165318 w 520398"/>
                <a:gd name="connsiteY47" fmla="*/ 68803 h 98196"/>
                <a:gd name="connsiteX48" fmla="*/ 165318 w 520398"/>
                <a:gd name="connsiteY48" fmla="*/ 96511 h 98196"/>
                <a:gd name="connsiteX49" fmla="*/ 153412 w 520398"/>
                <a:gd name="connsiteY49" fmla="*/ 96511 h 98196"/>
                <a:gd name="connsiteX50" fmla="*/ 220740 w 520398"/>
                <a:gd name="connsiteY50" fmla="*/ 96511 h 98196"/>
                <a:gd name="connsiteX51" fmla="*/ 220740 w 520398"/>
                <a:gd name="connsiteY51" fmla="*/ 26549 h 98196"/>
                <a:gd name="connsiteX52" fmla="*/ 231487 w 520398"/>
                <a:gd name="connsiteY52" fmla="*/ 26549 h 98196"/>
                <a:gd name="connsiteX53" fmla="*/ 231487 w 520398"/>
                <a:gd name="connsiteY53" fmla="*/ 36556 h 98196"/>
                <a:gd name="connsiteX54" fmla="*/ 253719 w 520398"/>
                <a:gd name="connsiteY54" fmla="*/ 24971 h 98196"/>
                <a:gd name="connsiteX55" fmla="*/ 265309 w 520398"/>
                <a:gd name="connsiteY55" fmla="*/ 27284 h 98196"/>
                <a:gd name="connsiteX56" fmla="*/ 273317 w 520398"/>
                <a:gd name="connsiteY56" fmla="*/ 33184 h 98196"/>
                <a:gd name="connsiteX57" fmla="*/ 277005 w 520398"/>
                <a:gd name="connsiteY57" fmla="*/ 41930 h 98196"/>
                <a:gd name="connsiteX58" fmla="*/ 277637 w 520398"/>
                <a:gd name="connsiteY58" fmla="*/ 53522 h 98196"/>
                <a:gd name="connsiteX59" fmla="*/ 277637 w 520398"/>
                <a:gd name="connsiteY59" fmla="*/ 96511 h 98196"/>
                <a:gd name="connsiteX60" fmla="*/ 265731 w 520398"/>
                <a:gd name="connsiteY60" fmla="*/ 96511 h 98196"/>
                <a:gd name="connsiteX61" fmla="*/ 265731 w 520398"/>
                <a:gd name="connsiteY61" fmla="*/ 53947 h 98196"/>
                <a:gd name="connsiteX62" fmla="*/ 264361 w 520398"/>
                <a:gd name="connsiteY62" fmla="*/ 43090 h 98196"/>
                <a:gd name="connsiteX63" fmla="*/ 259409 w 520398"/>
                <a:gd name="connsiteY63" fmla="*/ 37399 h 98196"/>
                <a:gd name="connsiteX64" fmla="*/ 251190 w 520398"/>
                <a:gd name="connsiteY64" fmla="*/ 35295 h 98196"/>
                <a:gd name="connsiteX65" fmla="*/ 238125 w 520398"/>
                <a:gd name="connsiteY65" fmla="*/ 40143 h 98196"/>
                <a:gd name="connsiteX66" fmla="*/ 232646 w 520398"/>
                <a:gd name="connsiteY66" fmla="*/ 58263 h 98196"/>
                <a:gd name="connsiteX67" fmla="*/ 232646 w 520398"/>
                <a:gd name="connsiteY67" fmla="*/ 96511 h 98196"/>
                <a:gd name="connsiteX68" fmla="*/ 220740 w 520398"/>
                <a:gd name="connsiteY68" fmla="*/ 96511 h 98196"/>
                <a:gd name="connsiteX69" fmla="*/ 283854 w 520398"/>
                <a:gd name="connsiteY69" fmla="*/ 61527 h 98196"/>
                <a:gd name="connsiteX70" fmla="*/ 294601 w 520398"/>
                <a:gd name="connsiteY70" fmla="*/ 32766 h 98196"/>
                <a:gd name="connsiteX71" fmla="*/ 316622 w 520398"/>
                <a:gd name="connsiteY71" fmla="*/ 24971 h 98196"/>
                <a:gd name="connsiteX72" fmla="*/ 340121 w 520398"/>
                <a:gd name="connsiteY72" fmla="*/ 34452 h 98196"/>
                <a:gd name="connsiteX73" fmla="*/ 349285 w 520398"/>
                <a:gd name="connsiteY73" fmla="*/ 60582 h 98196"/>
                <a:gd name="connsiteX74" fmla="*/ 345280 w 520398"/>
                <a:gd name="connsiteY74" fmla="*/ 81865 h 98196"/>
                <a:gd name="connsiteX75" fmla="*/ 333479 w 520398"/>
                <a:gd name="connsiteY75" fmla="*/ 93874 h 98196"/>
                <a:gd name="connsiteX76" fmla="*/ 316622 w 520398"/>
                <a:gd name="connsiteY76" fmla="*/ 98089 h 98196"/>
                <a:gd name="connsiteX77" fmla="*/ 292810 w 520398"/>
                <a:gd name="connsiteY77" fmla="*/ 88716 h 98196"/>
                <a:gd name="connsiteX78" fmla="*/ 283854 w 520398"/>
                <a:gd name="connsiteY78" fmla="*/ 61527 h 98196"/>
                <a:gd name="connsiteX79" fmla="*/ 295970 w 520398"/>
                <a:gd name="connsiteY79" fmla="*/ 61527 h 98196"/>
                <a:gd name="connsiteX80" fmla="*/ 301765 w 520398"/>
                <a:gd name="connsiteY80" fmla="*/ 81655 h 98196"/>
                <a:gd name="connsiteX81" fmla="*/ 316622 w 520398"/>
                <a:gd name="connsiteY81" fmla="*/ 88291 h 98196"/>
                <a:gd name="connsiteX82" fmla="*/ 331267 w 520398"/>
                <a:gd name="connsiteY82" fmla="*/ 81655 h 98196"/>
                <a:gd name="connsiteX83" fmla="*/ 337167 w 520398"/>
                <a:gd name="connsiteY83" fmla="*/ 61108 h 98196"/>
                <a:gd name="connsiteX84" fmla="*/ 331267 w 520398"/>
                <a:gd name="connsiteY84" fmla="*/ 41512 h 98196"/>
                <a:gd name="connsiteX85" fmla="*/ 316622 w 520398"/>
                <a:gd name="connsiteY85" fmla="*/ 34769 h 98196"/>
                <a:gd name="connsiteX86" fmla="*/ 301765 w 520398"/>
                <a:gd name="connsiteY86" fmla="*/ 41512 h 98196"/>
                <a:gd name="connsiteX87" fmla="*/ 295970 w 520398"/>
                <a:gd name="connsiteY87" fmla="*/ 61527 h 98196"/>
                <a:gd name="connsiteX88" fmla="*/ 375308 w 520398"/>
                <a:gd name="connsiteY88" fmla="*/ 96511 h 98196"/>
                <a:gd name="connsiteX89" fmla="*/ 353918 w 520398"/>
                <a:gd name="connsiteY89" fmla="*/ 26549 h 98196"/>
                <a:gd name="connsiteX90" fmla="*/ 366144 w 520398"/>
                <a:gd name="connsiteY90" fmla="*/ 26549 h 98196"/>
                <a:gd name="connsiteX91" fmla="*/ 377311 w 520398"/>
                <a:gd name="connsiteY91" fmla="*/ 66901 h 98196"/>
                <a:gd name="connsiteX92" fmla="*/ 381424 w 520398"/>
                <a:gd name="connsiteY92" fmla="*/ 81972 h 98196"/>
                <a:gd name="connsiteX93" fmla="*/ 385005 w 520398"/>
                <a:gd name="connsiteY93" fmla="*/ 67535 h 98196"/>
                <a:gd name="connsiteX94" fmla="*/ 396172 w 520398"/>
                <a:gd name="connsiteY94" fmla="*/ 26549 h 98196"/>
                <a:gd name="connsiteX95" fmla="*/ 408398 w 520398"/>
                <a:gd name="connsiteY95" fmla="*/ 26549 h 98196"/>
                <a:gd name="connsiteX96" fmla="*/ 418823 w 520398"/>
                <a:gd name="connsiteY96" fmla="*/ 67117 h 98196"/>
                <a:gd name="connsiteX97" fmla="*/ 422302 w 520398"/>
                <a:gd name="connsiteY97" fmla="*/ 80496 h 98196"/>
                <a:gd name="connsiteX98" fmla="*/ 426308 w 520398"/>
                <a:gd name="connsiteY98" fmla="*/ 67009 h 98196"/>
                <a:gd name="connsiteX99" fmla="*/ 438318 w 520398"/>
                <a:gd name="connsiteY99" fmla="*/ 26549 h 98196"/>
                <a:gd name="connsiteX100" fmla="*/ 449802 w 520398"/>
                <a:gd name="connsiteY100" fmla="*/ 26549 h 98196"/>
                <a:gd name="connsiteX101" fmla="*/ 427994 w 520398"/>
                <a:gd name="connsiteY101" fmla="*/ 96511 h 98196"/>
                <a:gd name="connsiteX102" fmla="*/ 415667 w 520398"/>
                <a:gd name="connsiteY102" fmla="*/ 96511 h 98196"/>
                <a:gd name="connsiteX103" fmla="*/ 404493 w 520398"/>
                <a:gd name="connsiteY103" fmla="*/ 54574 h 98196"/>
                <a:gd name="connsiteX104" fmla="*/ 401863 w 520398"/>
                <a:gd name="connsiteY104" fmla="*/ 42672 h 98196"/>
                <a:gd name="connsiteX105" fmla="*/ 387635 w 520398"/>
                <a:gd name="connsiteY105" fmla="*/ 96511 h 98196"/>
                <a:gd name="connsiteX106" fmla="*/ 375308 w 520398"/>
                <a:gd name="connsiteY106" fmla="*/ 96511 h 98196"/>
                <a:gd name="connsiteX107" fmla="*/ 463498 w 520398"/>
                <a:gd name="connsiteY107" fmla="*/ 96511 h 98196"/>
                <a:gd name="connsiteX108" fmla="*/ 463498 w 520398"/>
                <a:gd name="connsiteY108" fmla="*/ 26549 h 98196"/>
                <a:gd name="connsiteX109" fmla="*/ 474247 w 520398"/>
                <a:gd name="connsiteY109" fmla="*/ 26549 h 98196"/>
                <a:gd name="connsiteX110" fmla="*/ 474247 w 520398"/>
                <a:gd name="connsiteY110" fmla="*/ 36556 h 98196"/>
                <a:gd name="connsiteX111" fmla="*/ 496479 w 520398"/>
                <a:gd name="connsiteY111" fmla="*/ 24971 h 98196"/>
                <a:gd name="connsiteX112" fmla="*/ 508071 w 520398"/>
                <a:gd name="connsiteY112" fmla="*/ 27284 h 98196"/>
                <a:gd name="connsiteX113" fmla="*/ 516076 w 520398"/>
                <a:gd name="connsiteY113" fmla="*/ 33184 h 98196"/>
                <a:gd name="connsiteX114" fmla="*/ 519764 w 520398"/>
                <a:gd name="connsiteY114" fmla="*/ 41930 h 98196"/>
                <a:gd name="connsiteX115" fmla="*/ 520398 w 520398"/>
                <a:gd name="connsiteY115" fmla="*/ 53522 h 98196"/>
                <a:gd name="connsiteX116" fmla="*/ 520398 w 520398"/>
                <a:gd name="connsiteY116" fmla="*/ 96511 h 98196"/>
                <a:gd name="connsiteX117" fmla="*/ 508489 w 520398"/>
                <a:gd name="connsiteY117" fmla="*/ 96511 h 98196"/>
                <a:gd name="connsiteX118" fmla="*/ 508489 w 520398"/>
                <a:gd name="connsiteY118" fmla="*/ 53947 h 98196"/>
                <a:gd name="connsiteX119" fmla="*/ 507120 w 520398"/>
                <a:gd name="connsiteY119" fmla="*/ 43090 h 98196"/>
                <a:gd name="connsiteX120" fmla="*/ 502171 w 520398"/>
                <a:gd name="connsiteY120" fmla="*/ 37399 h 98196"/>
                <a:gd name="connsiteX121" fmla="*/ 493951 w 520398"/>
                <a:gd name="connsiteY121" fmla="*/ 35295 h 98196"/>
                <a:gd name="connsiteX122" fmla="*/ 480889 w 520398"/>
                <a:gd name="connsiteY122" fmla="*/ 40143 h 98196"/>
                <a:gd name="connsiteX123" fmla="*/ 475406 w 520398"/>
                <a:gd name="connsiteY123" fmla="*/ 58263 h 98196"/>
                <a:gd name="connsiteX124" fmla="*/ 475406 w 520398"/>
                <a:gd name="connsiteY124" fmla="*/ 96511 h 98196"/>
                <a:gd name="connsiteX125" fmla="*/ 463498 w 520398"/>
                <a:gd name="connsiteY125" fmla="*/ 96511 h 98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520398" h="98196">
                  <a:moveTo>
                    <a:pt x="63114" y="0"/>
                  </a:moveTo>
                  <a:lnTo>
                    <a:pt x="75863" y="0"/>
                  </a:lnTo>
                  <a:lnTo>
                    <a:pt x="75863" y="55734"/>
                  </a:lnTo>
                  <a:cubicBezTo>
                    <a:pt x="75863" y="65431"/>
                    <a:pt x="74774" y="73152"/>
                    <a:pt x="72596" y="78918"/>
                  </a:cubicBezTo>
                  <a:cubicBezTo>
                    <a:pt x="70419" y="84602"/>
                    <a:pt x="66450" y="89242"/>
                    <a:pt x="60690" y="92822"/>
                  </a:cubicBezTo>
                  <a:cubicBezTo>
                    <a:pt x="55001" y="96403"/>
                    <a:pt x="47485" y="98197"/>
                    <a:pt x="38142" y="98197"/>
                  </a:cubicBezTo>
                  <a:cubicBezTo>
                    <a:pt x="29081" y="98197"/>
                    <a:pt x="21670" y="96653"/>
                    <a:pt x="15910" y="93558"/>
                  </a:cubicBezTo>
                  <a:cubicBezTo>
                    <a:pt x="10220" y="90402"/>
                    <a:pt x="6147" y="85870"/>
                    <a:pt x="3688" y="79970"/>
                  </a:cubicBezTo>
                  <a:cubicBezTo>
                    <a:pt x="1229" y="74069"/>
                    <a:pt x="0" y="65991"/>
                    <a:pt x="0" y="55734"/>
                  </a:cubicBezTo>
                  <a:lnTo>
                    <a:pt x="0" y="0"/>
                  </a:lnTo>
                  <a:lnTo>
                    <a:pt x="12749" y="0"/>
                  </a:lnTo>
                  <a:lnTo>
                    <a:pt x="12749" y="55633"/>
                  </a:lnTo>
                  <a:cubicBezTo>
                    <a:pt x="12749" y="64062"/>
                    <a:pt x="13522" y="70273"/>
                    <a:pt x="15067" y="74278"/>
                  </a:cubicBezTo>
                  <a:cubicBezTo>
                    <a:pt x="16613" y="78210"/>
                    <a:pt x="19282" y="81271"/>
                    <a:pt x="23075" y="83443"/>
                  </a:cubicBezTo>
                  <a:cubicBezTo>
                    <a:pt x="26868" y="85553"/>
                    <a:pt x="31539" y="86605"/>
                    <a:pt x="37088" y="86605"/>
                  </a:cubicBezTo>
                  <a:cubicBezTo>
                    <a:pt x="46431" y="86605"/>
                    <a:pt x="53104" y="84501"/>
                    <a:pt x="57108" y="80287"/>
                  </a:cubicBezTo>
                  <a:cubicBezTo>
                    <a:pt x="61112" y="75998"/>
                    <a:pt x="63114" y="67784"/>
                    <a:pt x="63114" y="55633"/>
                  </a:cubicBezTo>
                  <a:lnTo>
                    <a:pt x="63114" y="0"/>
                  </a:lnTo>
                  <a:close/>
                  <a:moveTo>
                    <a:pt x="85873" y="96511"/>
                  </a:moveTo>
                  <a:lnTo>
                    <a:pt x="85873" y="26549"/>
                  </a:lnTo>
                  <a:lnTo>
                    <a:pt x="96620" y="26549"/>
                  </a:lnTo>
                  <a:lnTo>
                    <a:pt x="96620" y="36556"/>
                  </a:lnTo>
                  <a:cubicBezTo>
                    <a:pt x="101748" y="28835"/>
                    <a:pt x="109158" y="24971"/>
                    <a:pt x="118852" y="24971"/>
                  </a:cubicBezTo>
                  <a:cubicBezTo>
                    <a:pt x="123066" y="24971"/>
                    <a:pt x="126930" y="25740"/>
                    <a:pt x="130442" y="27284"/>
                  </a:cubicBezTo>
                  <a:cubicBezTo>
                    <a:pt x="134024" y="28761"/>
                    <a:pt x="136694" y="30730"/>
                    <a:pt x="138450" y="33184"/>
                  </a:cubicBezTo>
                  <a:cubicBezTo>
                    <a:pt x="140206" y="35645"/>
                    <a:pt x="141435" y="38559"/>
                    <a:pt x="142137" y="41930"/>
                  </a:cubicBezTo>
                  <a:cubicBezTo>
                    <a:pt x="142559" y="44183"/>
                    <a:pt x="142770" y="48040"/>
                    <a:pt x="142770" y="53522"/>
                  </a:cubicBezTo>
                  <a:lnTo>
                    <a:pt x="142770" y="96511"/>
                  </a:lnTo>
                  <a:lnTo>
                    <a:pt x="130864" y="96511"/>
                  </a:lnTo>
                  <a:lnTo>
                    <a:pt x="130864" y="53947"/>
                  </a:lnTo>
                  <a:cubicBezTo>
                    <a:pt x="130864" y="49098"/>
                    <a:pt x="130407" y="45477"/>
                    <a:pt x="129493" y="43090"/>
                  </a:cubicBezTo>
                  <a:cubicBezTo>
                    <a:pt x="128580" y="40703"/>
                    <a:pt x="126930" y="38808"/>
                    <a:pt x="124542" y="37399"/>
                  </a:cubicBezTo>
                  <a:cubicBezTo>
                    <a:pt x="122223" y="35996"/>
                    <a:pt x="119484" y="35295"/>
                    <a:pt x="116323" y="35295"/>
                  </a:cubicBezTo>
                  <a:cubicBezTo>
                    <a:pt x="111265" y="35295"/>
                    <a:pt x="106911" y="36907"/>
                    <a:pt x="103258" y="40143"/>
                  </a:cubicBezTo>
                  <a:cubicBezTo>
                    <a:pt x="99606" y="43299"/>
                    <a:pt x="97779" y="49341"/>
                    <a:pt x="97779" y="58263"/>
                  </a:cubicBezTo>
                  <a:lnTo>
                    <a:pt x="97779" y="96511"/>
                  </a:lnTo>
                  <a:lnTo>
                    <a:pt x="85873" y="96511"/>
                  </a:lnTo>
                  <a:close/>
                  <a:moveTo>
                    <a:pt x="153412" y="96511"/>
                  </a:moveTo>
                  <a:lnTo>
                    <a:pt x="153412" y="0"/>
                  </a:lnTo>
                  <a:lnTo>
                    <a:pt x="165318" y="0"/>
                  </a:lnTo>
                  <a:lnTo>
                    <a:pt x="165318" y="54999"/>
                  </a:lnTo>
                  <a:lnTo>
                    <a:pt x="193345" y="26549"/>
                  </a:lnTo>
                  <a:lnTo>
                    <a:pt x="208623" y="26549"/>
                  </a:lnTo>
                  <a:lnTo>
                    <a:pt x="181966" y="52470"/>
                  </a:lnTo>
                  <a:lnTo>
                    <a:pt x="211363" y="96511"/>
                  </a:lnTo>
                  <a:lnTo>
                    <a:pt x="196717" y="96511"/>
                  </a:lnTo>
                  <a:lnTo>
                    <a:pt x="173642" y="60792"/>
                  </a:lnTo>
                  <a:lnTo>
                    <a:pt x="165318" y="68803"/>
                  </a:lnTo>
                  <a:lnTo>
                    <a:pt x="165318" y="96511"/>
                  </a:lnTo>
                  <a:lnTo>
                    <a:pt x="153412" y="96511"/>
                  </a:lnTo>
                  <a:close/>
                  <a:moveTo>
                    <a:pt x="220740" y="96511"/>
                  </a:moveTo>
                  <a:lnTo>
                    <a:pt x="220740" y="26549"/>
                  </a:lnTo>
                  <a:lnTo>
                    <a:pt x="231487" y="26549"/>
                  </a:lnTo>
                  <a:lnTo>
                    <a:pt x="231487" y="36556"/>
                  </a:lnTo>
                  <a:cubicBezTo>
                    <a:pt x="236615" y="28835"/>
                    <a:pt x="244025" y="24971"/>
                    <a:pt x="253719" y="24971"/>
                  </a:cubicBezTo>
                  <a:cubicBezTo>
                    <a:pt x="257934" y="24971"/>
                    <a:pt x="261797" y="25740"/>
                    <a:pt x="265309" y="27284"/>
                  </a:cubicBezTo>
                  <a:cubicBezTo>
                    <a:pt x="268892" y="28761"/>
                    <a:pt x="271561" y="30730"/>
                    <a:pt x="273317" y="33184"/>
                  </a:cubicBezTo>
                  <a:cubicBezTo>
                    <a:pt x="275073" y="35645"/>
                    <a:pt x="276303" y="38559"/>
                    <a:pt x="277005" y="41930"/>
                  </a:cubicBezTo>
                  <a:cubicBezTo>
                    <a:pt x="277426" y="44183"/>
                    <a:pt x="277637" y="48040"/>
                    <a:pt x="277637" y="53522"/>
                  </a:cubicBezTo>
                  <a:lnTo>
                    <a:pt x="277637" y="96511"/>
                  </a:lnTo>
                  <a:lnTo>
                    <a:pt x="265731" y="96511"/>
                  </a:lnTo>
                  <a:lnTo>
                    <a:pt x="265731" y="53947"/>
                  </a:lnTo>
                  <a:cubicBezTo>
                    <a:pt x="265731" y="49098"/>
                    <a:pt x="265274" y="45477"/>
                    <a:pt x="264361" y="43090"/>
                  </a:cubicBezTo>
                  <a:cubicBezTo>
                    <a:pt x="263448" y="40703"/>
                    <a:pt x="261797" y="38808"/>
                    <a:pt x="259409" y="37399"/>
                  </a:cubicBezTo>
                  <a:cubicBezTo>
                    <a:pt x="257091" y="35996"/>
                    <a:pt x="254352" y="35295"/>
                    <a:pt x="251190" y="35295"/>
                  </a:cubicBezTo>
                  <a:cubicBezTo>
                    <a:pt x="246133" y="35295"/>
                    <a:pt x="241778" y="36907"/>
                    <a:pt x="238125" y="40143"/>
                  </a:cubicBezTo>
                  <a:cubicBezTo>
                    <a:pt x="234473" y="43299"/>
                    <a:pt x="232646" y="49341"/>
                    <a:pt x="232646" y="58263"/>
                  </a:cubicBezTo>
                  <a:lnTo>
                    <a:pt x="232646" y="96511"/>
                  </a:lnTo>
                  <a:lnTo>
                    <a:pt x="220740" y="96511"/>
                  </a:lnTo>
                  <a:close/>
                  <a:moveTo>
                    <a:pt x="283854" y="61527"/>
                  </a:moveTo>
                  <a:cubicBezTo>
                    <a:pt x="283854" y="48606"/>
                    <a:pt x="287436" y="39017"/>
                    <a:pt x="294601" y="32766"/>
                  </a:cubicBezTo>
                  <a:cubicBezTo>
                    <a:pt x="300642" y="27567"/>
                    <a:pt x="307982" y="24971"/>
                    <a:pt x="316622" y="24971"/>
                  </a:cubicBezTo>
                  <a:cubicBezTo>
                    <a:pt x="326243" y="24971"/>
                    <a:pt x="334079" y="28127"/>
                    <a:pt x="340121" y="34452"/>
                  </a:cubicBezTo>
                  <a:cubicBezTo>
                    <a:pt x="346231" y="40771"/>
                    <a:pt x="349285" y="49483"/>
                    <a:pt x="349285" y="60582"/>
                  </a:cubicBezTo>
                  <a:cubicBezTo>
                    <a:pt x="349285" y="69571"/>
                    <a:pt x="347950" y="76665"/>
                    <a:pt x="345280" y="81865"/>
                  </a:cubicBezTo>
                  <a:cubicBezTo>
                    <a:pt x="342609" y="86996"/>
                    <a:pt x="338678" y="90995"/>
                    <a:pt x="333479" y="93874"/>
                  </a:cubicBezTo>
                  <a:cubicBezTo>
                    <a:pt x="328354" y="96686"/>
                    <a:pt x="322730" y="98089"/>
                    <a:pt x="316622" y="98089"/>
                  </a:cubicBezTo>
                  <a:cubicBezTo>
                    <a:pt x="306788" y="98089"/>
                    <a:pt x="298850" y="94967"/>
                    <a:pt x="292810" y="88716"/>
                  </a:cubicBezTo>
                  <a:cubicBezTo>
                    <a:pt x="286839" y="82391"/>
                    <a:pt x="283854" y="73327"/>
                    <a:pt x="283854" y="61527"/>
                  </a:cubicBezTo>
                  <a:close/>
                  <a:moveTo>
                    <a:pt x="295970" y="61527"/>
                  </a:moveTo>
                  <a:cubicBezTo>
                    <a:pt x="295970" y="70522"/>
                    <a:pt x="297902" y="77232"/>
                    <a:pt x="301765" y="81655"/>
                  </a:cubicBezTo>
                  <a:cubicBezTo>
                    <a:pt x="305700" y="86079"/>
                    <a:pt x="310651" y="88291"/>
                    <a:pt x="316622" y="88291"/>
                  </a:cubicBezTo>
                  <a:cubicBezTo>
                    <a:pt x="322521" y="88291"/>
                    <a:pt x="327403" y="86079"/>
                    <a:pt x="331267" y="81655"/>
                  </a:cubicBezTo>
                  <a:cubicBezTo>
                    <a:pt x="335198" y="77158"/>
                    <a:pt x="337167" y="70313"/>
                    <a:pt x="337167" y="61108"/>
                  </a:cubicBezTo>
                  <a:cubicBezTo>
                    <a:pt x="337167" y="52470"/>
                    <a:pt x="335198" y="45936"/>
                    <a:pt x="331267" y="41512"/>
                  </a:cubicBezTo>
                  <a:cubicBezTo>
                    <a:pt x="327336" y="37014"/>
                    <a:pt x="322453" y="34769"/>
                    <a:pt x="316622" y="34769"/>
                  </a:cubicBezTo>
                  <a:cubicBezTo>
                    <a:pt x="310651" y="34769"/>
                    <a:pt x="305700" y="37014"/>
                    <a:pt x="301765" y="41512"/>
                  </a:cubicBezTo>
                  <a:cubicBezTo>
                    <a:pt x="297902" y="45936"/>
                    <a:pt x="295970" y="52612"/>
                    <a:pt x="295970" y="61527"/>
                  </a:cubicBezTo>
                  <a:close/>
                  <a:moveTo>
                    <a:pt x="375308" y="96511"/>
                  </a:moveTo>
                  <a:lnTo>
                    <a:pt x="353918" y="26549"/>
                  </a:lnTo>
                  <a:lnTo>
                    <a:pt x="366144" y="26549"/>
                  </a:lnTo>
                  <a:lnTo>
                    <a:pt x="377311" y="66901"/>
                  </a:lnTo>
                  <a:lnTo>
                    <a:pt x="381424" y="81972"/>
                  </a:lnTo>
                  <a:cubicBezTo>
                    <a:pt x="381633" y="81197"/>
                    <a:pt x="382827" y="76389"/>
                    <a:pt x="385005" y="67535"/>
                  </a:cubicBezTo>
                  <a:lnTo>
                    <a:pt x="396172" y="26549"/>
                  </a:lnTo>
                  <a:lnTo>
                    <a:pt x="408398" y="26549"/>
                  </a:lnTo>
                  <a:lnTo>
                    <a:pt x="418823" y="67117"/>
                  </a:lnTo>
                  <a:lnTo>
                    <a:pt x="422302" y="80496"/>
                  </a:lnTo>
                  <a:lnTo>
                    <a:pt x="426308" y="67009"/>
                  </a:lnTo>
                  <a:lnTo>
                    <a:pt x="438318" y="26549"/>
                  </a:lnTo>
                  <a:lnTo>
                    <a:pt x="449802" y="26549"/>
                  </a:lnTo>
                  <a:lnTo>
                    <a:pt x="427994" y="96511"/>
                  </a:lnTo>
                  <a:lnTo>
                    <a:pt x="415667" y="96511"/>
                  </a:lnTo>
                  <a:lnTo>
                    <a:pt x="404493" y="54574"/>
                  </a:lnTo>
                  <a:lnTo>
                    <a:pt x="401863" y="42672"/>
                  </a:lnTo>
                  <a:lnTo>
                    <a:pt x="387635" y="96511"/>
                  </a:lnTo>
                  <a:lnTo>
                    <a:pt x="375308" y="96511"/>
                  </a:lnTo>
                  <a:close/>
                  <a:moveTo>
                    <a:pt x="463498" y="96511"/>
                  </a:moveTo>
                  <a:lnTo>
                    <a:pt x="463498" y="26549"/>
                  </a:lnTo>
                  <a:lnTo>
                    <a:pt x="474247" y="26549"/>
                  </a:lnTo>
                  <a:lnTo>
                    <a:pt x="474247" y="36556"/>
                  </a:lnTo>
                  <a:cubicBezTo>
                    <a:pt x="479378" y="28835"/>
                    <a:pt x="486789" y="24971"/>
                    <a:pt x="496479" y="24971"/>
                  </a:cubicBezTo>
                  <a:cubicBezTo>
                    <a:pt x="500694" y="24971"/>
                    <a:pt x="504558" y="25740"/>
                    <a:pt x="508071" y="27284"/>
                  </a:cubicBezTo>
                  <a:cubicBezTo>
                    <a:pt x="511652" y="28761"/>
                    <a:pt x="514322" y="30730"/>
                    <a:pt x="516076" y="33184"/>
                  </a:cubicBezTo>
                  <a:cubicBezTo>
                    <a:pt x="517836" y="35645"/>
                    <a:pt x="519063" y="38559"/>
                    <a:pt x="519764" y="41930"/>
                  </a:cubicBezTo>
                  <a:cubicBezTo>
                    <a:pt x="520189" y="44183"/>
                    <a:pt x="520398" y="48040"/>
                    <a:pt x="520398" y="53522"/>
                  </a:cubicBezTo>
                  <a:lnTo>
                    <a:pt x="520398" y="96511"/>
                  </a:lnTo>
                  <a:lnTo>
                    <a:pt x="508489" y="96511"/>
                  </a:lnTo>
                  <a:lnTo>
                    <a:pt x="508489" y="53947"/>
                  </a:lnTo>
                  <a:cubicBezTo>
                    <a:pt x="508489" y="49098"/>
                    <a:pt x="508038" y="45477"/>
                    <a:pt x="507120" y="43090"/>
                  </a:cubicBezTo>
                  <a:cubicBezTo>
                    <a:pt x="506210" y="40703"/>
                    <a:pt x="504558" y="38808"/>
                    <a:pt x="502171" y="37399"/>
                  </a:cubicBezTo>
                  <a:cubicBezTo>
                    <a:pt x="499851" y="35996"/>
                    <a:pt x="497113" y="35295"/>
                    <a:pt x="493951" y="35295"/>
                  </a:cubicBezTo>
                  <a:cubicBezTo>
                    <a:pt x="488893" y="35295"/>
                    <a:pt x="484537" y="36907"/>
                    <a:pt x="480889" y="40143"/>
                  </a:cubicBezTo>
                  <a:cubicBezTo>
                    <a:pt x="477234" y="43299"/>
                    <a:pt x="475406" y="49341"/>
                    <a:pt x="475406" y="58263"/>
                  </a:cubicBezTo>
                  <a:lnTo>
                    <a:pt x="475406" y="96511"/>
                  </a:lnTo>
                  <a:lnTo>
                    <a:pt x="463498" y="96511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E54D6F9-C514-4351-BB93-D85D9D27FD3A}"/>
                </a:ext>
              </a:extLst>
            </p:cNvPr>
            <p:cNvSpPr/>
            <p:nvPr/>
          </p:nvSpPr>
          <p:spPr>
            <a:xfrm>
              <a:off x="808922" y="2074851"/>
              <a:ext cx="296293" cy="101777"/>
            </a:xfrm>
            <a:custGeom>
              <a:avLst/>
              <a:gdLst>
                <a:gd name="connsiteX0" fmla="*/ 63753 w 296293"/>
                <a:gd name="connsiteY0" fmla="*/ 86814 h 101777"/>
                <a:gd name="connsiteX1" fmla="*/ 63753 w 296293"/>
                <a:gd name="connsiteY1" fmla="*/ 98197 h 101777"/>
                <a:gd name="connsiteX2" fmla="*/ 7 w 296293"/>
                <a:gd name="connsiteY2" fmla="*/ 98197 h 101777"/>
                <a:gd name="connsiteX3" fmla="*/ 1377 w 296293"/>
                <a:gd name="connsiteY3" fmla="*/ 89977 h 101777"/>
                <a:gd name="connsiteX4" fmla="*/ 9173 w 296293"/>
                <a:gd name="connsiteY4" fmla="*/ 77124 h 101777"/>
                <a:gd name="connsiteX5" fmla="*/ 24662 w 296293"/>
                <a:gd name="connsiteY5" fmla="*/ 62477 h 101777"/>
                <a:gd name="connsiteX6" fmla="*/ 45946 w 296293"/>
                <a:gd name="connsiteY6" fmla="*/ 42146 h 101777"/>
                <a:gd name="connsiteX7" fmla="*/ 51530 w 296293"/>
                <a:gd name="connsiteY7" fmla="*/ 27810 h 101777"/>
                <a:gd name="connsiteX8" fmla="*/ 46473 w 296293"/>
                <a:gd name="connsiteY8" fmla="*/ 15908 h 101777"/>
                <a:gd name="connsiteX9" fmla="*/ 33302 w 296293"/>
                <a:gd name="connsiteY9" fmla="*/ 11059 h 101777"/>
                <a:gd name="connsiteX10" fmla="*/ 19605 w 296293"/>
                <a:gd name="connsiteY10" fmla="*/ 16225 h 101777"/>
                <a:gd name="connsiteX11" fmla="*/ 14442 w 296293"/>
                <a:gd name="connsiteY11" fmla="*/ 30446 h 101777"/>
                <a:gd name="connsiteX12" fmla="*/ 2219 w 296293"/>
                <a:gd name="connsiteY12" fmla="*/ 29185 h 101777"/>
                <a:gd name="connsiteX13" fmla="*/ 11597 w 296293"/>
                <a:gd name="connsiteY13" fmla="*/ 8429 h 101777"/>
                <a:gd name="connsiteX14" fmla="*/ 33618 w 296293"/>
                <a:gd name="connsiteY14" fmla="*/ 1261 h 101777"/>
                <a:gd name="connsiteX15" fmla="*/ 55534 w 296293"/>
                <a:gd name="connsiteY15" fmla="*/ 8955 h 101777"/>
                <a:gd name="connsiteX16" fmla="*/ 63647 w 296293"/>
                <a:gd name="connsiteY16" fmla="*/ 28025 h 101777"/>
                <a:gd name="connsiteX17" fmla="*/ 61224 w 296293"/>
                <a:gd name="connsiteY17" fmla="*/ 39509 h 101777"/>
                <a:gd name="connsiteX18" fmla="*/ 53427 w 296293"/>
                <a:gd name="connsiteY18" fmla="*/ 51310 h 101777"/>
                <a:gd name="connsiteX19" fmla="*/ 35199 w 296293"/>
                <a:gd name="connsiteY19" fmla="*/ 68270 h 101777"/>
                <a:gd name="connsiteX20" fmla="*/ 21396 w 296293"/>
                <a:gd name="connsiteY20" fmla="*/ 80388 h 101777"/>
                <a:gd name="connsiteX21" fmla="*/ 16444 w 296293"/>
                <a:gd name="connsiteY21" fmla="*/ 86814 h 101777"/>
                <a:gd name="connsiteX22" fmla="*/ 63753 w 296293"/>
                <a:gd name="connsiteY22" fmla="*/ 86814 h 101777"/>
                <a:gd name="connsiteX23" fmla="*/ 82297 w 296293"/>
                <a:gd name="connsiteY23" fmla="*/ 98197 h 101777"/>
                <a:gd name="connsiteX24" fmla="*/ 82297 w 296293"/>
                <a:gd name="connsiteY24" fmla="*/ 84710 h 101777"/>
                <a:gd name="connsiteX25" fmla="*/ 95784 w 296293"/>
                <a:gd name="connsiteY25" fmla="*/ 84710 h 101777"/>
                <a:gd name="connsiteX26" fmla="*/ 95784 w 296293"/>
                <a:gd name="connsiteY26" fmla="*/ 98197 h 101777"/>
                <a:gd name="connsiteX27" fmla="*/ 82297 w 296293"/>
                <a:gd name="connsiteY27" fmla="*/ 98197 h 101777"/>
                <a:gd name="connsiteX28" fmla="*/ 177652 w 296293"/>
                <a:gd name="connsiteY28" fmla="*/ 25288 h 101777"/>
                <a:gd name="connsiteX29" fmla="*/ 165851 w 296293"/>
                <a:gd name="connsiteY29" fmla="*/ 26232 h 101777"/>
                <a:gd name="connsiteX30" fmla="*/ 161426 w 296293"/>
                <a:gd name="connsiteY30" fmla="*/ 16117 h 101777"/>
                <a:gd name="connsiteX31" fmla="*/ 149520 w 296293"/>
                <a:gd name="connsiteY31" fmla="*/ 10951 h 101777"/>
                <a:gd name="connsiteX32" fmla="*/ 139616 w 296293"/>
                <a:gd name="connsiteY32" fmla="*/ 14114 h 101777"/>
                <a:gd name="connsiteX33" fmla="*/ 130765 w 296293"/>
                <a:gd name="connsiteY33" fmla="*/ 26124 h 101777"/>
                <a:gd name="connsiteX34" fmla="*/ 127393 w 296293"/>
                <a:gd name="connsiteY34" fmla="*/ 48357 h 101777"/>
                <a:gd name="connsiteX35" fmla="*/ 137824 w 296293"/>
                <a:gd name="connsiteY35" fmla="*/ 38774 h 101777"/>
                <a:gd name="connsiteX36" fmla="*/ 150890 w 296293"/>
                <a:gd name="connsiteY36" fmla="*/ 35612 h 101777"/>
                <a:gd name="connsiteX37" fmla="*/ 171014 w 296293"/>
                <a:gd name="connsiteY37" fmla="*/ 44358 h 101777"/>
                <a:gd name="connsiteX38" fmla="*/ 179338 w 296293"/>
                <a:gd name="connsiteY38" fmla="*/ 66800 h 101777"/>
                <a:gd name="connsiteX39" fmla="*/ 175440 w 296293"/>
                <a:gd name="connsiteY39" fmla="*/ 83759 h 101777"/>
                <a:gd name="connsiteX40" fmla="*/ 164692 w 296293"/>
                <a:gd name="connsiteY40" fmla="*/ 95776 h 101777"/>
                <a:gd name="connsiteX41" fmla="*/ 149098 w 296293"/>
                <a:gd name="connsiteY41" fmla="*/ 99883 h 101777"/>
                <a:gd name="connsiteX42" fmla="*/ 124970 w 296293"/>
                <a:gd name="connsiteY42" fmla="*/ 89033 h 101777"/>
                <a:gd name="connsiteX43" fmla="*/ 115592 w 296293"/>
                <a:gd name="connsiteY43" fmla="*/ 52996 h 101777"/>
                <a:gd name="connsiteX44" fmla="*/ 125918 w 296293"/>
                <a:gd name="connsiteY44" fmla="*/ 12327 h 101777"/>
                <a:gd name="connsiteX45" fmla="*/ 150257 w 296293"/>
                <a:gd name="connsiteY45" fmla="*/ 1261 h 101777"/>
                <a:gd name="connsiteX46" fmla="*/ 168907 w 296293"/>
                <a:gd name="connsiteY46" fmla="*/ 7688 h 101777"/>
                <a:gd name="connsiteX47" fmla="*/ 177652 w 296293"/>
                <a:gd name="connsiteY47" fmla="*/ 25288 h 101777"/>
                <a:gd name="connsiteX48" fmla="*/ 129289 w 296293"/>
                <a:gd name="connsiteY48" fmla="*/ 66901 h 101777"/>
                <a:gd name="connsiteX49" fmla="*/ 131818 w 296293"/>
                <a:gd name="connsiteY49" fmla="*/ 78601 h 101777"/>
                <a:gd name="connsiteX50" fmla="*/ 139089 w 296293"/>
                <a:gd name="connsiteY50" fmla="*/ 87131 h 101777"/>
                <a:gd name="connsiteX51" fmla="*/ 148888 w 296293"/>
                <a:gd name="connsiteY51" fmla="*/ 90085 h 101777"/>
                <a:gd name="connsiteX52" fmla="*/ 161848 w 296293"/>
                <a:gd name="connsiteY52" fmla="*/ 84076 h 101777"/>
                <a:gd name="connsiteX53" fmla="*/ 167221 w 296293"/>
                <a:gd name="connsiteY53" fmla="*/ 67535 h 101777"/>
                <a:gd name="connsiteX54" fmla="*/ 161848 w 296293"/>
                <a:gd name="connsiteY54" fmla="*/ 51836 h 101777"/>
                <a:gd name="connsiteX55" fmla="*/ 148466 w 296293"/>
                <a:gd name="connsiteY55" fmla="*/ 46044 h 101777"/>
                <a:gd name="connsiteX56" fmla="*/ 134874 w 296293"/>
                <a:gd name="connsiteY56" fmla="*/ 51836 h 101777"/>
                <a:gd name="connsiteX57" fmla="*/ 129289 w 296293"/>
                <a:gd name="connsiteY57" fmla="*/ 66901 h 101777"/>
                <a:gd name="connsiteX58" fmla="*/ 192508 w 296293"/>
                <a:gd name="connsiteY58" fmla="*/ 24863 h 101777"/>
                <a:gd name="connsiteX59" fmla="*/ 197672 w 296293"/>
                <a:gd name="connsiteY59" fmla="*/ 7269 h 101777"/>
                <a:gd name="connsiteX60" fmla="*/ 212844 w 296293"/>
                <a:gd name="connsiteY60" fmla="*/ 0 h 101777"/>
                <a:gd name="connsiteX61" fmla="*/ 227806 w 296293"/>
                <a:gd name="connsiteY61" fmla="*/ 6528 h 101777"/>
                <a:gd name="connsiteX62" fmla="*/ 233812 w 296293"/>
                <a:gd name="connsiteY62" fmla="*/ 25598 h 101777"/>
                <a:gd name="connsiteX63" fmla="*/ 227806 w 296293"/>
                <a:gd name="connsiteY63" fmla="*/ 44459 h 101777"/>
                <a:gd name="connsiteX64" fmla="*/ 212950 w 296293"/>
                <a:gd name="connsiteY64" fmla="*/ 50993 h 101777"/>
                <a:gd name="connsiteX65" fmla="*/ 198304 w 296293"/>
                <a:gd name="connsiteY65" fmla="*/ 44567 h 101777"/>
                <a:gd name="connsiteX66" fmla="*/ 192508 w 296293"/>
                <a:gd name="connsiteY66" fmla="*/ 24863 h 101777"/>
                <a:gd name="connsiteX67" fmla="*/ 213160 w 296293"/>
                <a:gd name="connsiteY67" fmla="*/ 8214 h 101777"/>
                <a:gd name="connsiteX68" fmla="*/ 205785 w 296293"/>
                <a:gd name="connsiteY68" fmla="*/ 12010 h 101777"/>
                <a:gd name="connsiteX69" fmla="*/ 202940 w 296293"/>
                <a:gd name="connsiteY69" fmla="*/ 26023 h 101777"/>
                <a:gd name="connsiteX70" fmla="*/ 205890 w 296293"/>
                <a:gd name="connsiteY70" fmla="*/ 39085 h 101777"/>
                <a:gd name="connsiteX71" fmla="*/ 213160 w 296293"/>
                <a:gd name="connsiteY71" fmla="*/ 42881 h 101777"/>
                <a:gd name="connsiteX72" fmla="*/ 220536 w 296293"/>
                <a:gd name="connsiteY72" fmla="*/ 39085 h 101777"/>
                <a:gd name="connsiteX73" fmla="*/ 223486 w 296293"/>
                <a:gd name="connsiteY73" fmla="*/ 25072 h 101777"/>
                <a:gd name="connsiteX74" fmla="*/ 220536 w 296293"/>
                <a:gd name="connsiteY74" fmla="*/ 12010 h 101777"/>
                <a:gd name="connsiteX75" fmla="*/ 213160 w 296293"/>
                <a:gd name="connsiteY75" fmla="*/ 8214 h 101777"/>
                <a:gd name="connsiteX76" fmla="*/ 213266 w 296293"/>
                <a:gd name="connsiteY76" fmla="*/ 101778 h 101777"/>
                <a:gd name="connsiteX77" fmla="*/ 266054 w 296293"/>
                <a:gd name="connsiteY77" fmla="*/ 0 h 101777"/>
                <a:gd name="connsiteX78" fmla="*/ 275642 w 296293"/>
                <a:gd name="connsiteY78" fmla="*/ 0 h 101777"/>
                <a:gd name="connsiteX79" fmla="*/ 223065 w 296293"/>
                <a:gd name="connsiteY79" fmla="*/ 101778 h 101777"/>
                <a:gd name="connsiteX80" fmla="*/ 213266 w 296293"/>
                <a:gd name="connsiteY80" fmla="*/ 101778 h 101777"/>
                <a:gd name="connsiteX81" fmla="*/ 254990 w 296293"/>
                <a:gd name="connsiteY81" fmla="*/ 75546 h 101777"/>
                <a:gd name="connsiteX82" fmla="*/ 260153 w 296293"/>
                <a:gd name="connsiteY82" fmla="*/ 57946 h 101777"/>
                <a:gd name="connsiteX83" fmla="*/ 275326 w 296293"/>
                <a:gd name="connsiteY83" fmla="*/ 50676 h 101777"/>
                <a:gd name="connsiteX84" fmla="*/ 290287 w 296293"/>
                <a:gd name="connsiteY84" fmla="*/ 57211 h 101777"/>
                <a:gd name="connsiteX85" fmla="*/ 296293 w 296293"/>
                <a:gd name="connsiteY85" fmla="*/ 76281 h 101777"/>
                <a:gd name="connsiteX86" fmla="*/ 290287 w 296293"/>
                <a:gd name="connsiteY86" fmla="*/ 95142 h 101777"/>
                <a:gd name="connsiteX87" fmla="*/ 275431 w 296293"/>
                <a:gd name="connsiteY87" fmla="*/ 101778 h 101777"/>
                <a:gd name="connsiteX88" fmla="*/ 260785 w 296293"/>
                <a:gd name="connsiteY88" fmla="*/ 95243 h 101777"/>
                <a:gd name="connsiteX89" fmla="*/ 254990 w 296293"/>
                <a:gd name="connsiteY89" fmla="*/ 75546 h 101777"/>
                <a:gd name="connsiteX90" fmla="*/ 275642 w 296293"/>
                <a:gd name="connsiteY90" fmla="*/ 58897 h 101777"/>
                <a:gd name="connsiteX91" fmla="*/ 268266 w 296293"/>
                <a:gd name="connsiteY91" fmla="*/ 62686 h 101777"/>
                <a:gd name="connsiteX92" fmla="*/ 265316 w 296293"/>
                <a:gd name="connsiteY92" fmla="*/ 76699 h 101777"/>
                <a:gd name="connsiteX93" fmla="*/ 268266 w 296293"/>
                <a:gd name="connsiteY93" fmla="*/ 89768 h 101777"/>
                <a:gd name="connsiteX94" fmla="*/ 275642 w 296293"/>
                <a:gd name="connsiteY94" fmla="*/ 93558 h 101777"/>
                <a:gd name="connsiteX95" fmla="*/ 283017 w 296293"/>
                <a:gd name="connsiteY95" fmla="*/ 89768 h 101777"/>
                <a:gd name="connsiteX96" fmla="*/ 285967 w 296293"/>
                <a:gd name="connsiteY96" fmla="*/ 75755 h 101777"/>
                <a:gd name="connsiteX97" fmla="*/ 283017 w 296293"/>
                <a:gd name="connsiteY97" fmla="*/ 62686 h 101777"/>
                <a:gd name="connsiteX98" fmla="*/ 275642 w 296293"/>
                <a:gd name="connsiteY98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96293" h="101777">
                  <a:moveTo>
                    <a:pt x="63753" y="86814"/>
                  </a:moveTo>
                  <a:lnTo>
                    <a:pt x="63753" y="98197"/>
                  </a:lnTo>
                  <a:lnTo>
                    <a:pt x="7" y="98197"/>
                  </a:lnTo>
                  <a:cubicBezTo>
                    <a:pt x="-63" y="95318"/>
                    <a:pt x="393" y="92580"/>
                    <a:pt x="1377" y="89977"/>
                  </a:cubicBezTo>
                  <a:cubicBezTo>
                    <a:pt x="2992" y="85621"/>
                    <a:pt x="5591" y="81339"/>
                    <a:pt x="9173" y="77124"/>
                  </a:cubicBezTo>
                  <a:cubicBezTo>
                    <a:pt x="12756" y="72909"/>
                    <a:pt x="17919" y="68027"/>
                    <a:pt x="24662" y="62477"/>
                  </a:cubicBezTo>
                  <a:cubicBezTo>
                    <a:pt x="35199" y="53907"/>
                    <a:pt x="42293" y="47129"/>
                    <a:pt x="45946" y="42146"/>
                  </a:cubicBezTo>
                  <a:cubicBezTo>
                    <a:pt x="49669" y="37088"/>
                    <a:pt x="51530" y="32308"/>
                    <a:pt x="51530" y="27810"/>
                  </a:cubicBezTo>
                  <a:cubicBezTo>
                    <a:pt x="51530" y="23110"/>
                    <a:pt x="49844" y="19138"/>
                    <a:pt x="46473" y="15908"/>
                  </a:cubicBezTo>
                  <a:cubicBezTo>
                    <a:pt x="43101" y="12678"/>
                    <a:pt x="38711" y="11059"/>
                    <a:pt x="33302" y="11059"/>
                  </a:cubicBezTo>
                  <a:cubicBezTo>
                    <a:pt x="27612" y="11059"/>
                    <a:pt x="23046" y="12779"/>
                    <a:pt x="19605" y="16225"/>
                  </a:cubicBezTo>
                  <a:cubicBezTo>
                    <a:pt x="16163" y="19664"/>
                    <a:pt x="14442" y="24404"/>
                    <a:pt x="14442" y="30446"/>
                  </a:cubicBezTo>
                  <a:lnTo>
                    <a:pt x="2219" y="29185"/>
                  </a:lnTo>
                  <a:cubicBezTo>
                    <a:pt x="3062" y="20122"/>
                    <a:pt x="6188" y="13204"/>
                    <a:pt x="11597" y="8429"/>
                  </a:cubicBezTo>
                  <a:cubicBezTo>
                    <a:pt x="17076" y="3648"/>
                    <a:pt x="24417" y="1261"/>
                    <a:pt x="33618" y="1261"/>
                  </a:cubicBezTo>
                  <a:cubicBezTo>
                    <a:pt x="42820" y="1261"/>
                    <a:pt x="50126" y="3824"/>
                    <a:pt x="55534" y="8955"/>
                  </a:cubicBezTo>
                  <a:cubicBezTo>
                    <a:pt x="60943" y="14080"/>
                    <a:pt x="63647" y="20439"/>
                    <a:pt x="63647" y="28025"/>
                  </a:cubicBezTo>
                  <a:cubicBezTo>
                    <a:pt x="63647" y="31889"/>
                    <a:pt x="62840" y="35713"/>
                    <a:pt x="61224" y="39509"/>
                  </a:cubicBezTo>
                  <a:cubicBezTo>
                    <a:pt x="59678" y="43232"/>
                    <a:pt x="57079" y="47163"/>
                    <a:pt x="53427" y="51310"/>
                  </a:cubicBezTo>
                  <a:cubicBezTo>
                    <a:pt x="49774" y="55383"/>
                    <a:pt x="43698" y="61041"/>
                    <a:pt x="35199" y="68270"/>
                  </a:cubicBezTo>
                  <a:cubicBezTo>
                    <a:pt x="28034" y="74244"/>
                    <a:pt x="23433" y="78284"/>
                    <a:pt x="21396" y="80388"/>
                  </a:cubicBezTo>
                  <a:cubicBezTo>
                    <a:pt x="19429" y="82498"/>
                    <a:pt x="17778" y="84643"/>
                    <a:pt x="16444" y="86814"/>
                  </a:cubicBezTo>
                  <a:lnTo>
                    <a:pt x="63753" y="86814"/>
                  </a:lnTo>
                  <a:close/>
                  <a:moveTo>
                    <a:pt x="82297" y="98197"/>
                  </a:moveTo>
                  <a:lnTo>
                    <a:pt x="82297" y="84710"/>
                  </a:lnTo>
                  <a:lnTo>
                    <a:pt x="95784" y="84710"/>
                  </a:lnTo>
                  <a:lnTo>
                    <a:pt x="95784" y="98197"/>
                  </a:lnTo>
                  <a:lnTo>
                    <a:pt x="82297" y="98197"/>
                  </a:lnTo>
                  <a:close/>
                  <a:moveTo>
                    <a:pt x="177652" y="25288"/>
                  </a:moveTo>
                  <a:lnTo>
                    <a:pt x="165851" y="26232"/>
                  </a:lnTo>
                  <a:cubicBezTo>
                    <a:pt x="164798" y="21599"/>
                    <a:pt x="163322" y="18227"/>
                    <a:pt x="161426" y="16117"/>
                  </a:cubicBezTo>
                  <a:cubicBezTo>
                    <a:pt x="158195" y="12678"/>
                    <a:pt x="154226" y="10951"/>
                    <a:pt x="149520" y="10951"/>
                  </a:cubicBezTo>
                  <a:cubicBezTo>
                    <a:pt x="145726" y="10951"/>
                    <a:pt x="142425" y="12010"/>
                    <a:pt x="139616" y="14114"/>
                  </a:cubicBezTo>
                  <a:cubicBezTo>
                    <a:pt x="135892" y="16858"/>
                    <a:pt x="132942" y="20857"/>
                    <a:pt x="130765" y="26124"/>
                  </a:cubicBezTo>
                  <a:cubicBezTo>
                    <a:pt x="128587" y="31323"/>
                    <a:pt x="127463" y="38734"/>
                    <a:pt x="127393" y="48357"/>
                  </a:cubicBezTo>
                  <a:cubicBezTo>
                    <a:pt x="130273" y="44075"/>
                    <a:pt x="133750" y="40878"/>
                    <a:pt x="137824" y="38774"/>
                  </a:cubicBezTo>
                  <a:cubicBezTo>
                    <a:pt x="141969" y="36664"/>
                    <a:pt x="146324" y="35612"/>
                    <a:pt x="150890" y="35612"/>
                  </a:cubicBezTo>
                  <a:cubicBezTo>
                    <a:pt x="158757" y="35612"/>
                    <a:pt x="165465" y="38525"/>
                    <a:pt x="171014" y="44358"/>
                  </a:cubicBezTo>
                  <a:cubicBezTo>
                    <a:pt x="176564" y="50117"/>
                    <a:pt x="179338" y="57595"/>
                    <a:pt x="179338" y="66800"/>
                  </a:cubicBezTo>
                  <a:cubicBezTo>
                    <a:pt x="179338" y="72909"/>
                    <a:pt x="178039" y="78567"/>
                    <a:pt x="175440" y="83759"/>
                  </a:cubicBezTo>
                  <a:cubicBezTo>
                    <a:pt x="172841" y="88959"/>
                    <a:pt x="169258" y="92964"/>
                    <a:pt x="164692" y="95776"/>
                  </a:cubicBezTo>
                  <a:cubicBezTo>
                    <a:pt x="160127" y="98514"/>
                    <a:pt x="154928" y="99883"/>
                    <a:pt x="149098" y="99883"/>
                  </a:cubicBezTo>
                  <a:cubicBezTo>
                    <a:pt x="139264" y="99883"/>
                    <a:pt x="131221" y="96268"/>
                    <a:pt x="124970" y="89033"/>
                  </a:cubicBezTo>
                  <a:cubicBezTo>
                    <a:pt x="118718" y="81723"/>
                    <a:pt x="115592" y="69713"/>
                    <a:pt x="115592" y="52996"/>
                  </a:cubicBezTo>
                  <a:cubicBezTo>
                    <a:pt x="115592" y="34378"/>
                    <a:pt x="119034" y="20824"/>
                    <a:pt x="125918" y="12327"/>
                  </a:cubicBezTo>
                  <a:cubicBezTo>
                    <a:pt x="131959" y="4950"/>
                    <a:pt x="140072" y="1261"/>
                    <a:pt x="150257" y="1261"/>
                  </a:cubicBezTo>
                  <a:cubicBezTo>
                    <a:pt x="157844" y="1261"/>
                    <a:pt x="164060" y="3405"/>
                    <a:pt x="168907" y="7688"/>
                  </a:cubicBezTo>
                  <a:cubicBezTo>
                    <a:pt x="173754" y="11902"/>
                    <a:pt x="176669" y="17769"/>
                    <a:pt x="177652" y="25288"/>
                  </a:cubicBezTo>
                  <a:close/>
                  <a:moveTo>
                    <a:pt x="129289" y="66901"/>
                  </a:moveTo>
                  <a:cubicBezTo>
                    <a:pt x="129289" y="70981"/>
                    <a:pt x="130132" y="74878"/>
                    <a:pt x="131818" y="78601"/>
                  </a:cubicBezTo>
                  <a:cubicBezTo>
                    <a:pt x="133575" y="82323"/>
                    <a:pt x="135998" y="85169"/>
                    <a:pt x="139089" y="87131"/>
                  </a:cubicBezTo>
                  <a:cubicBezTo>
                    <a:pt x="142249" y="89100"/>
                    <a:pt x="145516" y="90085"/>
                    <a:pt x="148888" y="90085"/>
                  </a:cubicBezTo>
                  <a:cubicBezTo>
                    <a:pt x="153945" y="90085"/>
                    <a:pt x="158265" y="88082"/>
                    <a:pt x="161848" y="84076"/>
                  </a:cubicBezTo>
                  <a:cubicBezTo>
                    <a:pt x="165430" y="80003"/>
                    <a:pt x="167221" y="74487"/>
                    <a:pt x="167221" y="67535"/>
                  </a:cubicBezTo>
                  <a:cubicBezTo>
                    <a:pt x="167221" y="60866"/>
                    <a:pt x="165430" y="55633"/>
                    <a:pt x="161848" y="51836"/>
                  </a:cubicBezTo>
                  <a:cubicBezTo>
                    <a:pt x="158335" y="47972"/>
                    <a:pt x="153875" y="46044"/>
                    <a:pt x="148466" y="46044"/>
                  </a:cubicBezTo>
                  <a:cubicBezTo>
                    <a:pt x="143127" y="46044"/>
                    <a:pt x="138597" y="47972"/>
                    <a:pt x="134874" y="51836"/>
                  </a:cubicBezTo>
                  <a:cubicBezTo>
                    <a:pt x="131151" y="55633"/>
                    <a:pt x="129289" y="60650"/>
                    <a:pt x="129289" y="66901"/>
                  </a:cubicBezTo>
                  <a:close/>
                  <a:moveTo>
                    <a:pt x="192508" y="24863"/>
                  </a:moveTo>
                  <a:cubicBezTo>
                    <a:pt x="192508" y="17978"/>
                    <a:pt x="194230" y="12111"/>
                    <a:pt x="197672" y="7269"/>
                  </a:cubicBezTo>
                  <a:cubicBezTo>
                    <a:pt x="201184" y="2421"/>
                    <a:pt x="206241" y="0"/>
                    <a:pt x="212844" y="0"/>
                  </a:cubicBezTo>
                  <a:cubicBezTo>
                    <a:pt x="218885" y="0"/>
                    <a:pt x="223873" y="2172"/>
                    <a:pt x="227806" y="6528"/>
                  </a:cubicBezTo>
                  <a:cubicBezTo>
                    <a:pt x="231810" y="10816"/>
                    <a:pt x="233812" y="17169"/>
                    <a:pt x="233812" y="25598"/>
                  </a:cubicBezTo>
                  <a:cubicBezTo>
                    <a:pt x="233812" y="33751"/>
                    <a:pt x="231810" y="40035"/>
                    <a:pt x="227806" y="44459"/>
                  </a:cubicBezTo>
                  <a:cubicBezTo>
                    <a:pt x="223802" y="48815"/>
                    <a:pt x="218850" y="50993"/>
                    <a:pt x="212950" y="50993"/>
                  </a:cubicBezTo>
                  <a:cubicBezTo>
                    <a:pt x="207119" y="50993"/>
                    <a:pt x="202238" y="48849"/>
                    <a:pt x="198304" y="44567"/>
                  </a:cubicBezTo>
                  <a:cubicBezTo>
                    <a:pt x="194440" y="40211"/>
                    <a:pt x="192508" y="33643"/>
                    <a:pt x="192508" y="24863"/>
                  </a:cubicBezTo>
                  <a:close/>
                  <a:moveTo>
                    <a:pt x="213160" y="8214"/>
                  </a:moveTo>
                  <a:cubicBezTo>
                    <a:pt x="210210" y="8214"/>
                    <a:pt x="207752" y="9481"/>
                    <a:pt x="205785" y="12010"/>
                  </a:cubicBezTo>
                  <a:cubicBezTo>
                    <a:pt x="203888" y="14539"/>
                    <a:pt x="202940" y="19205"/>
                    <a:pt x="202940" y="26023"/>
                  </a:cubicBezTo>
                  <a:cubicBezTo>
                    <a:pt x="202940" y="32206"/>
                    <a:pt x="203924" y="36556"/>
                    <a:pt x="205890" y="39085"/>
                  </a:cubicBezTo>
                  <a:cubicBezTo>
                    <a:pt x="207857" y="41613"/>
                    <a:pt x="210281" y="42881"/>
                    <a:pt x="213160" y="42881"/>
                  </a:cubicBezTo>
                  <a:cubicBezTo>
                    <a:pt x="216181" y="42881"/>
                    <a:pt x="218639" y="41613"/>
                    <a:pt x="220536" y="39085"/>
                  </a:cubicBezTo>
                  <a:cubicBezTo>
                    <a:pt x="222503" y="36488"/>
                    <a:pt x="223486" y="31815"/>
                    <a:pt x="223486" y="25072"/>
                  </a:cubicBezTo>
                  <a:cubicBezTo>
                    <a:pt x="223486" y="18821"/>
                    <a:pt x="222503" y="14465"/>
                    <a:pt x="220536" y="12010"/>
                  </a:cubicBezTo>
                  <a:cubicBezTo>
                    <a:pt x="218569" y="9481"/>
                    <a:pt x="216110" y="8214"/>
                    <a:pt x="213160" y="8214"/>
                  </a:cubicBezTo>
                  <a:close/>
                  <a:moveTo>
                    <a:pt x="213266" y="101778"/>
                  </a:moveTo>
                  <a:lnTo>
                    <a:pt x="266054" y="0"/>
                  </a:lnTo>
                  <a:lnTo>
                    <a:pt x="275642" y="0"/>
                  </a:lnTo>
                  <a:lnTo>
                    <a:pt x="223065" y="101778"/>
                  </a:lnTo>
                  <a:lnTo>
                    <a:pt x="213266" y="101778"/>
                  </a:lnTo>
                  <a:close/>
                  <a:moveTo>
                    <a:pt x="254990" y="75546"/>
                  </a:moveTo>
                  <a:cubicBezTo>
                    <a:pt x="254990" y="68587"/>
                    <a:pt x="256711" y="62727"/>
                    <a:pt x="260153" y="57946"/>
                  </a:cubicBezTo>
                  <a:cubicBezTo>
                    <a:pt x="263665" y="53097"/>
                    <a:pt x="268723" y="50676"/>
                    <a:pt x="275326" y="50676"/>
                  </a:cubicBezTo>
                  <a:cubicBezTo>
                    <a:pt x="281366" y="50676"/>
                    <a:pt x="286354" y="52855"/>
                    <a:pt x="290287" y="57211"/>
                  </a:cubicBezTo>
                  <a:cubicBezTo>
                    <a:pt x="294291" y="61493"/>
                    <a:pt x="296293" y="67852"/>
                    <a:pt x="296293" y="76281"/>
                  </a:cubicBezTo>
                  <a:cubicBezTo>
                    <a:pt x="296293" y="84427"/>
                    <a:pt x="294291" y="90718"/>
                    <a:pt x="290287" y="95142"/>
                  </a:cubicBezTo>
                  <a:cubicBezTo>
                    <a:pt x="286284" y="99566"/>
                    <a:pt x="281331" y="101778"/>
                    <a:pt x="275431" y="101778"/>
                  </a:cubicBezTo>
                  <a:cubicBezTo>
                    <a:pt x="269601" y="101778"/>
                    <a:pt x="264719" y="99600"/>
                    <a:pt x="260785" y="95243"/>
                  </a:cubicBezTo>
                  <a:cubicBezTo>
                    <a:pt x="256922" y="90820"/>
                    <a:pt x="254990" y="84252"/>
                    <a:pt x="254990" y="75546"/>
                  </a:cubicBezTo>
                  <a:close/>
                  <a:moveTo>
                    <a:pt x="275642" y="58897"/>
                  </a:moveTo>
                  <a:cubicBezTo>
                    <a:pt x="272692" y="58897"/>
                    <a:pt x="270233" y="60158"/>
                    <a:pt x="268266" y="62686"/>
                  </a:cubicBezTo>
                  <a:cubicBezTo>
                    <a:pt x="266300" y="65215"/>
                    <a:pt x="265316" y="69888"/>
                    <a:pt x="265316" y="76699"/>
                  </a:cubicBezTo>
                  <a:cubicBezTo>
                    <a:pt x="265316" y="82883"/>
                    <a:pt x="266300" y="87239"/>
                    <a:pt x="268266" y="89768"/>
                  </a:cubicBezTo>
                  <a:cubicBezTo>
                    <a:pt x="270233" y="92296"/>
                    <a:pt x="272692" y="93558"/>
                    <a:pt x="275642" y="93558"/>
                  </a:cubicBezTo>
                  <a:cubicBezTo>
                    <a:pt x="278662" y="93558"/>
                    <a:pt x="281121" y="92296"/>
                    <a:pt x="283017" y="89768"/>
                  </a:cubicBezTo>
                  <a:cubicBezTo>
                    <a:pt x="284984" y="87239"/>
                    <a:pt x="285967" y="82566"/>
                    <a:pt x="285967" y="75755"/>
                  </a:cubicBezTo>
                  <a:cubicBezTo>
                    <a:pt x="285967" y="69571"/>
                    <a:pt x="284984" y="65215"/>
                    <a:pt x="283017" y="62686"/>
                  </a:cubicBezTo>
                  <a:cubicBezTo>
                    <a:pt x="281051" y="60158"/>
                    <a:pt x="278592" y="58897"/>
                    <a:pt x="275642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49BF55C-D1C1-42AD-8A21-D03D449AAC14}"/>
                </a:ext>
              </a:extLst>
            </p:cNvPr>
            <p:cNvSpPr/>
            <p:nvPr/>
          </p:nvSpPr>
          <p:spPr>
            <a:xfrm>
              <a:off x="804819" y="1473006"/>
              <a:ext cx="2868653" cy="561803"/>
            </a:xfrm>
            <a:custGeom>
              <a:avLst/>
              <a:gdLst>
                <a:gd name="connsiteX0" fmla="*/ 0 w 2868653"/>
                <a:gd name="connsiteY0" fmla="*/ 561803 h 561803"/>
                <a:gd name="connsiteX1" fmla="*/ 1056685 w 2868653"/>
                <a:gd name="connsiteY1" fmla="*/ 561803 h 561803"/>
                <a:gd name="connsiteX2" fmla="*/ 2868654 w 2868653"/>
                <a:gd name="connsiteY2" fmla="*/ 0 h 561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68653" h="561803">
                  <a:moveTo>
                    <a:pt x="0" y="561803"/>
                  </a:moveTo>
                  <a:lnTo>
                    <a:pt x="1056685" y="561803"/>
                  </a:lnTo>
                  <a:lnTo>
                    <a:pt x="2868654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0C74532-17C5-486E-B092-10C412B258F2}"/>
                </a:ext>
              </a:extLst>
            </p:cNvPr>
            <p:cNvSpPr/>
            <p:nvPr/>
          </p:nvSpPr>
          <p:spPr>
            <a:xfrm>
              <a:off x="3659986" y="1459519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42"/>
                    <a:pt x="20938" y="0"/>
                    <a:pt x="13487" y="0"/>
                  </a:cubicBezTo>
                  <a:cubicBezTo>
                    <a:pt x="6042" y="0"/>
                    <a:pt x="0" y="6042"/>
                    <a:pt x="0" y="13487"/>
                  </a:cubicBezTo>
                  <a:cubicBezTo>
                    <a:pt x="0" y="20938"/>
                    <a:pt x="6042" y="26973"/>
                    <a:pt x="13487" y="26973"/>
                  </a:cubicBezTo>
                  <a:cubicBezTo>
                    <a:pt x="20938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F2C1BE3-6576-4397-B2CA-1428DBE07561}"/>
                </a:ext>
              </a:extLst>
            </p:cNvPr>
            <p:cNvSpPr/>
            <p:nvPr/>
          </p:nvSpPr>
          <p:spPr>
            <a:xfrm>
              <a:off x="814723" y="2238378"/>
              <a:ext cx="240864" cy="96511"/>
            </a:xfrm>
            <a:custGeom>
              <a:avLst/>
              <a:gdLst>
                <a:gd name="connsiteX0" fmla="*/ 0 w 240864"/>
                <a:gd name="connsiteY0" fmla="*/ 96511 h 96511"/>
                <a:gd name="connsiteX1" fmla="*/ 0 w 240864"/>
                <a:gd name="connsiteY1" fmla="*/ 0 h 96511"/>
                <a:gd name="connsiteX2" fmla="*/ 12750 w 240864"/>
                <a:gd name="connsiteY2" fmla="*/ 0 h 96511"/>
                <a:gd name="connsiteX3" fmla="*/ 12750 w 240864"/>
                <a:gd name="connsiteY3" fmla="*/ 85128 h 96511"/>
                <a:gd name="connsiteX4" fmla="*/ 60269 w 240864"/>
                <a:gd name="connsiteY4" fmla="*/ 85128 h 96511"/>
                <a:gd name="connsiteX5" fmla="*/ 60269 w 240864"/>
                <a:gd name="connsiteY5" fmla="*/ 96511 h 96511"/>
                <a:gd name="connsiteX6" fmla="*/ 0 w 240864"/>
                <a:gd name="connsiteY6" fmla="*/ 96511 h 96511"/>
                <a:gd name="connsiteX7" fmla="*/ 99254 w 240864"/>
                <a:gd name="connsiteY7" fmla="*/ 96511 h 96511"/>
                <a:gd name="connsiteX8" fmla="*/ 99254 w 240864"/>
                <a:gd name="connsiteY8" fmla="*/ 11376 h 96511"/>
                <a:gd name="connsiteX9" fmla="*/ 67434 w 240864"/>
                <a:gd name="connsiteY9" fmla="*/ 11376 h 96511"/>
                <a:gd name="connsiteX10" fmla="*/ 67434 w 240864"/>
                <a:gd name="connsiteY10" fmla="*/ 0 h 96511"/>
                <a:gd name="connsiteX11" fmla="*/ 143929 w 240864"/>
                <a:gd name="connsiteY11" fmla="*/ 0 h 96511"/>
                <a:gd name="connsiteX12" fmla="*/ 143929 w 240864"/>
                <a:gd name="connsiteY12" fmla="*/ 11376 h 96511"/>
                <a:gd name="connsiteX13" fmla="*/ 112003 w 240864"/>
                <a:gd name="connsiteY13" fmla="*/ 11376 h 96511"/>
                <a:gd name="connsiteX14" fmla="*/ 112003 w 240864"/>
                <a:gd name="connsiteY14" fmla="*/ 96511 h 96511"/>
                <a:gd name="connsiteX15" fmla="*/ 99254 w 240864"/>
                <a:gd name="connsiteY15" fmla="*/ 96511 h 96511"/>
                <a:gd name="connsiteX16" fmla="*/ 155835 w 240864"/>
                <a:gd name="connsiteY16" fmla="*/ 96511 h 96511"/>
                <a:gd name="connsiteX17" fmla="*/ 155835 w 240864"/>
                <a:gd name="connsiteY17" fmla="*/ 0 h 96511"/>
                <a:gd name="connsiteX18" fmla="*/ 198614 w 240864"/>
                <a:gd name="connsiteY18" fmla="*/ 0 h 96511"/>
                <a:gd name="connsiteX19" fmla="*/ 218211 w 240864"/>
                <a:gd name="connsiteY19" fmla="*/ 2630 h 96511"/>
                <a:gd name="connsiteX20" fmla="*/ 228959 w 240864"/>
                <a:gd name="connsiteY20" fmla="*/ 11801 h 96511"/>
                <a:gd name="connsiteX21" fmla="*/ 232962 w 240864"/>
                <a:gd name="connsiteY21" fmla="*/ 26340 h 96511"/>
                <a:gd name="connsiteX22" fmla="*/ 226324 w 240864"/>
                <a:gd name="connsiteY22" fmla="*/ 43616 h 96511"/>
                <a:gd name="connsiteX23" fmla="*/ 205778 w 240864"/>
                <a:gd name="connsiteY23" fmla="*/ 52571 h 96511"/>
                <a:gd name="connsiteX24" fmla="*/ 213470 w 240864"/>
                <a:gd name="connsiteY24" fmla="*/ 57420 h 96511"/>
                <a:gd name="connsiteX25" fmla="*/ 224112 w 240864"/>
                <a:gd name="connsiteY25" fmla="*/ 70273 h 96511"/>
                <a:gd name="connsiteX26" fmla="*/ 240865 w 240864"/>
                <a:gd name="connsiteY26" fmla="*/ 96511 h 96511"/>
                <a:gd name="connsiteX27" fmla="*/ 224849 w 240864"/>
                <a:gd name="connsiteY27" fmla="*/ 96511 h 96511"/>
                <a:gd name="connsiteX28" fmla="*/ 211994 w 240864"/>
                <a:gd name="connsiteY28" fmla="*/ 76389 h 96511"/>
                <a:gd name="connsiteX29" fmla="*/ 202828 w 240864"/>
                <a:gd name="connsiteY29" fmla="*/ 63111 h 96511"/>
                <a:gd name="connsiteX30" fmla="*/ 196295 w 240864"/>
                <a:gd name="connsiteY30" fmla="*/ 56685 h 96511"/>
                <a:gd name="connsiteX31" fmla="*/ 190500 w 240864"/>
                <a:gd name="connsiteY31" fmla="*/ 54048 h 96511"/>
                <a:gd name="connsiteX32" fmla="*/ 183441 w 240864"/>
                <a:gd name="connsiteY32" fmla="*/ 53630 h 96511"/>
                <a:gd name="connsiteX33" fmla="*/ 168584 w 240864"/>
                <a:gd name="connsiteY33" fmla="*/ 53630 h 96511"/>
                <a:gd name="connsiteX34" fmla="*/ 168584 w 240864"/>
                <a:gd name="connsiteY34" fmla="*/ 96511 h 96511"/>
                <a:gd name="connsiteX35" fmla="*/ 155835 w 240864"/>
                <a:gd name="connsiteY35" fmla="*/ 96511 h 96511"/>
                <a:gd name="connsiteX36" fmla="*/ 168584 w 240864"/>
                <a:gd name="connsiteY36" fmla="*/ 42564 h 96511"/>
                <a:gd name="connsiteX37" fmla="*/ 196085 w 240864"/>
                <a:gd name="connsiteY37" fmla="*/ 42564 h 96511"/>
                <a:gd name="connsiteX38" fmla="*/ 209677 w 240864"/>
                <a:gd name="connsiteY38" fmla="*/ 40771 h 96511"/>
                <a:gd name="connsiteX39" fmla="*/ 217158 w 240864"/>
                <a:gd name="connsiteY39" fmla="*/ 34978 h 96511"/>
                <a:gd name="connsiteX40" fmla="*/ 219792 w 240864"/>
                <a:gd name="connsiteY40" fmla="*/ 26340 h 96511"/>
                <a:gd name="connsiteX41" fmla="*/ 214840 w 240864"/>
                <a:gd name="connsiteY41" fmla="*/ 15065 h 96511"/>
                <a:gd name="connsiteX42" fmla="*/ 199140 w 240864"/>
                <a:gd name="connsiteY42" fmla="*/ 10641 h 96511"/>
                <a:gd name="connsiteX43" fmla="*/ 168584 w 240864"/>
                <a:gd name="connsiteY43" fmla="*/ 10641 h 96511"/>
                <a:gd name="connsiteX44" fmla="*/ 168584 w 240864"/>
                <a:gd name="connsiteY44" fmla="*/ 42564 h 96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40864" h="96511">
                  <a:moveTo>
                    <a:pt x="0" y="96511"/>
                  </a:moveTo>
                  <a:lnTo>
                    <a:pt x="0" y="0"/>
                  </a:lnTo>
                  <a:lnTo>
                    <a:pt x="12750" y="0"/>
                  </a:lnTo>
                  <a:lnTo>
                    <a:pt x="12750" y="85128"/>
                  </a:lnTo>
                  <a:lnTo>
                    <a:pt x="60269" y="85128"/>
                  </a:lnTo>
                  <a:lnTo>
                    <a:pt x="60269" y="96511"/>
                  </a:lnTo>
                  <a:lnTo>
                    <a:pt x="0" y="96511"/>
                  </a:lnTo>
                  <a:close/>
                  <a:moveTo>
                    <a:pt x="99254" y="96511"/>
                  </a:moveTo>
                  <a:lnTo>
                    <a:pt x="99254" y="11376"/>
                  </a:lnTo>
                  <a:lnTo>
                    <a:pt x="67434" y="11376"/>
                  </a:lnTo>
                  <a:lnTo>
                    <a:pt x="67434" y="0"/>
                  </a:lnTo>
                  <a:lnTo>
                    <a:pt x="143929" y="0"/>
                  </a:lnTo>
                  <a:lnTo>
                    <a:pt x="143929" y="11376"/>
                  </a:lnTo>
                  <a:lnTo>
                    <a:pt x="112003" y="11376"/>
                  </a:lnTo>
                  <a:lnTo>
                    <a:pt x="112003" y="96511"/>
                  </a:lnTo>
                  <a:lnTo>
                    <a:pt x="99254" y="96511"/>
                  </a:lnTo>
                  <a:close/>
                  <a:moveTo>
                    <a:pt x="155835" y="96511"/>
                  </a:moveTo>
                  <a:lnTo>
                    <a:pt x="155835" y="0"/>
                  </a:lnTo>
                  <a:lnTo>
                    <a:pt x="198614" y="0"/>
                  </a:lnTo>
                  <a:cubicBezTo>
                    <a:pt x="207183" y="0"/>
                    <a:pt x="213716" y="877"/>
                    <a:pt x="218211" y="2630"/>
                  </a:cubicBezTo>
                  <a:cubicBezTo>
                    <a:pt x="222707" y="4316"/>
                    <a:pt x="226289" y="7371"/>
                    <a:pt x="228959" y="11801"/>
                  </a:cubicBezTo>
                  <a:cubicBezTo>
                    <a:pt x="231628" y="16150"/>
                    <a:pt x="232962" y="20999"/>
                    <a:pt x="232962" y="26340"/>
                  </a:cubicBezTo>
                  <a:cubicBezTo>
                    <a:pt x="232962" y="33150"/>
                    <a:pt x="230750" y="38909"/>
                    <a:pt x="226324" y="43616"/>
                  </a:cubicBezTo>
                  <a:cubicBezTo>
                    <a:pt x="221899" y="48323"/>
                    <a:pt x="215051" y="51310"/>
                    <a:pt x="205778" y="52571"/>
                  </a:cubicBezTo>
                  <a:cubicBezTo>
                    <a:pt x="209150" y="54190"/>
                    <a:pt x="211714" y="55808"/>
                    <a:pt x="213470" y="57420"/>
                  </a:cubicBezTo>
                  <a:cubicBezTo>
                    <a:pt x="217193" y="60792"/>
                    <a:pt x="220740" y="65080"/>
                    <a:pt x="224112" y="70273"/>
                  </a:cubicBezTo>
                  <a:lnTo>
                    <a:pt x="240865" y="96511"/>
                  </a:lnTo>
                  <a:lnTo>
                    <a:pt x="224849" y="96511"/>
                  </a:lnTo>
                  <a:lnTo>
                    <a:pt x="211994" y="76389"/>
                  </a:lnTo>
                  <a:cubicBezTo>
                    <a:pt x="208272" y="70623"/>
                    <a:pt x="205216" y="66200"/>
                    <a:pt x="202828" y="63111"/>
                  </a:cubicBezTo>
                  <a:cubicBezTo>
                    <a:pt x="200440" y="60023"/>
                    <a:pt x="198262" y="57878"/>
                    <a:pt x="196295" y="56685"/>
                  </a:cubicBezTo>
                  <a:cubicBezTo>
                    <a:pt x="194399" y="55417"/>
                    <a:pt x="192467" y="54540"/>
                    <a:pt x="190500" y="54048"/>
                  </a:cubicBezTo>
                  <a:cubicBezTo>
                    <a:pt x="189025" y="53765"/>
                    <a:pt x="186672" y="53630"/>
                    <a:pt x="183441" y="53630"/>
                  </a:cubicBezTo>
                  <a:lnTo>
                    <a:pt x="168584" y="53630"/>
                  </a:lnTo>
                  <a:lnTo>
                    <a:pt x="168584" y="96511"/>
                  </a:lnTo>
                  <a:lnTo>
                    <a:pt x="155835" y="96511"/>
                  </a:lnTo>
                  <a:close/>
                  <a:moveTo>
                    <a:pt x="168584" y="42564"/>
                  </a:moveTo>
                  <a:lnTo>
                    <a:pt x="196085" y="42564"/>
                  </a:lnTo>
                  <a:cubicBezTo>
                    <a:pt x="201915" y="42564"/>
                    <a:pt x="206445" y="41964"/>
                    <a:pt x="209677" y="40771"/>
                  </a:cubicBezTo>
                  <a:cubicBezTo>
                    <a:pt x="212978" y="39577"/>
                    <a:pt x="215472" y="37648"/>
                    <a:pt x="217158" y="34978"/>
                  </a:cubicBezTo>
                  <a:cubicBezTo>
                    <a:pt x="218914" y="32308"/>
                    <a:pt x="219792" y="29428"/>
                    <a:pt x="219792" y="26340"/>
                  </a:cubicBezTo>
                  <a:cubicBezTo>
                    <a:pt x="219792" y="21774"/>
                    <a:pt x="218141" y="18012"/>
                    <a:pt x="214840" y="15065"/>
                  </a:cubicBezTo>
                  <a:cubicBezTo>
                    <a:pt x="211538" y="12111"/>
                    <a:pt x="206305" y="10641"/>
                    <a:pt x="199140" y="10641"/>
                  </a:cubicBezTo>
                  <a:lnTo>
                    <a:pt x="168584" y="10641"/>
                  </a:lnTo>
                  <a:lnTo>
                    <a:pt x="168584" y="42564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4549F04-F28A-43EF-A5FA-498E385E9CF9}"/>
                </a:ext>
              </a:extLst>
            </p:cNvPr>
            <p:cNvSpPr/>
            <p:nvPr/>
          </p:nvSpPr>
          <p:spPr>
            <a:xfrm>
              <a:off x="810509" y="2418763"/>
              <a:ext cx="294706" cy="101777"/>
            </a:xfrm>
            <a:custGeom>
              <a:avLst/>
              <a:gdLst>
                <a:gd name="connsiteX0" fmla="*/ 0 w 294706"/>
                <a:gd name="connsiteY0" fmla="*/ 72700 h 101777"/>
                <a:gd name="connsiteX1" fmla="*/ 11801 w 294706"/>
                <a:gd name="connsiteY1" fmla="*/ 71116 h 101777"/>
                <a:gd name="connsiteX2" fmla="*/ 18755 w 294706"/>
                <a:gd name="connsiteY2" fmla="*/ 85661 h 101777"/>
                <a:gd name="connsiteX3" fmla="*/ 30767 w 294706"/>
                <a:gd name="connsiteY3" fmla="*/ 90085 h 101777"/>
                <a:gd name="connsiteX4" fmla="*/ 44781 w 294706"/>
                <a:gd name="connsiteY4" fmla="*/ 84292 h 101777"/>
                <a:gd name="connsiteX5" fmla="*/ 50575 w 294706"/>
                <a:gd name="connsiteY5" fmla="*/ 69956 h 101777"/>
                <a:gd name="connsiteX6" fmla="*/ 45202 w 294706"/>
                <a:gd name="connsiteY6" fmla="*/ 56469 h 101777"/>
                <a:gd name="connsiteX7" fmla="*/ 31715 w 294706"/>
                <a:gd name="connsiteY7" fmla="*/ 51202 h 101777"/>
                <a:gd name="connsiteX8" fmla="*/ 23391 w 294706"/>
                <a:gd name="connsiteY8" fmla="*/ 52470 h 101777"/>
                <a:gd name="connsiteX9" fmla="*/ 24656 w 294706"/>
                <a:gd name="connsiteY9" fmla="*/ 42038 h 101777"/>
                <a:gd name="connsiteX10" fmla="*/ 26552 w 294706"/>
                <a:gd name="connsiteY10" fmla="*/ 42247 h 101777"/>
                <a:gd name="connsiteX11" fmla="*/ 40145 w 294706"/>
                <a:gd name="connsiteY11" fmla="*/ 38350 h 101777"/>
                <a:gd name="connsiteX12" fmla="*/ 46255 w 294706"/>
                <a:gd name="connsiteY12" fmla="*/ 26124 h 101777"/>
                <a:gd name="connsiteX13" fmla="*/ 41830 w 294706"/>
                <a:gd name="connsiteY13" fmla="*/ 15274 h 101777"/>
                <a:gd name="connsiteX14" fmla="*/ 30451 w 294706"/>
                <a:gd name="connsiteY14" fmla="*/ 10951 h 101777"/>
                <a:gd name="connsiteX15" fmla="*/ 18966 w 294706"/>
                <a:gd name="connsiteY15" fmla="*/ 15382 h 101777"/>
                <a:gd name="connsiteX16" fmla="*/ 13065 w 294706"/>
                <a:gd name="connsiteY16" fmla="*/ 28342 h 101777"/>
                <a:gd name="connsiteX17" fmla="*/ 1159 w 294706"/>
                <a:gd name="connsiteY17" fmla="*/ 26232 h 101777"/>
                <a:gd name="connsiteX18" fmla="*/ 11064 w 294706"/>
                <a:gd name="connsiteY18" fmla="*/ 7795 h 101777"/>
                <a:gd name="connsiteX19" fmla="*/ 30240 w 294706"/>
                <a:gd name="connsiteY19" fmla="*/ 1261 h 101777"/>
                <a:gd name="connsiteX20" fmla="*/ 44781 w 294706"/>
                <a:gd name="connsiteY20" fmla="*/ 4633 h 101777"/>
                <a:gd name="connsiteX21" fmla="*/ 54896 w 294706"/>
                <a:gd name="connsiteY21" fmla="*/ 13905 h 101777"/>
                <a:gd name="connsiteX22" fmla="*/ 58478 w 294706"/>
                <a:gd name="connsiteY22" fmla="*/ 26340 h 101777"/>
                <a:gd name="connsiteX23" fmla="*/ 55106 w 294706"/>
                <a:gd name="connsiteY23" fmla="*/ 37716 h 101777"/>
                <a:gd name="connsiteX24" fmla="*/ 45202 w 294706"/>
                <a:gd name="connsiteY24" fmla="*/ 45936 h 101777"/>
                <a:gd name="connsiteX25" fmla="*/ 58478 w 294706"/>
                <a:gd name="connsiteY25" fmla="*/ 54156 h 101777"/>
                <a:gd name="connsiteX26" fmla="*/ 63219 w 294706"/>
                <a:gd name="connsiteY26" fmla="*/ 69645 h 101777"/>
                <a:gd name="connsiteX27" fmla="*/ 53947 w 294706"/>
                <a:gd name="connsiteY27" fmla="*/ 91137 h 101777"/>
                <a:gd name="connsiteX28" fmla="*/ 30661 w 294706"/>
                <a:gd name="connsiteY28" fmla="*/ 99883 h 101777"/>
                <a:gd name="connsiteX29" fmla="*/ 9483 w 294706"/>
                <a:gd name="connsiteY29" fmla="*/ 92296 h 101777"/>
                <a:gd name="connsiteX30" fmla="*/ 0 w 294706"/>
                <a:gd name="connsiteY30" fmla="*/ 72700 h 101777"/>
                <a:gd name="connsiteX31" fmla="*/ 80710 w 294706"/>
                <a:gd name="connsiteY31" fmla="*/ 98197 h 101777"/>
                <a:gd name="connsiteX32" fmla="*/ 80710 w 294706"/>
                <a:gd name="connsiteY32" fmla="*/ 84710 h 101777"/>
                <a:gd name="connsiteX33" fmla="*/ 94197 w 294706"/>
                <a:gd name="connsiteY33" fmla="*/ 84710 h 101777"/>
                <a:gd name="connsiteX34" fmla="*/ 94197 w 294706"/>
                <a:gd name="connsiteY34" fmla="*/ 98197 h 101777"/>
                <a:gd name="connsiteX35" fmla="*/ 80710 w 294706"/>
                <a:gd name="connsiteY35" fmla="*/ 98197 h 101777"/>
                <a:gd name="connsiteX36" fmla="*/ 114637 w 294706"/>
                <a:gd name="connsiteY36" fmla="*/ 72700 h 101777"/>
                <a:gd name="connsiteX37" fmla="*/ 126438 w 294706"/>
                <a:gd name="connsiteY37" fmla="*/ 71116 h 101777"/>
                <a:gd name="connsiteX38" fmla="*/ 133392 w 294706"/>
                <a:gd name="connsiteY38" fmla="*/ 85661 h 101777"/>
                <a:gd name="connsiteX39" fmla="*/ 145404 w 294706"/>
                <a:gd name="connsiteY39" fmla="*/ 90085 h 101777"/>
                <a:gd name="connsiteX40" fmla="*/ 159418 w 294706"/>
                <a:gd name="connsiteY40" fmla="*/ 84292 h 101777"/>
                <a:gd name="connsiteX41" fmla="*/ 165212 w 294706"/>
                <a:gd name="connsiteY41" fmla="*/ 69956 h 101777"/>
                <a:gd name="connsiteX42" fmla="*/ 159839 w 294706"/>
                <a:gd name="connsiteY42" fmla="*/ 56469 h 101777"/>
                <a:gd name="connsiteX43" fmla="*/ 146353 w 294706"/>
                <a:gd name="connsiteY43" fmla="*/ 51202 h 101777"/>
                <a:gd name="connsiteX44" fmla="*/ 138029 w 294706"/>
                <a:gd name="connsiteY44" fmla="*/ 52470 h 101777"/>
                <a:gd name="connsiteX45" fmla="*/ 139293 w 294706"/>
                <a:gd name="connsiteY45" fmla="*/ 42038 h 101777"/>
                <a:gd name="connsiteX46" fmla="*/ 141189 w 294706"/>
                <a:gd name="connsiteY46" fmla="*/ 42247 h 101777"/>
                <a:gd name="connsiteX47" fmla="*/ 154782 w 294706"/>
                <a:gd name="connsiteY47" fmla="*/ 38350 h 101777"/>
                <a:gd name="connsiteX48" fmla="*/ 160893 w 294706"/>
                <a:gd name="connsiteY48" fmla="*/ 26124 h 101777"/>
                <a:gd name="connsiteX49" fmla="*/ 156468 w 294706"/>
                <a:gd name="connsiteY49" fmla="*/ 15274 h 101777"/>
                <a:gd name="connsiteX50" fmla="*/ 145088 w 294706"/>
                <a:gd name="connsiteY50" fmla="*/ 10951 h 101777"/>
                <a:gd name="connsiteX51" fmla="*/ 133603 w 294706"/>
                <a:gd name="connsiteY51" fmla="*/ 15382 h 101777"/>
                <a:gd name="connsiteX52" fmla="*/ 127702 w 294706"/>
                <a:gd name="connsiteY52" fmla="*/ 28342 h 101777"/>
                <a:gd name="connsiteX53" fmla="*/ 115796 w 294706"/>
                <a:gd name="connsiteY53" fmla="*/ 26232 h 101777"/>
                <a:gd name="connsiteX54" fmla="*/ 125701 w 294706"/>
                <a:gd name="connsiteY54" fmla="*/ 7795 h 101777"/>
                <a:gd name="connsiteX55" fmla="*/ 144877 w 294706"/>
                <a:gd name="connsiteY55" fmla="*/ 1261 h 101777"/>
                <a:gd name="connsiteX56" fmla="*/ 159418 w 294706"/>
                <a:gd name="connsiteY56" fmla="*/ 4633 h 101777"/>
                <a:gd name="connsiteX57" fmla="*/ 169533 w 294706"/>
                <a:gd name="connsiteY57" fmla="*/ 13905 h 101777"/>
                <a:gd name="connsiteX58" fmla="*/ 173115 w 294706"/>
                <a:gd name="connsiteY58" fmla="*/ 26340 h 101777"/>
                <a:gd name="connsiteX59" fmla="*/ 169743 w 294706"/>
                <a:gd name="connsiteY59" fmla="*/ 37716 h 101777"/>
                <a:gd name="connsiteX60" fmla="*/ 159839 w 294706"/>
                <a:gd name="connsiteY60" fmla="*/ 45936 h 101777"/>
                <a:gd name="connsiteX61" fmla="*/ 173115 w 294706"/>
                <a:gd name="connsiteY61" fmla="*/ 54156 h 101777"/>
                <a:gd name="connsiteX62" fmla="*/ 177856 w 294706"/>
                <a:gd name="connsiteY62" fmla="*/ 69645 h 101777"/>
                <a:gd name="connsiteX63" fmla="*/ 168584 w 294706"/>
                <a:gd name="connsiteY63" fmla="*/ 91137 h 101777"/>
                <a:gd name="connsiteX64" fmla="*/ 145299 w 294706"/>
                <a:gd name="connsiteY64" fmla="*/ 99883 h 101777"/>
                <a:gd name="connsiteX65" fmla="*/ 124120 w 294706"/>
                <a:gd name="connsiteY65" fmla="*/ 92296 h 101777"/>
                <a:gd name="connsiteX66" fmla="*/ 114637 w 294706"/>
                <a:gd name="connsiteY66" fmla="*/ 72700 h 101777"/>
                <a:gd name="connsiteX67" fmla="*/ 190921 w 294706"/>
                <a:gd name="connsiteY67" fmla="*/ 24863 h 101777"/>
                <a:gd name="connsiteX68" fmla="*/ 196085 w 294706"/>
                <a:gd name="connsiteY68" fmla="*/ 7269 h 101777"/>
                <a:gd name="connsiteX69" fmla="*/ 211257 w 294706"/>
                <a:gd name="connsiteY69" fmla="*/ 0 h 101777"/>
                <a:gd name="connsiteX70" fmla="*/ 226219 w 294706"/>
                <a:gd name="connsiteY70" fmla="*/ 6528 h 101777"/>
                <a:gd name="connsiteX71" fmla="*/ 232225 w 294706"/>
                <a:gd name="connsiteY71" fmla="*/ 25598 h 101777"/>
                <a:gd name="connsiteX72" fmla="*/ 226219 w 294706"/>
                <a:gd name="connsiteY72" fmla="*/ 44459 h 101777"/>
                <a:gd name="connsiteX73" fmla="*/ 211363 w 294706"/>
                <a:gd name="connsiteY73" fmla="*/ 50993 h 101777"/>
                <a:gd name="connsiteX74" fmla="*/ 196717 w 294706"/>
                <a:gd name="connsiteY74" fmla="*/ 44567 h 101777"/>
                <a:gd name="connsiteX75" fmla="*/ 190921 w 294706"/>
                <a:gd name="connsiteY75" fmla="*/ 24863 h 101777"/>
                <a:gd name="connsiteX76" fmla="*/ 211573 w 294706"/>
                <a:gd name="connsiteY76" fmla="*/ 8214 h 101777"/>
                <a:gd name="connsiteX77" fmla="*/ 204198 w 294706"/>
                <a:gd name="connsiteY77" fmla="*/ 12010 h 101777"/>
                <a:gd name="connsiteX78" fmla="*/ 201353 w 294706"/>
                <a:gd name="connsiteY78" fmla="*/ 26023 h 101777"/>
                <a:gd name="connsiteX79" fmla="*/ 204303 w 294706"/>
                <a:gd name="connsiteY79" fmla="*/ 39085 h 101777"/>
                <a:gd name="connsiteX80" fmla="*/ 211573 w 294706"/>
                <a:gd name="connsiteY80" fmla="*/ 42881 h 101777"/>
                <a:gd name="connsiteX81" fmla="*/ 218949 w 294706"/>
                <a:gd name="connsiteY81" fmla="*/ 39085 h 101777"/>
                <a:gd name="connsiteX82" fmla="*/ 221899 w 294706"/>
                <a:gd name="connsiteY82" fmla="*/ 25072 h 101777"/>
                <a:gd name="connsiteX83" fmla="*/ 218949 w 294706"/>
                <a:gd name="connsiteY83" fmla="*/ 12010 h 101777"/>
                <a:gd name="connsiteX84" fmla="*/ 211573 w 294706"/>
                <a:gd name="connsiteY84" fmla="*/ 8214 h 101777"/>
                <a:gd name="connsiteX85" fmla="*/ 211679 w 294706"/>
                <a:gd name="connsiteY85" fmla="*/ 101778 h 101777"/>
                <a:gd name="connsiteX86" fmla="*/ 264467 w 294706"/>
                <a:gd name="connsiteY86" fmla="*/ 0 h 101777"/>
                <a:gd name="connsiteX87" fmla="*/ 274055 w 294706"/>
                <a:gd name="connsiteY87" fmla="*/ 0 h 101777"/>
                <a:gd name="connsiteX88" fmla="*/ 221478 w 294706"/>
                <a:gd name="connsiteY88" fmla="*/ 101778 h 101777"/>
                <a:gd name="connsiteX89" fmla="*/ 211679 w 294706"/>
                <a:gd name="connsiteY89" fmla="*/ 101778 h 101777"/>
                <a:gd name="connsiteX90" fmla="*/ 253403 w 294706"/>
                <a:gd name="connsiteY90" fmla="*/ 75546 h 101777"/>
                <a:gd name="connsiteX91" fmla="*/ 258566 w 294706"/>
                <a:gd name="connsiteY91" fmla="*/ 57946 h 101777"/>
                <a:gd name="connsiteX92" fmla="*/ 273739 w 294706"/>
                <a:gd name="connsiteY92" fmla="*/ 50676 h 101777"/>
                <a:gd name="connsiteX93" fmla="*/ 288700 w 294706"/>
                <a:gd name="connsiteY93" fmla="*/ 57211 h 101777"/>
                <a:gd name="connsiteX94" fmla="*/ 294707 w 294706"/>
                <a:gd name="connsiteY94" fmla="*/ 76281 h 101777"/>
                <a:gd name="connsiteX95" fmla="*/ 288700 w 294706"/>
                <a:gd name="connsiteY95" fmla="*/ 95142 h 101777"/>
                <a:gd name="connsiteX96" fmla="*/ 273844 w 294706"/>
                <a:gd name="connsiteY96" fmla="*/ 101778 h 101777"/>
                <a:gd name="connsiteX97" fmla="*/ 259198 w 294706"/>
                <a:gd name="connsiteY97" fmla="*/ 95243 h 101777"/>
                <a:gd name="connsiteX98" fmla="*/ 253403 w 294706"/>
                <a:gd name="connsiteY98" fmla="*/ 75546 h 101777"/>
                <a:gd name="connsiteX99" fmla="*/ 274055 w 294706"/>
                <a:gd name="connsiteY99" fmla="*/ 58897 h 101777"/>
                <a:gd name="connsiteX100" fmla="*/ 266679 w 294706"/>
                <a:gd name="connsiteY100" fmla="*/ 62686 h 101777"/>
                <a:gd name="connsiteX101" fmla="*/ 263729 w 294706"/>
                <a:gd name="connsiteY101" fmla="*/ 76699 h 101777"/>
                <a:gd name="connsiteX102" fmla="*/ 266679 w 294706"/>
                <a:gd name="connsiteY102" fmla="*/ 89768 h 101777"/>
                <a:gd name="connsiteX103" fmla="*/ 274055 w 294706"/>
                <a:gd name="connsiteY103" fmla="*/ 93558 h 101777"/>
                <a:gd name="connsiteX104" fmla="*/ 281430 w 294706"/>
                <a:gd name="connsiteY104" fmla="*/ 89768 h 101777"/>
                <a:gd name="connsiteX105" fmla="*/ 284380 w 294706"/>
                <a:gd name="connsiteY105" fmla="*/ 75755 h 101777"/>
                <a:gd name="connsiteX106" fmla="*/ 281430 w 294706"/>
                <a:gd name="connsiteY106" fmla="*/ 62686 h 101777"/>
                <a:gd name="connsiteX107" fmla="*/ 274055 w 294706"/>
                <a:gd name="connsiteY107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294706" h="101777">
                  <a:moveTo>
                    <a:pt x="0" y="72700"/>
                  </a:moveTo>
                  <a:lnTo>
                    <a:pt x="11801" y="71116"/>
                  </a:lnTo>
                  <a:cubicBezTo>
                    <a:pt x="13206" y="77859"/>
                    <a:pt x="15524" y="82707"/>
                    <a:pt x="18755" y="85661"/>
                  </a:cubicBezTo>
                  <a:cubicBezTo>
                    <a:pt x="22057" y="88608"/>
                    <a:pt x="26060" y="90085"/>
                    <a:pt x="30767" y="90085"/>
                  </a:cubicBezTo>
                  <a:cubicBezTo>
                    <a:pt x="36316" y="90085"/>
                    <a:pt x="40988" y="88149"/>
                    <a:pt x="44781" y="84292"/>
                  </a:cubicBezTo>
                  <a:cubicBezTo>
                    <a:pt x="48644" y="80428"/>
                    <a:pt x="50575" y="75647"/>
                    <a:pt x="50575" y="69956"/>
                  </a:cubicBezTo>
                  <a:cubicBezTo>
                    <a:pt x="50575" y="64480"/>
                    <a:pt x="48784" y="59982"/>
                    <a:pt x="45202" y="56469"/>
                  </a:cubicBezTo>
                  <a:cubicBezTo>
                    <a:pt x="41689" y="52962"/>
                    <a:pt x="37194" y="51202"/>
                    <a:pt x="31715" y="51202"/>
                  </a:cubicBezTo>
                  <a:cubicBezTo>
                    <a:pt x="29467" y="51202"/>
                    <a:pt x="26693" y="51627"/>
                    <a:pt x="23391" y="52470"/>
                  </a:cubicBezTo>
                  <a:lnTo>
                    <a:pt x="24656" y="42038"/>
                  </a:lnTo>
                  <a:cubicBezTo>
                    <a:pt x="25429" y="42180"/>
                    <a:pt x="26060" y="42247"/>
                    <a:pt x="26552" y="42247"/>
                  </a:cubicBezTo>
                  <a:cubicBezTo>
                    <a:pt x="31610" y="42247"/>
                    <a:pt x="36140" y="40946"/>
                    <a:pt x="40145" y="38350"/>
                  </a:cubicBezTo>
                  <a:cubicBezTo>
                    <a:pt x="44218" y="35679"/>
                    <a:pt x="46255" y="31606"/>
                    <a:pt x="46255" y="26124"/>
                  </a:cubicBezTo>
                  <a:cubicBezTo>
                    <a:pt x="46255" y="21774"/>
                    <a:pt x="44781" y="18153"/>
                    <a:pt x="41830" y="15274"/>
                  </a:cubicBezTo>
                  <a:cubicBezTo>
                    <a:pt x="38880" y="12394"/>
                    <a:pt x="35087" y="10951"/>
                    <a:pt x="30451" y="10951"/>
                  </a:cubicBezTo>
                  <a:cubicBezTo>
                    <a:pt x="25885" y="10951"/>
                    <a:pt x="22057" y="12428"/>
                    <a:pt x="18966" y="15382"/>
                  </a:cubicBezTo>
                  <a:cubicBezTo>
                    <a:pt x="15875" y="18261"/>
                    <a:pt x="13908" y="22577"/>
                    <a:pt x="13065" y="28342"/>
                  </a:cubicBezTo>
                  <a:lnTo>
                    <a:pt x="1159" y="26232"/>
                  </a:lnTo>
                  <a:cubicBezTo>
                    <a:pt x="2635" y="18295"/>
                    <a:pt x="5936" y="12152"/>
                    <a:pt x="11064" y="7795"/>
                  </a:cubicBezTo>
                  <a:cubicBezTo>
                    <a:pt x="16191" y="3439"/>
                    <a:pt x="22584" y="1261"/>
                    <a:pt x="30240" y="1261"/>
                  </a:cubicBezTo>
                  <a:cubicBezTo>
                    <a:pt x="35509" y="1261"/>
                    <a:pt x="40355" y="2387"/>
                    <a:pt x="44781" y="4633"/>
                  </a:cubicBezTo>
                  <a:cubicBezTo>
                    <a:pt x="49206" y="6878"/>
                    <a:pt x="52577" y="9973"/>
                    <a:pt x="54896" y="13905"/>
                  </a:cubicBezTo>
                  <a:cubicBezTo>
                    <a:pt x="57284" y="17836"/>
                    <a:pt x="58478" y="21983"/>
                    <a:pt x="58478" y="26340"/>
                  </a:cubicBezTo>
                  <a:cubicBezTo>
                    <a:pt x="58478" y="30480"/>
                    <a:pt x="57354" y="34277"/>
                    <a:pt x="55106" y="37716"/>
                  </a:cubicBezTo>
                  <a:cubicBezTo>
                    <a:pt x="52859" y="41162"/>
                    <a:pt x="49557" y="43899"/>
                    <a:pt x="45202" y="45936"/>
                  </a:cubicBezTo>
                  <a:cubicBezTo>
                    <a:pt x="50891" y="47204"/>
                    <a:pt x="55317" y="49941"/>
                    <a:pt x="58478" y="54156"/>
                  </a:cubicBezTo>
                  <a:cubicBezTo>
                    <a:pt x="61639" y="58297"/>
                    <a:pt x="63219" y="63462"/>
                    <a:pt x="63219" y="69645"/>
                  </a:cubicBezTo>
                  <a:cubicBezTo>
                    <a:pt x="63219" y="78075"/>
                    <a:pt x="60129" y="85236"/>
                    <a:pt x="53947" y="91137"/>
                  </a:cubicBezTo>
                  <a:cubicBezTo>
                    <a:pt x="47836" y="96970"/>
                    <a:pt x="40074" y="99883"/>
                    <a:pt x="30661" y="99883"/>
                  </a:cubicBezTo>
                  <a:cubicBezTo>
                    <a:pt x="22162" y="99883"/>
                    <a:pt x="15102" y="97354"/>
                    <a:pt x="9483" y="92296"/>
                  </a:cubicBezTo>
                  <a:cubicBezTo>
                    <a:pt x="3934" y="87239"/>
                    <a:pt x="773" y="80705"/>
                    <a:pt x="0" y="72700"/>
                  </a:cubicBezTo>
                  <a:close/>
                  <a:moveTo>
                    <a:pt x="80710" y="98197"/>
                  </a:moveTo>
                  <a:lnTo>
                    <a:pt x="80710" y="84710"/>
                  </a:lnTo>
                  <a:lnTo>
                    <a:pt x="94197" y="84710"/>
                  </a:lnTo>
                  <a:lnTo>
                    <a:pt x="94197" y="98197"/>
                  </a:lnTo>
                  <a:lnTo>
                    <a:pt x="80710" y="98197"/>
                  </a:lnTo>
                  <a:close/>
                  <a:moveTo>
                    <a:pt x="114637" y="72700"/>
                  </a:moveTo>
                  <a:lnTo>
                    <a:pt x="126438" y="71116"/>
                  </a:lnTo>
                  <a:cubicBezTo>
                    <a:pt x="127843" y="77859"/>
                    <a:pt x="130161" y="82707"/>
                    <a:pt x="133392" y="85661"/>
                  </a:cubicBezTo>
                  <a:cubicBezTo>
                    <a:pt x="136694" y="88608"/>
                    <a:pt x="140698" y="90085"/>
                    <a:pt x="145404" y="90085"/>
                  </a:cubicBezTo>
                  <a:cubicBezTo>
                    <a:pt x="150954" y="90085"/>
                    <a:pt x="155625" y="88149"/>
                    <a:pt x="159418" y="84292"/>
                  </a:cubicBezTo>
                  <a:cubicBezTo>
                    <a:pt x="163281" y="80428"/>
                    <a:pt x="165212" y="75647"/>
                    <a:pt x="165212" y="69956"/>
                  </a:cubicBezTo>
                  <a:cubicBezTo>
                    <a:pt x="165212" y="64480"/>
                    <a:pt x="163421" y="59982"/>
                    <a:pt x="159839" y="56469"/>
                  </a:cubicBezTo>
                  <a:cubicBezTo>
                    <a:pt x="156327" y="52962"/>
                    <a:pt x="151832" y="51202"/>
                    <a:pt x="146353" y="51202"/>
                  </a:cubicBezTo>
                  <a:cubicBezTo>
                    <a:pt x="144104" y="51202"/>
                    <a:pt x="141330" y="51627"/>
                    <a:pt x="138029" y="52470"/>
                  </a:cubicBezTo>
                  <a:lnTo>
                    <a:pt x="139293" y="42038"/>
                  </a:lnTo>
                  <a:cubicBezTo>
                    <a:pt x="140066" y="42180"/>
                    <a:pt x="140698" y="42247"/>
                    <a:pt x="141189" y="42247"/>
                  </a:cubicBezTo>
                  <a:cubicBezTo>
                    <a:pt x="146247" y="42247"/>
                    <a:pt x="150778" y="40946"/>
                    <a:pt x="154782" y="38350"/>
                  </a:cubicBezTo>
                  <a:cubicBezTo>
                    <a:pt x="158855" y="35679"/>
                    <a:pt x="160893" y="31606"/>
                    <a:pt x="160893" y="26124"/>
                  </a:cubicBezTo>
                  <a:cubicBezTo>
                    <a:pt x="160893" y="21774"/>
                    <a:pt x="159418" y="18153"/>
                    <a:pt x="156468" y="15274"/>
                  </a:cubicBezTo>
                  <a:cubicBezTo>
                    <a:pt x="153517" y="12394"/>
                    <a:pt x="149724" y="10951"/>
                    <a:pt x="145088" y="10951"/>
                  </a:cubicBezTo>
                  <a:cubicBezTo>
                    <a:pt x="140522" y="10951"/>
                    <a:pt x="136694" y="12428"/>
                    <a:pt x="133603" y="15382"/>
                  </a:cubicBezTo>
                  <a:cubicBezTo>
                    <a:pt x="130512" y="18261"/>
                    <a:pt x="128545" y="22577"/>
                    <a:pt x="127702" y="28342"/>
                  </a:cubicBezTo>
                  <a:lnTo>
                    <a:pt x="115796" y="26232"/>
                  </a:lnTo>
                  <a:cubicBezTo>
                    <a:pt x="117272" y="18295"/>
                    <a:pt x="120573" y="12152"/>
                    <a:pt x="125701" y="7795"/>
                  </a:cubicBezTo>
                  <a:cubicBezTo>
                    <a:pt x="130829" y="3439"/>
                    <a:pt x="137221" y="1261"/>
                    <a:pt x="144877" y="1261"/>
                  </a:cubicBezTo>
                  <a:cubicBezTo>
                    <a:pt x="150146" y="1261"/>
                    <a:pt x="154992" y="2387"/>
                    <a:pt x="159418" y="4633"/>
                  </a:cubicBezTo>
                  <a:cubicBezTo>
                    <a:pt x="163843" y="6878"/>
                    <a:pt x="167215" y="9973"/>
                    <a:pt x="169533" y="13905"/>
                  </a:cubicBezTo>
                  <a:cubicBezTo>
                    <a:pt x="171921" y="17836"/>
                    <a:pt x="173115" y="21983"/>
                    <a:pt x="173115" y="26340"/>
                  </a:cubicBezTo>
                  <a:cubicBezTo>
                    <a:pt x="173115" y="30480"/>
                    <a:pt x="171991" y="34277"/>
                    <a:pt x="169743" y="37716"/>
                  </a:cubicBezTo>
                  <a:cubicBezTo>
                    <a:pt x="167496" y="41162"/>
                    <a:pt x="164194" y="43899"/>
                    <a:pt x="159839" y="45936"/>
                  </a:cubicBezTo>
                  <a:cubicBezTo>
                    <a:pt x="165529" y="47204"/>
                    <a:pt x="169954" y="49941"/>
                    <a:pt x="173115" y="54156"/>
                  </a:cubicBezTo>
                  <a:cubicBezTo>
                    <a:pt x="176276" y="58297"/>
                    <a:pt x="177856" y="63462"/>
                    <a:pt x="177856" y="69645"/>
                  </a:cubicBezTo>
                  <a:cubicBezTo>
                    <a:pt x="177856" y="78075"/>
                    <a:pt x="174766" y="85236"/>
                    <a:pt x="168584" y="91137"/>
                  </a:cubicBezTo>
                  <a:cubicBezTo>
                    <a:pt x="162473" y="96970"/>
                    <a:pt x="154712" y="99883"/>
                    <a:pt x="145299" y="99883"/>
                  </a:cubicBezTo>
                  <a:cubicBezTo>
                    <a:pt x="136799" y="99883"/>
                    <a:pt x="129740" y="97354"/>
                    <a:pt x="124120" y="92296"/>
                  </a:cubicBezTo>
                  <a:cubicBezTo>
                    <a:pt x="118571" y="87239"/>
                    <a:pt x="115410" y="80705"/>
                    <a:pt x="114637" y="72700"/>
                  </a:cubicBezTo>
                  <a:close/>
                  <a:moveTo>
                    <a:pt x="190921" y="24863"/>
                  </a:moveTo>
                  <a:cubicBezTo>
                    <a:pt x="190921" y="17978"/>
                    <a:pt x="192643" y="12111"/>
                    <a:pt x="196085" y="7269"/>
                  </a:cubicBezTo>
                  <a:cubicBezTo>
                    <a:pt x="199597" y="2421"/>
                    <a:pt x="204654" y="0"/>
                    <a:pt x="211257" y="0"/>
                  </a:cubicBezTo>
                  <a:cubicBezTo>
                    <a:pt x="217298" y="0"/>
                    <a:pt x="222286" y="2172"/>
                    <a:pt x="226219" y="6528"/>
                  </a:cubicBezTo>
                  <a:cubicBezTo>
                    <a:pt x="230223" y="10816"/>
                    <a:pt x="232225" y="17169"/>
                    <a:pt x="232225" y="25598"/>
                  </a:cubicBezTo>
                  <a:cubicBezTo>
                    <a:pt x="232225" y="33751"/>
                    <a:pt x="230223" y="40035"/>
                    <a:pt x="226219" y="44459"/>
                  </a:cubicBezTo>
                  <a:cubicBezTo>
                    <a:pt x="222215" y="48815"/>
                    <a:pt x="217263" y="50993"/>
                    <a:pt x="211363" y="50993"/>
                  </a:cubicBezTo>
                  <a:cubicBezTo>
                    <a:pt x="205532" y="50993"/>
                    <a:pt x="200651" y="48849"/>
                    <a:pt x="196717" y="44567"/>
                  </a:cubicBezTo>
                  <a:cubicBezTo>
                    <a:pt x="192853" y="40211"/>
                    <a:pt x="190921" y="33643"/>
                    <a:pt x="190921" y="24863"/>
                  </a:cubicBezTo>
                  <a:close/>
                  <a:moveTo>
                    <a:pt x="211573" y="8214"/>
                  </a:moveTo>
                  <a:cubicBezTo>
                    <a:pt x="208623" y="8214"/>
                    <a:pt x="206165" y="9481"/>
                    <a:pt x="204198" y="12010"/>
                  </a:cubicBezTo>
                  <a:cubicBezTo>
                    <a:pt x="202301" y="14539"/>
                    <a:pt x="201353" y="19205"/>
                    <a:pt x="201353" y="26023"/>
                  </a:cubicBezTo>
                  <a:cubicBezTo>
                    <a:pt x="201353" y="32206"/>
                    <a:pt x="202337" y="36556"/>
                    <a:pt x="204303" y="39085"/>
                  </a:cubicBezTo>
                  <a:cubicBezTo>
                    <a:pt x="206270" y="41613"/>
                    <a:pt x="208694" y="42881"/>
                    <a:pt x="211573" y="42881"/>
                  </a:cubicBezTo>
                  <a:cubicBezTo>
                    <a:pt x="214594" y="42881"/>
                    <a:pt x="217052" y="41613"/>
                    <a:pt x="218949" y="39085"/>
                  </a:cubicBezTo>
                  <a:cubicBezTo>
                    <a:pt x="220916" y="36488"/>
                    <a:pt x="221899" y="31815"/>
                    <a:pt x="221899" y="25072"/>
                  </a:cubicBezTo>
                  <a:cubicBezTo>
                    <a:pt x="221899" y="18821"/>
                    <a:pt x="220916" y="14465"/>
                    <a:pt x="218949" y="12010"/>
                  </a:cubicBezTo>
                  <a:cubicBezTo>
                    <a:pt x="216982" y="9481"/>
                    <a:pt x="214523" y="8214"/>
                    <a:pt x="211573" y="8214"/>
                  </a:cubicBezTo>
                  <a:close/>
                  <a:moveTo>
                    <a:pt x="211679" y="101778"/>
                  </a:moveTo>
                  <a:lnTo>
                    <a:pt x="264467" y="0"/>
                  </a:lnTo>
                  <a:lnTo>
                    <a:pt x="274055" y="0"/>
                  </a:lnTo>
                  <a:lnTo>
                    <a:pt x="221478" y="101778"/>
                  </a:lnTo>
                  <a:lnTo>
                    <a:pt x="211679" y="101778"/>
                  </a:lnTo>
                  <a:close/>
                  <a:moveTo>
                    <a:pt x="253403" y="75546"/>
                  </a:moveTo>
                  <a:cubicBezTo>
                    <a:pt x="253403" y="68587"/>
                    <a:pt x="255124" y="62727"/>
                    <a:pt x="258566" y="57946"/>
                  </a:cubicBezTo>
                  <a:cubicBezTo>
                    <a:pt x="262078" y="53097"/>
                    <a:pt x="267136" y="50676"/>
                    <a:pt x="273739" y="50676"/>
                  </a:cubicBezTo>
                  <a:cubicBezTo>
                    <a:pt x="279779" y="50676"/>
                    <a:pt x="284767" y="52855"/>
                    <a:pt x="288700" y="57211"/>
                  </a:cubicBezTo>
                  <a:cubicBezTo>
                    <a:pt x="292704" y="61493"/>
                    <a:pt x="294707" y="67852"/>
                    <a:pt x="294707" y="76281"/>
                  </a:cubicBezTo>
                  <a:cubicBezTo>
                    <a:pt x="294707" y="84427"/>
                    <a:pt x="292704" y="90718"/>
                    <a:pt x="288700" y="95142"/>
                  </a:cubicBezTo>
                  <a:cubicBezTo>
                    <a:pt x="284697" y="99566"/>
                    <a:pt x="279744" y="101778"/>
                    <a:pt x="273844" y="101778"/>
                  </a:cubicBezTo>
                  <a:cubicBezTo>
                    <a:pt x="268014" y="101778"/>
                    <a:pt x="263132" y="99600"/>
                    <a:pt x="259198" y="95243"/>
                  </a:cubicBezTo>
                  <a:cubicBezTo>
                    <a:pt x="255335" y="90820"/>
                    <a:pt x="253403" y="84252"/>
                    <a:pt x="253403" y="75546"/>
                  </a:cubicBezTo>
                  <a:close/>
                  <a:moveTo>
                    <a:pt x="274055" y="58897"/>
                  </a:moveTo>
                  <a:cubicBezTo>
                    <a:pt x="271105" y="58897"/>
                    <a:pt x="268646" y="60158"/>
                    <a:pt x="266679" y="62686"/>
                  </a:cubicBezTo>
                  <a:cubicBezTo>
                    <a:pt x="264713" y="65215"/>
                    <a:pt x="263729" y="69888"/>
                    <a:pt x="263729" y="76699"/>
                  </a:cubicBezTo>
                  <a:cubicBezTo>
                    <a:pt x="263729" y="82883"/>
                    <a:pt x="264713" y="87239"/>
                    <a:pt x="266679" y="89768"/>
                  </a:cubicBezTo>
                  <a:cubicBezTo>
                    <a:pt x="268646" y="92296"/>
                    <a:pt x="271105" y="93558"/>
                    <a:pt x="274055" y="93558"/>
                  </a:cubicBezTo>
                  <a:cubicBezTo>
                    <a:pt x="277075" y="93558"/>
                    <a:pt x="279534" y="92296"/>
                    <a:pt x="281430" y="89768"/>
                  </a:cubicBezTo>
                  <a:cubicBezTo>
                    <a:pt x="283397" y="87239"/>
                    <a:pt x="284380" y="82566"/>
                    <a:pt x="284380" y="75755"/>
                  </a:cubicBezTo>
                  <a:cubicBezTo>
                    <a:pt x="284380" y="69571"/>
                    <a:pt x="283397" y="65215"/>
                    <a:pt x="281430" y="62686"/>
                  </a:cubicBezTo>
                  <a:cubicBezTo>
                    <a:pt x="279464" y="60158"/>
                    <a:pt x="277005" y="58897"/>
                    <a:pt x="274055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226327D-3830-46B9-8E5F-F6230847710C}"/>
                </a:ext>
              </a:extLst>
            </p:cNvPr>
            <p:cNvSpPr/>
            <p:nvPr/>
          </p:nvSpPr>
          <p:spPr>
            <a:xfrm>
              <a:off x="804819" y="1679906"/>
              <a:ext cx="2445783" cy="698814"/>
            </a:xfrm>
            <a:custGeom>
              <a:avLst/>
              <a:gdLst>
                <a:gd name="connsiteX0" fmla="*/ 0 w 2445783"/>
                <a:gd name="connsiteY0" fmla="*/ 698815 h 698814"/>
                <a:gd name="connsiteX1" fmla="*/ 1056685 w 2445783"/>
                <a:gd name="connsiteY1" fmla="*/ 698815 h 698814"/>
                <a:gd name="connsiteX2" fmla="*/ 2445784 w 2445783"/>
                <a:gd name="connsiteY2" fmla="*/ 0 h 69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5783" h="698814">
                  <a:moveTo>
                    <a:pt x="0" y="698815"/>
                  </a:moveTo>
                  <a:lnTo>
                    <a:pt x="1056685" y="698815"/>
                  </a:lnTo>
                  <a:lnTo>
                    <a:pt x="2445784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19107EE-A80E-4A13-A3F2-0EA9FDAFCC92}"/>
                </a:ext>
              </a:extLst>
            </p:cNvPr>
            <p:cNvSpPr/>
            <p:nvPr/>
          </p:nvSpPr>
          <p:spPr>
            <a:xfrm>
              <a:off x="3237117" y="1666419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35"/>
                    <a:pt x="20938" y="0"/>
                    <a:pt x="13487" y="0"/>
                  </a:cubicBezTo>
                  <a:cubicBezTo>
                    <a:pt x="6042" y="0"/>
                    <a:pt x="0" y="6035"/>
                    <a:pt x="0" y="13487"/>
                  </a:cubicBezTo>
                  <a:cubicBezTo>
                    <a:pt x="0" y="20931"/>
                    <a:pt x="6042" y="26973"/>
                    <a:pt x="13487" y="26973"/>
                  </a:cubicBezTo>
                  <a:cubicBezTo>
                    <a:pt x="20938" y="26973"/>
                    <a:pt x="26973" y="20931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9C2BCCE-2C68-4F66-830F-B27B699D9E03}"/>
                </a:ext>
              </a:extLst>
            </p:cNvPr>
            <p:cNvSpPr/>
            <p:nvPr/>
          </p:nvSpPr>
          <p:spPr>
            <a:xfrm>
              <a:off x="814723" y="2582289"/>
              <a:ext cx="933006" cy="124853"/>
            </a:xfrm>
            <a:custGeom>
              <a:avLst/>
              <a:gdLst>
                <a:gd name="connsiteX0" fmla="*/ 0 w 933006"/>
                <a:gd name="connsiteY0" fmla="*/ 96511 h 124853"/>
                <a:gd name="connsiteX1" fmla="*/ 0 w 933006"/>
                <a:gd name="connsiteY1" fmla="*/ 0 h 124853"/>
                <a:gd name="connsiteX2" fmla="*/ 12750 w 933006"/>
                <a:gd name="connsiteY2" fmla="*/ 0 h 124853"/>
                <a:gd name="connsiteX3" fmla="*/ 12750 w 933006"/>
                <a:gd name="connsiteY3" fmla="*/ 85128 h 124853"/>
                <a:gd name="connsiteX4" fmla="*/ 60269 w 933006"/>
                <a:gd name="connsiteY4" fmla="*/ 85128 h 124853"/>
                <a:gd name="connsiteX5" fmla="*/ 60269 w 933006"/>
                <a:gd name="connsiteY5" fmla="*/ 96511 h 124853"/>
                <a:gd name="connsiteX6" fmla="*/ 0 w 933006"/>
                <a:gd name="connsiteY6" fmla="*/ 96511 h 124853"/>
                <a:gd name="connsiteX7" fmla="*/ 68804 w 933006"/>
                <a:gd name="connsiteY7" fmla="*/ 61527 h 124853"/>
                <a:gd name="connsiteX8" fmla="*/ 79551 w 933006"/>
                <a:gd name="connsiteY8" fmla="*/ 32766 h 124853"/>
                <a:gd name="connsiteX9" fmla="*/ 101572 w 933006"/>
                <a:gd name="connsiteY9" fmla="*/ 24971 h 124853"/>
                <a:gd name="connsiteX10" fmla="*/ 125068 w 933006"/>
                <a:gd name="connsiteY10" fmla="*/ 34452 h 124853"/>
                <a:gd name="connsiteX11" fmla="*/ 134235 w 933006"/>
                <a:gd name="connsiteY11" fmla="*/ 60582 h 124853"/>
                <a:gd name="connsiteX12" fmla="*/ 130231 w 933006"/>
                <a:gd name="connsiteY12" fmla="*/ 81865 h 124853"/>
                <a:gd name="connsiteX13" fmla="*/ 118430 w 933006"/>
                <a:gd name="connsiteY13" fmla="*/ 93874 h 124853"/>
                <a:gd name="connsiteX14" fmla="*/ 101572 w 933006"/>
                <a:gd name="connsiteY14" fmla="*/ 98089 h 124853"/>
                <a:gd name="connsiteX15" fmla="*/ 77760 w 933006"/>
                <a:gd name="connsiteY15" fmla="*/ 88716 h 124853"/>
                <a:gd name="connsiteX16" fmla="*/ 68804 w 933006"/>
                <a:gd name="connsiteY16" fmla="*/ 61527 h 124853"/>
                <a:gd name="connsiteX17" fmla="*/ 80920 w 933006"/>
                <a:gd name="connsiteY17" fmla="*/ 61527 h 124853"/>
                <a:gd name="connsiteX18" fmla="*/ 86716 w 933006"/>
                <a:gd name="connsiteY18" fmla="*/ 81655 h 124853"/>
                <a:gd name="connsiteX19" fmla="*/ 101572 w 933006"/>
                <a:gd name="connsiteY19" fmla="*/ 88291 h 124853"/>
                <a:gd name="connsiteX20" fmla="*/ 116218 w 933006"/>
                <a:gd name="connsiteY20" fmla="*/ 81655 h 124853"/>
                <a:gd name="connsiteX21" fmla="*/ 122118 w 933006"/>
                <a:gd name="connsiteY21" fmla="*/ 61108 h 124853"/>
                <a:gd name="connsiteX22" fmla="*/ 116218 w 933006"/>
                <a:gd name="connsiteY22" fmla="*/ 41512 h 124853"/>
                <a:gd name="connsiteX23" fmla="*/ 101572 w 933006"/>
                <a:gd name="connsiteY23" fmla="*/ 34769 h 124853"/>
                <a:gd name="connsiteX24" fmla="*/ 86716 w 933006"/>
                <a:gd name="connsiteY24" fmla="*/ 41512 h 124853"/>
                <a:gd name="connsiteX25" fmla="*/ 80920 w 933006"/>
                <a:gd name="connsiteY25" fmla="*/ 61527 h 124853"/>
                <a:gd name="connsiteX26" fmla="*/ 160261 w 933006"/>
                <a:gd name="connsiteY26" fmla="*/ 96511 h 124853"/>
                <a:gd name="connsiteX27" fmla="*/ 138871 w 933006"/>
                <a:gd name="connsiteY27" fmla="*/ 26549 h 124853"/>
                <a:gd name="connsiteX28" fmla="*/ 151094 w 933006"/>
                <a:gd name="connsiteY28" fmla="*/ 26549 h 124853"/>
                <a:gd name="connsiteX29" fmla="*/ 162262 w 933006"/>
                <a:gd name="connsiteY29" fmla="*/ 66901 h 124853"/>
                <a:gd name="connsiteX30" fmla="*/ 166372 w 933006"/>
                <a:gd name="connsiteY30" fmla="*/ 81972 h 124853"/>
                <a:gd name="connsiteX31" fmla="*/ 169954 w 933006"/>
                <a:gd name="connsiteY31" fmla="*/ 67535 h 124853"/>
                <a:gd name="connsiteX32" fmla="*/ 181123 w 933006"/>
                <a:gd name="connsiteY32" fmla="*/ 26549 h 124853"/>
                <a:gd name="connsiteX33" fmla="*/ 193345 w 933006"/>
                <a:gd name="connsiteY33" fmla="*/ 26549 h 124853"/>
                <a:gd name="connsiteX34" fmla="*/ 203776 w 933006"/>
                <a:gd name="connsiteY34" fmla="*/ 67117 h 124853"/>
                <a:gd name="connsiteX35" fmla="*/ 207253 w 933006"/>
                <a:gd name="connsiteY35" fmla="*/ 80496 h 124853"/>
                <a:gd name="connsiteX36" fmla="*/ 211257 w 933006"/>
                <a:gd name="connsiteY36" fmla="*/ 67009 h 124853"/>
                <a:gd name="connsiteX37" fmla="*/ 223269 w 933006"/>
                <a:gd name="connsiteY37" fmla="*/ 26549 h 124853"/>
                <a:gd name="connsiteX38" fmla="*/ 234753 w 933006"/>
                <a:gd name="connsiteY38" fmla="*/ 26549 h 124853"/>
                <a:gd name="connsiteX39" fmla="*/ 212943 w 933006"/>
                <a:gd name="connsiteY39" fmla="*/ 96511 h 124853"/>
                <a:gd name="connsiteX40" fmla="*/ 200615 w 933006"/>
                <a:gd name="connsiteY40" fmla="*/ 96511 h 124853"/>
                <a:gd name="connsiteX41" fmla="*/ 189447 w 933006"/>
                <a:gd name="connsiteY41" fmla="*/ 54574 h 124853"/>
                <a:gd name="connsiteX42" fmla="*/ 186813 w 933006"/>
                <a:gd name="connsiteY42" fmla="*/ 42672 h 124853"/>
                <a:gd name="connsiteX43" fmla="*/ 172588 w 933006"/>
                <a:gd name="connsiteY43" fmla="*/ 96511 h 124853"/>
                <a:gd name="connsiteX44" fmla="*/ 160261 w 933006"/>
                <a:gd name="connsiteY44" fmla="*/ 96511 h 124853"/>
                <a:gd name="connsiteX45" fmla="*/ 237598 w 933006"/>
                <a:gd name="connsiteY45" fmla="*/ 123275 h 124853"/>
                <a:gd name="connsiteX46" fmla="*/ 237598 w 933006"/>
                <a:gd name="connsiteY46" fmla="*/ 114738 h 124853"/>
                <a:gd name="connsiteX47" fmla="*/ 316095 w 933006"/>
                <a:gd name="connsiteY47" fmla="*/ 114738 h 124853"/>
                <a:gd name="connsiteX48" fmla="*/ 316095 w 933006"/>
                <a:gd name="connsiteY48" fmla="*/ 123275 h 124853"/>
                <a:gd name="connsiteX49" fmla="*/ 237598 w 933006"/>
                <a:gd name="connsiteY49" fmla="*/ 123275 h 124853"/>
                <a:gd name="connsiteX50" fmla="*/ 368358 w 933006"/>
                <a:gd name="connsiteY50" fmla="*/ 70907 h 124853"/>
                <a:gd name="connsiteX51" fmla="*/ 379943 w 933006"/>
                <a:gd name="connsiteY51" fmla="*/ 72383 h 124853"/>
                <a:gd name="connsiteX52" fmla="*/ 370145 w 933006"/>
                <a:gd name="connsiteY52" fmla="*/ 91346 h 124853"/>
                <a:gd name="connsiteX53" fmla="*/ 350866 w 933006"/>
                <a:gd name="connsiteY53" fmla="*/ 98089 h 124853"/>
                <a:gd name="connsiteX54" fmla="*/ 327790 w 933006"/>
                <a:gd name="connsiteY54" fmla="*/ 88716 h 124853"/>
                <a:gd name="connsiteX55" fmla="*/ 319045 w 933006"/>
                <a:gd name="connsiteY55" fmla="*/ 61844 h 124853"/>
                <a:gd name="connsiteX56" fmla="*/ 322733 w 933006"/>
                <a:gd name="connsiteY56" fmla="*/ 42038 h 124853"/>
                <a:gd name="connsiteX57" fmla="*/ 334217 w 933006"/>
                <a:gd name="connsiteY57" fmla="*/ 29287 h 124853"/>
                <a:gd name="connsiteX58" fmla="*/ 350974 w 933006"/>
                <a:gd name="connsiteY58" fmla="*/ 24971 h 124853"/>
                <a:gd name="connsiteX59" fmla="*/ 369518 w 933006"/>
                <a:gd name="connsiteY59" fmla="*/ 30763 h 124853"/>
                <a:gd name="connsiteX60" fmla="*/ 378891 w 933006"/>
                <a:gd name="connsiteY60" fmla="*/ 47096 h 124853"/>
                <a:gd name="connsiteX61" fmla="*/ 367300 w 933006"/>
                <a:gd name="connsiteY61" fmla="*/ 48889 h 124853"/>
                <a:gd name="connsiteX62" fmla="*/ 361507 w 933006"/>
                <a:gd name="connsiteY62" fmla="*/ 38350 h 124853"/>
                <a:gd name="connsiteX63" fmla="*/ 351392 w 933006"/>
                <a:gd name="connsiteY63" fmla="*/ 34769 h 124853"/>
                <a:gd name="connsiteX64" fmla="*/ 336853 w 933006"/>
                <a:gd name="connsiteY64" fmla="*/ 41195 h 124853"/>
                <a:gd name="connsiteX65" fmla="*/ 331270 w 933006"/>
                <a:gd name="connsiteY65" fmla="*/ 61425 h 124853"/>
                <a:gd name="connsiteX66" fmla="*/ 336644 w 933006"/>
                <a:gd name="connsiteY66" fmla="*/ 81972 h 124853"/>
                <a:gd name="connsiteX67" fmla="*/ 350758 w 933006"/>
                <a:gd name="connsiteY67" fmla="*/ 88291 h 124853"/>
                <a:gd name="connsiteX68" fmla="*/ 362350 w 933006"/>
                <a:gd name="connsiteY68" fmla="*/ 84076 h 124853"/>
                <a:gd name="connsiteX69" fmla="*/ 368358 w 933006"/>
                <a:gd name="connsiteY69" fmla="*/ 70907 h 124853"/>
                <a:gd name="connsiteX70" fmla="*/ 385743 w 933006"/>
                <a:gd name="connsiteY70" fmla="*/ 61527 h 124853"/>
                <a:gd name="connsiteX71" fmla="*/ 396492 w 933006"/>
                <a:gd name="connsiteY71" fmla="*/ 32766 h 124853"/>
                <a:gd name="connsiteX72" fmla="*/ 418509 w 933006"/>
                <a:gd name="connsiteY72" fmla="*/ 24971 h 124853"/>
                <a:gd name="connsiteX73" fmla="*/ 442009 w 933006"/>
                <a:gd name="connsiteY73" fmla="*/ 34452 h 124853"/>
                <a:gd name="connsiteX74" fmla="*/ 451173 w 933006"/>
                <a:gd name="connsiteY74" fmla="*/ 60582 h 124853"/>
                <a:gd name="connsiteX75" fmla="*/ 447168 w 933006"/>
                <a:gd name="connsiteY75" fmla="*/ 81865 h 124853"/>
                <a:gd name="connsiteX76" fmla="*/ 435367 w 933006"/>
                <a:gd name="connsiteY76" fmla="*/ 93874 h 124853"/>
                <a:gd name="connsiteX77" fmla="*/ 418509 w 933006"/>
                <a:gd name="connsiteY77" fmla="*/ 98089 h 124853"/>
                <a:gd name="connsiteX78" fmla="*/ 394698 w 933006"/>
                <a:gd name="connsiteY78" fmla="*/ 88716 h 124853"/>
                <a:gd name="connsiteX79" fmla="*/ 385743 w 933006"/>
                <a:gd name="connsiteY79" fmla="*/ 61527 h 124853"/>
                <a:gd name="connsiteX80" fmla="*/ 397860 w 933006"/>
                <a:gd name="connsiteY80" fmla="*/ 61527 h 124853"/>
                <a:gd name="connsiteX81" fmla="*/ 403653 w 933006"/>
                <a:gd name="connsiteY81" fmla="*/ 81655 h 124853"/>
                <a:gd name="connsiteX82" fmla="*/ 418509 w 933006"/>
                <a:gd name="connsiteY82" fmla="*/ 88291 h 124853"/>
                <a:gd name="connsiteX83" fmla="*/ 433155 w 933006"/>
                <a:gd name="connsiteY83" fmla="*/ 81655 h 124853"/>
                <a:gd name="connsiteX84" fmla="*/ 439056 w 933006"/>
                <a:gd name="connsiteY84" fmla="*/ 61108 h 124853"/>
                <a:gd name="connsiteX85" fmla="*/ 433155 w 933006"/>
                <a:gd name="connsiteY85" fmla="*/ 41512 h 124853"/>
                <a:gd name="connsiteX86" fmla="*/ 418509 w 933006"/>
                <a:gd name="connsiteY86" fmla="*/ 34769 h 124853"/>
                <a:gd name="connsiteX87" fmla="*/ 403653 w 933006"/>
                <a:gd name="connsiteY87" fmla="*/ 41512 h 124853"/>
                <a:gd name="connsiteX88" fmla="*/ 397860 w 933006"/>
                <a:gd name="connsiteY88" fmla="*/ 61527 h 124853"/>
                <a:gd name="connsiteX89" fmla="*/ 464235 w 933006"/>
                <a:gd name="connsiteY89" fmla="*/ 96511 h 124853"/>
                <a:gd name="connsiteX90" fmla="*/ 464235 w 933006"/>
                <a:gd name="connsiteY90" fmla="*/ 26549 h 124853"/>
                <a:gd name="connsiteX91" fmla="*/ 474883 w 933006"/>
                <a:gd name="connsiteY91" fmla="*/ 26549 h 124853"/>
                <a:gd name="connsiteX92" fmla="*/ 474883 w 933006"/>
                <a:gd name="connsiteY92" fmla="*/ 36347 h 124853"/>
                <a:gd name="connsiteX93" fmla="*/ 483623 w 933006"/>
                <a:gd name="connsiteY93" fmla="*/ 28127 h 124853"/>
                <a:gd name="connsiteX94" fmla="*/ 496057 w 933006"/>
                <a:gd name="connsiteY94" fmla="*/ 24971 h 124853"/>
                <a:gd name="connsiteX95" fmla="*/ 508809 w 933006"/>
                <a:gd name="connsiteY95" fmla="*/ 28235 h 124853"/>
                <a:gd name="connsiteX96" fmla="*/ 515869 w 933006"/>
                <a:gd name="connsiteY96" fmla="*/ 37190 h 124853"/>
                <a:gd name="connsiteX97" fmla="*/ 537468 w 933006"/>
                <a:gd name="connsiteY97" fmla="*/ 24971 h 124853"/>
                <a:gd name="connsiteX98" fmla="*/ 553484 w 933006"/>
                <a:gd name="connsiteY98" fmla="*/ 30763 h 124853"/>
                <a:gd name="connsiteX99" fmla="*/ 559067 w 933006"/>
                <a:gd name="connsiteY99" fmla="*/ 48465 h 124853"/>
                <a:gd name="connsiteX100" fmla="*/ 559067 w 933006"/>
                <a:gd name="connsiteY100" fmla="*/ 96511 h 124853"/>
                <a:gd name="connsiteX101" fmla="*/ 547266 w 933006"/>
                <a:gd name="connsiteY101" fmla="*/ 96511 h 124853"/>
                <a:gd name="connsiteX102" fmla="*/ 547266 w 933006"/>
                <a:gd name="connsiteY102" fmla="*/ 52470 h 124853"/>
                <a:gd name="connsiteX103" fmla="*/ 546106 w 933006"/>
                <a:gd name="connsiteY103" fmla="*/ 42247 h 124853"/>
                <a:gd name="connsiteX104" fmla="*/ 541892 w 933006"/>
                <a:gd name="connsiteY104" fmla="*/ 37190 h 124853"/>
                <a:gd name="connsiteX105" fmla="*/ 534832 w 933006"/>
                <a:gd name="connsiteY105" fmla="*/ 35295 h 124853"/>
                <a:gd name="connsiteX106" fmla="*/ 522505 w 933006"/>
                <a:gd name="connsiteY106" fmla="*/ 40245 h 124853"/>
                <a:gd name="connsiteX107" fmla="*/ 517656 w 933006"/>
                <a:gd name="connsiteY107" fmla="*/ 55842 h 124853"/>
                <a:gd name="connsiteX108" fmla="*/ 517656 w 933006"/>
                <a:gd name="connsiteY108" fmla="*/ 96511 h 124853"/>
                <a:gd name="connsiteX109" fmla="*/ 505855 w 933006"/>
                <a:gd name="connsiteY109" fmla="*/ 96511 h 124853"/>
                <a:gd name="connsiteX110" fmla="*/ 505855 w 933006"/>
                <a:gd name="connsiteY110" fmla="*/ 51101 h 124853"/>
                <a:gd name="connsiteX111" fmla="*/ 502909 w 933006"/>
                <a:gd name="connsiteY111" fmla="*/ 39300 h 124853"/>
                <a:gd name="connsiteX112" fmla="*/ 493427 w 933006"/>
                <a:gd name="connsiteY112" fmla="*/ 35295 h 124853"/>
                <a:gd name="connsiteX113" fmla="*/ 484155 w 933006"/>
                <a:gd name="connsiteY113" fmla="*/ 37925 h 124853"/>
                <a:gd name="connsiteX114" fmla="*/ 478039 w 933006"/>
                <a:gd name="connsiteY114" fmla="*/ 45619 h 124853"/>
                <a:gd name="connsiteX115" fmla="*/ 476144 w 933006"/>
                <a:gd name="connsiteY115" fmla="*/ 60266 h 124853"/>
                <a:gd name="connsiteX116" fmla="*/ 476144 w 933006"/>
                <a:gd name="connsiteY116" fmla="*/ 96511 h 124853"/>
                <a:gd name="connsiteX117" fmla="*/ 464235 w 933006"/>
                <a:gd name="connsiteY117" fmla="*/ 96511 h 124853"/>
                <a:gd name="connsiteX118" fmla="*/ 572136 w 933006"/>
                <a:gd name="connsiteY118" fmla="*/ 123275 h 124853"/>
                <a:gd name="connsiteX119" fmla="*/ 572136 w 933006"/>
                <a:gd name="connsiteY119" fmla="*/ 26549 h 124853"/>
                <a:gd name="connsiteX120" fmla="*/ 582986 w 933006"/>
                <a:gd name="connsiteY120" fmla="*/ 26549 h 124853"/>
                <a:gd name="connsiteX121" fmla="*/ 582986 w 933006"/>
                <a:gd name="connsiteY121" fmla="*/ 35612 h 124853"/>
                <a:gd name="connsiteX122" fmla="*/ 591523 w 933006"/>
                <a:gd name="connsiteY122" fmla="*/ 27709 h 124853"/>
                <a:gd name="connsiteX123" fmla="*/ 603216 w 933006"/>
                <a:gd name="connsiteY123" fmla="*/ 24971 h 124853"/>
                <a:gd name="connsiteX124" fmla="*/ 619022 w 933006"/>
                <a:gd name="connsiteY124" fmla="*/ 29603 h 124853"/>
                <a:gd name="connsiteX125" fmla="*/ 629347 w 933006"/>
                <a:gd name="connsiteY125" fmla="*/ 42672 h 124853"/>
                <a:gd name="connsiteX126" fmla="*/ 632927 w 933006"/>
                <a:gd name="connsiteY126" fmla="*/ 61001 h 124853"/>
                <a:gd name="connsiteX127" fmla="*/ 629030 w 933006"/>
                <a:gd name="connsiteY127" fmla="*/ 80388 h 124853"/>
                <a:gd name="connsiteX128" fmla="*/ 617863 w 933006"/>
                <a:gd name="connsiteY128" fmla="*/ 93558 h 124853"/>
                <a:gd name="connsiteX129" fmla="*/ 602373 w 933006"/>
                <a:gd name="connsiteY129" fmla="*/ 98089 h 124853"/>
                <a:gd name="connsiteX130" fmla="*/ 591732 w 933006"/>
                <a:gd name="connsiteY130" fmla="*/ 95560 h 124853"/>
                <a:gd name="connsiteX131" fmla="*/ 584038 w 933006"/>
                <a:gd name="connsiteY131" fmla="*/ 89242 h 124853"/>
                <a:gd name="connsiteX132" fmla="*/ 584038 w 933006"/>
                <a:gd name="connsiteY132" fmla="*/ 123275 h 124853"/>
                <a:gd name="connsiteX133" fmla="*/ 572136 w 933006"/>
                <a:gd name="connsiteY133" fmla="*/ 123275 h 124853"/>
                <a:gd name="connsiteX134" fmla="*/ 582878 w 933006"/>
                <a:gd name="connsiteY134" fmla="*/ 61951 h 124853"/>
                <a:gd name="connsiteX135" fmla="*/ 588360 w 933006"/>
                <a:gd name="connsiteY135" fmla="*/ 81865 h 124853"/>
                <a:gd name="connsiteX136" fmla="*/ 601638 w 933006"/>
                <a:gd name="connsiteY136" fmla="*/ 88291 h 124853"/>
                <a:gd name="connsiteX137" fmla="*/ 615125 w 933006"/>
                <a:gd name="connsiteY137" fmla="*/ 81655 h 124853"/>
                <a:gd name="connsiteX138" fmla="*/ 620809 w 933006"/>
                <a:gd name="connsiteY138" fmla="*/ 60899 h 124853"/>
                <a:gd name="connsiteX139" fmla="*/ 615226 w 933006"/>
                <a:gd name="connsiteY139" fmla="*/ 40986 h 124853"/>
                <a:gd name="connsiteX140" fmla="*/ 602164 w 933006"/>
                <a:gd name="connsiteY140" fmla="*/ 34243 h 124853"/>
                <a:gd name="connsiteX141" fmla="*/ 588677 w 933006"/>
                <a:gd name="connsiteY141" fmla="*/ 41404 h 124853"/>
                <a:gd name="connsiteX142" fmla="*/ 582878 w 933006"/>
                <a:gd name="connsiteY142" fmla="*/ 61951 h 124853"/>
                <a:gd name="connsiteX143" fmla="*/ 646097 w 933006"/>
                <a:gd name="connsiteY143" fmla="*/ 96511 h 124853"/>
                <a:gd name="connsiteX144" fmla="*/ 646097 w 933006"/>
                <a:gd name="connsiteY144" fmla="*/ 0 h 124853"/>
                <a:gd name="connsiteX145" fmla="*/ 657898 w 933006"/>
                <a:gd name="connsiteY145" fmla="*/ 0 h 124853"/>
                <a:gd name="connsiteX146" fmla="*/ 657898 w 933006"/>
                <a:gd name="connsiteY146" fmla="*/ 96511 h 124853"/>
                <a:gd name="connsiteX147" fmla="*/ 646097 w 933006"/>
                <a:gd name="connsiteY147" fmla="*/ 96511 h 124853"/>
                <a:gd name="connsiteX148" fmla="*/ 721225 w 933006"/>
                <a:gd name="connsiteY148" fmla="*/ 73961 h 124853"/>
                <a:gd name="connsiteX149" fmla="*/ 733444 w 933006"/>
                <a:gd name="connsiteY149" fmla="*/ 75546 h 124853"/>
                <a:gd name="connsiteX150" fmla="*/ 722702 w 933006"/>
                <a:gd name="connsiteY150" fmla="*/ 92189 h 124853"/>
                <a:gd name="connsiteX151" fmla="*/ 702681 w 933006"/>
                <a:gd name="connsiteY151" fmla="*/ 98089 h 124853"/>
                <a:gd name="connsiteX152" fmla="*/ 678344 w 933006"/>
                <a:gd name="connsiteY152" fmla="*/ 88716 h 124853"/>
                <a:gd name="connsiteX153" fmla="*/ 669382 w 933006"/>
                <a:gd name="connsiteY153" fmla="*/ 62160 h 124853"/>
                <a:gd name="connsiteX154" fmla="*/ 678445 w 933006"/>
                <a:gd name="connsiteY154" fmla="*/ 34769 h 124853"/>
                <a:gd name="connsiteX155" fmla="*/ 702047 w 933006"/>
                <a:gd name="connsiteY155" fmla="*/ 24971 h 124853"/>
                <a:gd name="connsiteX156" fmla="*/ 724914 w 933006"/>
                <a:gd name="connsiteY156" fmla="*/ 34553 h 124853"/>
                <a:gd name="connsiteX157" fmla="*/ 733869 w 933006"/>
                <a:gd name="connsiteY157" fmla="*/ 61425 h 124853"/>
                <a:gd name="connsiteX158" fmla="*/ 733761 w 933006"/>
                <a:gd name="connsiteY158" fmla="*/ 64588 h 124853"/>
                <a:gd name="connsiteX159" fmla="*/ 681608 w 933006"/>
                <a:gd name="connsiteY159" fmla="*/ 64588 h 124853"/>
                <a:gd name="connsiteX160" fmla="*/ 688142 w 933006"/>
                <a:gd name="connsiteY160" fmla="*/ 82181 h 124853"/>
                <a:gd name="connsiteX161" fmla="*/ 702789 w 933006"/>
                <a:gd name="connsiteY161" fmla="*/ 88291 h 124853"/>
                <a:gd name="connsiteX162" fmla="*/ 713848 w 933006"/>
                <a:gd name="connsiteY162" fmla="*/ 84919 h 124853"/>
                <a:gd name="connsiteX163" fmla="*/ 721225 w 933006"/>
                <a:gd name="connsiteY163" fmla="*/ 73961 h 124853"/>
                <a:gd name="connsiteX164" fmla="*/ 682242 w 933006"/>
                <a:gd name="connsiteY164" fmla="*/ 54783 h 124853"/>
                <a:gd name="connsiteX165" fmla="*/ 721333 w 933006"/>
                <a:gd name="connsiteY165" fmla="*/ 54783 h 124853"/>
                <a:gd name="connsiteX166" fmla="*/ 716902 w 933006"/>
                <a:gd name="connsiteY166" fmla="*/ 41613 h 124853"/>
                <a:gd name="connsiteX167" fmla="*/ 702155 w 933006"/>
                <a:gd name="connsiteY167" fmla="*/ 34769 h 124853"/>
                <a:gd name="connsiteX168" fmla="*/ 688459 w 933006"/>
                <a:gd name="connsiteY168" fmla="*/ 40245 h 124853"/>
                <a:gd name="connsiteX169" fmla="*/ 682242 w 933006"/>
                <a:gd name="connsiteY169" fmla="*/ 54783 h 124853"/>
                <a:gd name="connsiteX170" fmla="*/ 739560 w 933006"/>
                <a:gd name="connsiteY170" fmla="*/ 96511 h 124853"/>
                <a:gd name="connsiteX171" fmla="*/ 765165 w 933006"/>
                <a:gd name="connsiteY171" fmla="*/ 60158 h 124853"/>
                <a:gd name="connsiteX172" fmla="*/ 741563 w 933006"/>
                <a:gd name="connsiteY172" fmla="*/ 26549 h 124853"/>
                <a:gd name="connsiteX173" fmla="*/ 756311 w 933006"/>
                <a:gd name="connsiteY173" fmla="*/ 26549 h 124853"/>
                <a:gd name="connsiteX174" fmla="*/ 767060 w 933006"/>
                <a:gd name="connsiteY174" fmla="*/ 42982 h 124853"/>
                <a:gd name="connsiteX175" fmla="*/ 771908 w 933006"/>
                <a:gd name="connsiteY175" fmla="*/ 50784 h 124853"/>
                <a:gd name="connsiteX176" fmla="*/ 777276 w 933006"/>
                <a:gd name="connsiteY176" fmla="*/ 43090 h 124853"/>
                <a:gd name="connsiteX177" fmla="*/ 789077 w 933006"/>
                <a:gd name="connsiteY177" fmla="*/ 26549 h 124853"/>
                <a:gd name="connsiteX178" fmla="*/ 803197 w 933006"/>
                <a:gd name="connsiteY178" fmla="*/ 26549 h 124853"/>
                <a:gd name="connsiteX179" fmla="*/ 779070 w 933006"/>
                <a:gd name="connsiteY179" fmla="*/ 59530 h 124853"/>
                <a:gd name="connsiteX180" fmla="*/ 805092 w 933006"/>
                <a:gd name="connsiteY180" fmla="*/ 96511 h 124853"/>
                <a:gd name="connsiteX181" fmla="*/ 790553 w 933006"/>
                <a:gd name="connsiteY181" fmla="*/ 96511 h 124853"/>
                <a:gd name="connsiteX182" fmla="*/ 776123 w 933006"/>
                <a:gd name="connsiteY182" fmla="*/ 74804 h 124853"/>
                <a:gd name="connsiteX183" fmla="*/ 772326 w 933006"/>
                <a:gd name="connsiteY183" fmla="*/ 68904 h 124853"/>
                <a:gd name="connsiteX184" fmla="*/ 753991 w 933006"/>
                <a:gd name="connsiteY184" fmla="*/ 96511 h 124853"/>
                <a:gd name="connsiteX185" fmla="*/ 739560 w 933006"/>
                <a:gd name="connsiteY185" fmla="*/ 96511 h 124853"/>
                <a:gd name="connsiteX186" fmla="*/ 808255 w 933006"/>
                <a:gd name="connsiteY186" fmla="*/ 13588 h 124853"/>
                <a:gd name="connsiteX187" fmla="*/ 808255 w 933006"/>
                <a:gd name="connsiteY187" fmla="*/ 0 h 124853"/>
                <a:gd name="connsiteX188" fmla="*/ 820164 w 933006"/>
                <a:gd name="connsiteY188" fmla="*/ 0 h 124853"/>
                <a:gd name="connsiteX189" fmla="*/ 820164 w 933006"/>
                <a:gd name="connsiteY189" fmla="*/ 13588 h 124853"/>
                <a:gd name="connsiteX190" fmla="*/ 808255 w 933006"/>
                <a:gd name="connsiteY190" fmla="*/ 13588 h 124853"/>
                <a:gd name="connsiteX191" fmla="*/ 808255 w 933006"/>
                <a:gd name="connsiteY191" fmla="*/ 96511 h 124853"/>
                <a:gd name="connsiteX192" fmla="*/ 808255 w 933006"/>
                <a:gd name="connsiteY192" fmla="*/ 26549 h 124853"/>
                <a:gd name="connsiteX193" fmla="*/ 820164 w 933006"/>
                <a:gd name="connsiteY193" fmla="*/ 26549 h 124853"/>
                <a:gd name="connsiteX194" fmla="*/ 820164 w 933006"/>
                <a:gd name="connsiteY194" fmla="*/ 96511 h 124853"/>
                <a:gd name="connsiteX195" fmla="*/ 808255 w 933006"/>
                <a:gd name="connsiteY195" fmla="*/ 96511 h 124853"/>
                <a:gd name="connsiteX196" fmla="*/ 861042 w 933006"/>
                <a:gd name="connsiteY196" fmla="*/ 85870 h 124853"/>
                <a:gd name="connsiteX197" fmla="*/ 862728 w 933006"/>
                <a:gd name="connsiteY197" fmla="*/ 96403 h 124853"/>
                <a:gd name="connsiteX198" fmla="*/ 853772 w 933006"/>
                <a:gd name="connsiteY198" fmla="*/ 97462 h 124853"/>
                <a:gd name="connsiteX199" fmla="*/ 843765 w 933006"/>
                <a:gd name="connsiteY199" fmla="*/ 95459 h 124853"/>
                <a:gd name="connsiteX200" fmla="*/ 838809 w 933006"/>
                <a:gd name="connsiteY200" fmla="*/ 90085 h 124853"/>
                <a:gd name="connsiteX201" fmla="*/ 837339 w 933006"/>
                <a:gd name="connsiteY201" fmla="*/ 76072 h 124853"/>
                <a:gd name="connsiteX202" fmla="*/ 837339 w 933006"/>
                <a:gd name="connsiteY202" fmla="*/ 35821 h 124853"/>
                <a:gd name="connsiteX203" fmla="*/ 828694 w 933006"/>
                <a:gd name="connsiteY203" fmla="*/ 35821 h 124853"/>
                <a:gd name="connsiteX204" fmla="*/ 828694 w 933006"/>
                <a:gd name="connsiteY204" fmla="*/ 26549 h 124853"/>
                <a:gd name="connsiteX205" fmla="*/ 837339 w 933006"/>
                <a:gd name="connsiteY205" fmla="*/ 26549 h 124853"/>
                <a:gd name="connsiteX206" fmla="*/ 837339 w 933006"/>
                <a:gd name="connsiteY206" fmla="*/ 9266 h 124853"/>
                <a:gd name="connsiteX207" fmla="*/ 849140 w 933006"/>
                <a:gd name="connsiteY207" fmla="*/ 2104 h 124853"/>
                <a:gd name="connsiteX208" fmla="*/ 849140 w 933006"/>
                <a:gd name="connsiteY208" fmla="*/ 26549 h 124853"/>
                <a:gd name="connsiteX209" fmla="*/ 861042 w 933006"/>
                <a:gd name="connsiteY209" fmla="*/ 26549 h 124853"/>
                <a:gd name="connsiteX210" fmla="*/ 861042 w 933006"/>
                <a:gd name="connsiteY210" fmla="*/ 35821 h 124853"/>
                <a:gd name="connsiteX211" fmla="*/ 849140 w 933006"/>
                <a:gd name="connsiteY211" fmla="*/ 35821 h 124853"/>
                <a:gd name="connsiteX212" fmla="*/ 849140 w 933006"/>
                <a:gd name="connsiteY212" fmla="*/ 76699 h 124853"/>
                <a:gd name="connsiteX213" fmla="*/ 849767 w 933006"/>
                <a:gd name="connsiteY213" fmla="*/ 83233 h 124853"/>
                <a:gd name="connsiteX214" fmla="*/ 851770 w 933006"/>
                <a:gd name="connsiteY214" fmla="*/ 85553 h 124853"/>
                <a:gd name="connsiteX215" fmla="*/ 855883 w 933006"/>
                <a:gd name="connsiteY215" fmla="*/ 86396 h 124853"/>
                <a:gd name="connsiteX216" fmla="*/ 861042 w 933006"/>
                <a:gd name="connsiteY216" fmla="*/ 85870 h 124853"/>
                <a:gd name="connsiteX217" fmla="*/ 875055 w 933006"/>
                <a:gd name="connsiteY217" fmla="*/ 123485 h 124853"/>
                <a:gd name="connsiteX218" fmla="*/ 873794 w 933006"/>
                <a:gd name="connsiteY218" fmla="*/ 112317 h 124853"/>
                <a:gd name="connsiteX219" fmla="*/ 880537 w 933006"/>
                <a:gd name="connsiteY219" fmla="*/ 113369 h 124853"/>
                <a:gd name="connsiteX220" fmla="*/ 886855 w 933006"/>
                <a:gd name="connsiteY220" fmla="*/ 112001 h 124853"/>
                <a:gd name="connsiteX221" fmla="*/ 890760 w 933006"/>
                <a:gd name="connsiteY221" fmla="*/ 108420 h 124853"/>
                <a:gd name="connsiteX222" fmla="*/ 894442 w 933006"/>
                <a:gd name="connsiteY222" fmla="*/ 99566 h 124853"/>
                <a:gd name="connsiteX223" fmla="*/ 895500 w 933006"/>
                <a:gd name="connsiteY223" fmla="*/ 96619 h 124853"/>
                <a:gd name="connsiteX224" fmla="*/ 868945 w 933006"/>
                <a:gd name="connsiteY224" fmla="*/ 26549 h 124853"/>
                <a:gd name="connsiteX225" fmla="*/ 881697 w 933006"/>
                <a:gd name="connsiteY225" fmla="*/ 26549 h 124853"/>
                <a:gd name="connsiteX226" fmla="*/ 896235 w 933006"/>
                <a:gd name="connsiteY226" fmla="*/ 67117 h 124853"/>
                <a:gd name="connsiteX227" fmla="*/ 901293 w 933006"/>
                <a:gd name="connsiteY227" fmla="*/ 83233 h 124853"/>
                <a:gd name="connsiteX228" fmla="*/ 906141 w 933006"/>
                <a:gd name="connsiteY228" fmla="*/ 67326 h 124853"/>
                <a:gd name="connsiteX229" fmla="*/ 921105 w 933006"/>
                <a:gd name="connsiteY229" fmla="*/ 26549 h 124853"/>
                <a:gd name="connsiteX230" fmla="*/ 933007 w 933006"/>
                <a:gd name="connsiteY230" fmla="*/ 26549 h 124853"/>
                <a:gd name="connsiteX231" fmla="*/ 906350 w 933006"/>
                <a:gd name="connsiteY231" fmla="*/ 97671 h 124853"/>
                <a:gd name="connsiteX232" fmla="*/ 899715 w 933006"/>
                <a:gd name="connsiteY232" fmla="*/ 113579 h 124853"/>
                <a:gd name="connsiteX233" fmla="*/ 892446 w 933006"/>
                <a:gd name="connsiteY233" fmla="*/ 122116 h 124853"/>
                <a:gd name="connsiteX234" fmla="*/ 882749 w 933006"/>
                <a:gd name="connsiteY234" fmla="*/ 124853 h 124853"/>
                <a:gd name="connsiteX235" fmla="*/ 875055 w 933006"/>
                <a:gd name="connsiteY235" fmla="*/ 123485 h 124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</a:cxnLst>
              <a:rect l="l" t="t" r="r" b="b"/>
              <a:pathLst>
                <a:path w="933006" h="124853">
                  <a:moveTo>
                    <a:pt x="0" y="96511"/>
                  </a:moveTo>
                  <a:lnTo>
                    <a:pt x="0" y="0"/>
                  </a:lnTo>
                  <a:lnTo>
                    <a:pt x="12750" y="0"/>
                  </a:lnTo>
                  <a:lnTo>
                    <a:pt x="12750" y="85128"/>
                  </a:lnTo>
                  <a:lnTo>
                    <a:pt x="60269" y="85128"/>
                  </a:lnTo>
                  <a:lnTo>
                    <a:pt x="60269" y="96511"/>
                  </a:lnTo>
                  <a:lnTo>
                    <a:pt x="0" y="96511"/>
                  </a:lnTo>
                  <a:close/>
                  <a:moveTo>
                    <a:pt x="68804" y="61527"/>
                  </a:moveTo>
                  <a:cubicBezTo>
                    <a:pt x="68804" y="48606"/>
                    <a:pt x="72386" y="39017"/>
                    <a:pt x="79551" y="32766"/>
                  </a:cubicBezTo>
                  <a:cubicBezTo>
                    <a:pt x="85592" y="27567"/>
                    <a:pt x="92932" y="24971"/>
                    <a:pt x="101572" y="24971"/>
                  </a:cubicBezTo>
                  <a:cubicBezTo>
                    <a:pt x="111195" y="24971"/>
                    <a:pt x="119028" y="28127"/>
                    <a:pt x="125068" y="34452"/>
                  </a:cubicBezTo>
                  <a:cubicBezTo>
                    <a:pt x="131180" y="40771"/>
                    <a:pt x="134235" y="49483"/>
                    <a:pt x="134235" y="60582"/>
                  </a:cubicBezTo>
                  <a:cubicBezTo>
                    <a:pt x="134235" y="69571"/>
                    <a:pt x="132901" y="76665"/>
                    <a:pt x="130231" y="81865"/>
                  </a:cubicBezTo>
                  <a:cubicBezTo>
                    <a:pt x="127562" y="86996"/>
                    <a:pt x="123629" y="90995"/>
                    <a:pt x="118430" y="93874"/>
                  </a:cubicBezTo>
                  <a:cubicBezTo>
                    <a:pt x="113303" y="96686"/>
                    <a:pt x="107683" y="98089"/>
                    <a:pt x="101572" y="98089"/>
                  </a:cubicBezTo>
                  <a:cubicBezTo>
                    <a:pt x="91738" y="98089"/>
                    <a:pt x="83800" y="94967"/>
                    <a:pt x="77760" y="88716"/>
                  </a:cubicBezTo>
                  <a:cubicBezTo>
                    <a:pt x="71789" y="82391"/>
                    <a:pt x="68804" y="73327"/>
                    <a:pt x="68804" y="61527"/>
                  </a:cubicBezTo>
                  <a:close/>
                  <a:moveTo>
                    <a:pt x="80920" y="61527"/>
                  </a:moveTo>
                  <a:cubicBezTo>
                    <a:pt x="80920" y="70522"/>
                    <a:pt x="82852" y="77232"/>
                    <a:pt x="86716" y="81655"/>
                  </a:cubicBezTo>
                  <a:cubicBezTo>
                    <a:pt x="90650" y="86079"/>
                    <a:pt x="95601" y="88291"/>
                    <a:pt x="101572" y="88291"/>
                  </a:cubicBezTo>
                  <a:cubicBezTo>
                    <a:pt x="107472" y="88291"/>
                    <a:pt x="112355" y="86079"/>
                    <a:pt x="116218" y="81655"/>
                  </a:cubicBezTo>
                  <a:cubicBezTo>
                    <a:pt x="120152" y="77158"/>
                    <a:pt x="122118" y="70313"/>
                    <a:pt x="122118" y="61108"/>
                  </a:cubicBezTo>
                  <a:cubicBezTo>
                    <a:pt x="122118" y="52470"/>
                    <a:pt x="120152" y="45936"/>
                    <a:pt x="116218" y="41512"/>
                  </a:cubicBezTo>
                  <a:cubicBezTo>
                    <a:pt x="112284" y="37014"/>
                    <a:pt x="107402" y="34769"/>
                    <a:pt x="101572" y="34769"/>
                  </a:cubicBezTo>
                  <a:cubicBezTo>
                    <a:pt x="95601" y="34769"/>
                    <a:pt x="90650" y="37014"/>
                    <a:pt x="86716" y="41512"/>
                  </a:cubicBezTo>
                  <a:cubicBezTo>
                    <a:pt x="82852" y="45936"/>
                    <a:pt x="80920" y="52612"/>
                    <a:pt x="80920" y="61527"/>
                  </a:cubicBezTo>
                  <a:close/>
                  <a:moveTo>
                    <a:pt x="160261" y="96511"/>
                  </a:moveTo>
                  <a:lnTo>
                    <a:pt x="138871" y="26549"/>
                  </a:lnTo>
                  <a:lnTo>
                    <a:pt x="151094" y="26549"/>
                  </a:lnTo>
                  <a:lnTo>
                    <a:pt x="162262" y="66901"/>
                  </a:lnTo>
                  <a:lnTo>
                    <a:pt x="166372" y="81972"/>
                  </a:lnTo>
                  <a:cubicBezTo>
                    <a:pt x="166583" y="81197"/>
                    <a:pt x="167777" y="76389"/>
                    <a:pt x="169954" y="67535"/>
                  </a:cubicBezTo>
                  <a:lnTo>
                    <a:pt x="181123" y="26549"/>
                  </a:lnTo>
                  <a:lnTo>
                    <a:pt x="193345" y="26549"/>
                  </a:lnTo>
                  <a:lnTo>
                    <a:pt x="203776" y="67117"/>
                  </a:lnTo>
                  <a:lnTo>
                    <a:pt x="207253" y="80496"/>
                  </a:lnTo>
                  <a:lnTo>
                    <a:pt x="211257" y="67009"/>
                  </a:lnTo>
                  <a:lnTo>
                    <a:pt x="223269" y="26549"/>
                  </a:lnTo>
                  <a:lnTo>
                    <a:pt x="234753" y="26549"/>
                  </a:lnTo>
                  <a:lnTo>
                    <a:pt x="212943" y="96511"/>
                  </a:lnTo>
                  <a:lnTo>
                    <a:pt x="200615" y="96511"/>
                  </a:lnTo>
                  <a:lnTo>
                    <a:pt x="189447" y="54574"/>
                  </a:lnTo>
                  <a:lnTo>
                    <a:pt x="186813" y="42672"/>
                  </a:lnTo>
                  <a:lnTo>
                    <a:pt x="172588" y="96511"/>
                  </a:lnTo>
                  <a:lnTo>
                    <a:pt x="160261" y="96511"/>
                  </a:lnTo>
                  <a:close/>
                  <a:moveTo>
                    <a:pt x="237598" y="123275"/>
                  </a:moveTo>
                  <a:lnTo>
                    <a:pt x="237598" y="114738"/>
                  </a:lnTo>
                  <a:lnTo>
                    <a:pt x="316095" y="114738"/>
                  </a:lnTo>
                  <a:lnTo>
                    <a:pt x="316095" y="123275"/>
                  </a:lnTo>
                  <a:lnTo>
                    <a:pt x="237598" y="123275"/>
                  </a:lnTo>
                  <a:close/>
                  <a:moveTo>
                    <a:pt x="368358" y="70907"/>
                  </a:moveTo>
                  <a:lnTo>
                    <a:pt x="379943" y="72383"/>
                  </a:lnTo>
                  <a:cubicBezTo>
                    <a:pt x="378682" y="80462"/>
                    <a:pt x="375419" y="86780"/>
                    <a:pt x="370145" y="91346"/>
                  </a:cubicBezTo>
                  <a:cubicBezTo>
                    <a:pt x="364953" y="95844"/>
                    <a:pt x="358520" y="98089"/>
                    <a:pt x="350866" y="98089"/>
                  </a:cubicBezTo>
                  <a:cubicBezTo>
                    <a:pt x="341311" y="98089"/>
                    <a:pt x="333623" y="94967"/>
                    <a:pt x="327790" y="88716"/>
                  </a:cubicBezTo>
                  <a:cubicBezTo>
                    <a:pt x="321964" y="82465"/>
                    <a:pt x="319045" y="73509"/>
                    <a:pt x="319045" y="61844"/>
                  </a:cubicBezTo>
                  <a:cubicBezTo>
                    <a:pt x="319045" y="54257"/>
                    <a:pt x="320275" y="47655"/>
                    <a:pt x="322733" y="42038"/>
                  </a:cubicBezTo>
                  <a:cubicBezTo>
                    <a:pt x="325261" y="36347"/>
                    <a:pt x="329092" y="32098"/>
                    <a:pt x="334217" y="29287"/>
                  </a:cubicBezTo>
                  <a:cubicBezTo>
                    <a:pt x="339348" y="26407"/>
                    <a:pt x="344932" y="24971"/>
                    <a:pt x="350974" y="24971"/>
                  </a:cubicBezTo>
                  <a:cubicBezTo>
                    <a:pt x="358560" y="24971"/>
                    <a:pt x="364737" y="26899"/>
                    <a:pt x="369518" y="30763"/>
                  </a:cubicBezTo>
                  <a:cubicBezTo>
                    <a:pt x="374360" y="34627"/>
                    <a:pt x="377489" y="40069"/>
                    <a:pt x="378891" y="47096"/>
                  </a:cubicBezTo>
                  <a:lnTo>
                    <a:pt x="367300" y="48889"/>
                  </a:lnTo>
                  <a:cubicBezTo>
                    <a:pt x="366248" y="44183"/>
                    <a:pt x="364319" y="40669"/>
                    <a:pt x="361507" y="38350"/>
                  </a:cubicBezTo>
                  <a:cubicBezTo>
                    <a:pt x="358695" y="35962"/>
                    <a:pt x="355323" y="34769"/>
                    <a:pt x="351392" y="34769"/>
                  </a:cubicBezTo>
                  <a:cubicBezTo>
                    <a:pt x="345424" y="34769"/>
                    <a:pt x="340576" y="36907"/>
                    <a:pt x="336853" y="41195"/>
                  </a:cubicBezTo>
                  <a:cubicBezTo>
                    <a:pt x="333131" y="45477"/>
                    <a:pt x="331270" y="52221"/>
                    <a:pt x="331270" y="61425"/>
                  </a:cubicBezTo>
                  <a:cubicBezTo>
                    <a:pt x="331270" y="70839"/>
                    <a:pt x="333057" y="77684"/>
                    <a:pt x="336644" y="81972"/>
                  </a:cubicBezTo>
                  <a:cubicBezTo>
                    <a:pt x="340225" y="86187"/>
                    <a:pt x="344932" y="88291"/>
                    <a:pt x="350758" y="88291"/>
                  </a:cubicBezTo>
                  <a:cubicBezTo>
                    <a:pt x="355398" y="88291"/>
                    <a:pt x="359261" y="86888"/>
                    <a:pt x="362350" y="84076"/>
                  </a:cubicBezTo>
                  <a:cubicBezTo>
                    <a:pt x="365513" y="81197"/>
                    <a:pt x="367515" y="76807"/>
                    <a:pt x="368358" y="70907"/>
                  </a:cubicBezTo>
                  <a:close/>
                  <a:moveTo>
                    <a:pt x="385743" y="61527"/>
                  </a:moveTo>
                  <a:cubicBezTo>
                    <a:pt x="385743" y="48606"/>
                    <a:pt x="389323" y="39017"/>
                    <a:pt x="396492" y="32766"/>
                  </a:cubicBezTo>
                  <a:cubicBezTo>
                    <a:pt x="402527" y="27567"/>
                    <a:pt x="409870" y="24971"/>
                    <a:pt x="418509" y="24971"/>
                  </a:cubicBezTo>
                  <a:cubicBezTo>
                    <a:pt x="428131" y="24971"/>
                    <a:pt x="435967" y="28127"/>
                    <a:pt x="442009" y="34452"/>
                  </a:cubicBezTo>
                  <a:cubicBezTo>
                    <a:pt x="448119" y="40771"/>
                    <a:pt x="451173" y="49483"/>
                    <a:pt x="451173" y="60582"/>
                  </a:cubicBezTo>
                  <a:cubicBezTo>
                    <a:pt x="451173" y="69571"/>
                    <a:pt x="449838" y="76665"/>
                    <a:pt x="447168" y="81865"/>
                  </a:cubicBezTo>
                  <a:cubicBezTo>
                    <a:pt x="444498" y="86996"/>
                    <a:pt x="440566" y="90995"/>
                    <a:pt x="435367" y="93874"/>
                  </a:cubicBezTo>
                  <a:cubicBezTo>
                    <a:pt x="430242" y="96686"/>
                    <a:pt x="424618" y="98089"/>
                    <a:pt x="418509" y="98089"/>
                  </a:cubicBezTo>
                  <a:cubicBezTo>
                    <a:pt x="408677" y="98089"/>
                    <a:pt x="400740" y="94967"/>
                    <a:pt x="394698" y="88716"/>
                  </a:cubicBezTo>
                  <a:cubicBezTo>
                    <a:pt x="388730" y="82391"/>
                    <a:pt x="385743" y="73327"/>
                    <a:pt x="385743" y="61527"/>
                  </a:cubicBezTo>
                  <a:close/>
                  <a:moveTo>
                    <a:pt x="397860" y="61527"/>
                  </a:moveTo>
                  <a:cubicBezTo>
                    <a:pt x="397860" y="70522"/>
                    <a:pt x="399789" y="77232"/>
                    <a:pt x="403653" y="81655"/>
                  </a:cubicBezTo>
                  <a:cubicBezTo>
                    <a:pt x="407584" y="86079"/>
                    <a:pt x="412541" y="88291"/>
                    <a:pt x="418509" y="88291"/>
                  </a:cubicBezTo>
                  <a:cubicBezTo>
                    <a:pt x="424409" y="88291"/>
                    <a:pt x="429291" y="86079"/>
                    <a:pt x="433155" y="81655"/>
                  </a:cubicBezTo>
                  <a:cubicBezTo>
                    <a:pt x="437087" y="77158"/>
                    <a:pt x="439056" y="70313"/>
                    <a:pt x="439056" y="61108"/>
                  </a:cubicBezTo>
                  <a:cubicBezTo>
                    <a:pt x="439056" y="52470"/>
                    <a:pt x="437087" y="45936"/>
                    <a:pt x="433155" y="41512"/>
                  </a:cubicBezTo>
                  <a:cubicBezTo>
                    <a:pt x="429224" y="37014"/>
                    <a:pt x="424342" y="34769"/>
                    <a:pt x="418509" y="34769"/>
                  </a:cubicBezTo>
                  <a:cubicBezTo>
                    <a:pt x="412541" y="34769"/>
                    <a:pt x="407584" y="37014"/>
                    <a:pt x="403653" y="41512"/>
                  </a:cubicBezTo>
                  <a:cubicBezTo>
                    <a:pt x="399789" y="45936"/>
                    <a:pt x="397860" y="52612"/>
                    <a:pt x="397860" y="61527"/>
                  </a:cubicBezTo>
                  <a:close/>
                  <a:moveTo>
                    <a:pt x="464235" y="96511"/>
                  </a:moveTo>
                  <a:lnTo>
                    <a:pt x="464235" y="26549"/>
                  </a:lnTo>
                  <a:lnTo>
                    <a:pt x="474883" y="26549"/>
                  </a:lnTo>
                  <a:lnTo>
                    <a:pt x="474883" y="36347"/>
                  </a:lnTo>
                  <a:cubicBezTo>
                    <a:pt x="477061" y="32975"/>
                    <a:pt x="479974" y="30237"/>
                    <a:pt x="483623" y="28127"/>
                  </a:cubicBezTo>
                  <a:cubicBezTo>
                    <a:pt x="487277" y="26023"/>
                    <a:pt x="491425" y="24971"/>
                    <a:pt x="496057" y="24971"/>
                  </a:cubicBezTo>
                  <a:cubicBezTo>
                    <a:pt x="501256" y="24971"/>
                    <a:pt x="505505" y="26056"/>
                    <a:pt x="508809" y="28235"/>
                  </a:cubicBezTo>
                  <a:cubicBezTo>
                    <a:pt x="512106" y="30345"/>
                    <a:pt x="514460" y="33326"/>
                    <a:pt x="515869" y="37190"/>
                  </a:cubicBezTo>
                  <a:cubicBezTo>
                    <a:pt x="521419" y="29044"/>
                    <a:pt x="528614" y="24971"/>
                    <a:pt x="537468" y="24971"/>
                  </a:cubicBezTo>
                  <a:cubicBezTo>
                    <a:pt x="544421" y="24971"/>
                    <a:pt x="549761" y="26899"/>
                    <a:pt x="553484" y="30763"/>
                  </a:cubicBezTo>
                  <a:cubicBezTo>
                    <a:pt x="557206" y="34627"/>
                    <a:pt x="559067" y="40528"/>
                    <a:pt x="559067" y="48465"/>
                  </a:cubicBezTo>
                  <a:lnTo>
                    <a:pt x="559067" y="96511"/>
                  </a:lnTo>
                  <a:lnTo>
                    <a:pt x="547266" y="96511"/>
                  </a:lnTo>
                  <a:lnTo>
                    <a:pt x="547266" y="52470"/>
                  </a:lnTo>
                  <a:cubicBezTo>
                    <a:pt x="547266" y="47689"/>
                    <a:pt x="546882" y="44284"/>
                    <a:pt x="546106" y="42247"/>
                  </a:cubicBezTo>
                  <a:cubicBezTo>
                    <a:pt x="545338" y="40143"/>
                    <a:pt x="543928" y="38457"/>
                    <a:pt x="541892" y="37190"/>
                  </a:cubicBezTo>
                  <a:cubicBezTo>
                    <a:pt x="539923" y="35929"/>
                    <a:pt x="537576" y="35295"/>
                    <a:pt x="534832" y="35295"/>
                  </a:cubicBezTo>
                  <a:cubicBezTo>
                    <a:pt x="529916" y="35295"/>
                    <a:pt x="525809" y="36947"/>
                    <a:pt x="522505" y="40245"/>
                  </a:cubicBezTo>
                  <a:cubicBezTo>
                    <a:pt x="519275" y="43475"/>
                    <a:pt x="517656" y="48674"/>
                    <a:pt x="517656" y="55842"/>
                  </a:cubicBezTo>
                  <a:lnTo>
                    <a:pt x="517656" y="96511"/>
                  </a:lnTo>
                  <a:lnTo>
                    <a:pt x="505855" y="96511"/>
                  </a:lnTo>
                  <a:lnTo>
                    <a:pt x="505855" y="51101"/>
                  </a:lnTo>
                  <a:cubicBezTo>
                    <a:pt x="505855" y="45828"/>
                    <a:pt x="504878" y="41897"/>
                    <a:pt x="502909" y="39300"/>
                  </a:cubicBezTo>
                  <a:cubicBezTo>
                    <a:pt x="501014" y="36630"/>
                    <a:pt x="497851" y="35295"/>
                    <a:pt x="493427" y="35295"/>
                  </a:cubicBezTo>
                  <a:cubicBezTo>
                    <a:pt x="490123" y="35295"/>
                    <a:pt x="487035" y="36171"/>
                    <a:pt x="484155" y="37925"/>
                  </a:cubicBezTo>
                  <a:cubicBezTo>
                    <a:pt x="481343" y="39685"/>
                    <a:pt x="479307" y="42247"/>
                    <a:pt x="478039" y="45619"/>
                  </a:cubicBezTo>
                  <a:cubicBezTo>
                    <a:pt x="476778" y="48991"/>
                    <a:pt x="476144" y="53873"/>
                    <a:pt x="476144" y="60266"/>
                  </a:cubicBezTo>
                  <a:lnTo>
                    <a:pt x="476144" y="96511"/>
                  </a:lnTo>
                  <a:lnTo>
                    <a:pt x="464235" y="96511"/>
                  </a:lnTo>
                  <a:close/>
                  <a:moveTo>
                    <a:pt x="572136" y="123275"/>
                  </a:moveTo>
                  <a:lnTo>
                    <a:pt x="572136" y="26549"/>
                  </a:lnTo>
                  <a:lnTo>
                    <a:pt x="582986" y="26549"/>
                  </a:lnTo>
                  <a:lnTo>
                    <a:pt x="582986" y="35612"/>
                  </a:lnTo>
                  <a:cubicBezTo>
                    <a:pt x="585515" y="32098"/>
                    <a:pt x="588360" y="29462"/>
                    <a:pt x="591523" y="27709"/>
                  </a:cubicBezTo>
                  <a:cubicBezTo>
                    <a:pt x="594753" y="25881"/>
                    <a:pt x="598651" y="24971"/>
                    <a:pt x="603216" y="24971"/>
                  </a:cubicBezTo>
                  <a:cubicBezTo>
                    <a:pt x="609184" y="24971"/>
                    <a:pt x="614457" y="26515"/>
                    <a:pt x="619022" y="29603"/>
                  </a:cubicBezTo>
                  <a:cubicBezTo>
                    <a:pt x="623588" y="32692"/>
                    <a:pt x="627027" y="37048"/>
                    <a:pt x="629347" y="42672"/>
                  </a:cubicBezTo>
                  <a:cubicBezTo>
                    <a:pt x="631734" y="48222"/>
                    <a:pt x="632927" y="54331"/>
                    <a:pt x="632927" y="61001"/>
                  </a:cubicBezTo>
                  <a:cubicBezTo>
                    <a:pt x="632927" y="68169"/>
                    <a:pt x="631626" y="74629"/>
                    <a:pt x="629030" y="80388"/>
                  </a:cubicBezTo>
                  <a:cubicBezTo>
                    <a:pt x="626501" y="86079"/>
                    <a:pt x="622779" y="90469"/>
                    <a:pt x="617863" y="93558"/>
                  </a:cubicBezTo>
                  <a:cubicBezTo>
                    <a:pt x="612947" y="96579"/>
                    <a:pt x="607781" y="98089"/>
                    <a:pt x="602373" y="98089"/>
                  </a:cubicBezTo>
                  <a:cubicBezTo>
                    <a:pt x="598442" y="98089"/>
                    <a:pt x="594895" y="97246"/>
                    <a:pt x="591732" y="95560"/>
                  </a:cubicBezTo>
                  <a:cubicBezTo>
                    <a:pt x="588637" y="93874"/>
                    <a:pt x="586074" y="91770"/>
                    <a:pt x="584038" y="89242"/>
                  </a:cubicBezTo>
                  <a:lnTo>
                    <a:pt x="584038" y="123275"/>
                  </a:lnTo>
                  <a:lnTo>
                    <a:pt x="572136" y="123275"/>
                  </a:lnTo>
                  <a:close/>
                  <a:moveTo>
                    <a:pt x="582878" y="61951"/>
                  </a:moveTo>
                  <a:cubicBezTo>
                    <a:pt x="582878" y="70940"/>
                    <a:pt x="584705" y="77582"/>
                    <a:pt x="588360" y="81865"/>
                  </a:cubicBezTo>
                  <a:cubicBezTo>
                    <a:pt x="592009" y="86153"/>
                    <a:pt x="596439" y="88291"/>
                    <a:pt x="601638" y="88291"/>
                  </a:cubicBezTo>
                  <a:cubicBezTo>
                    <a:pt x="606905" y="88291"/>
                    <a:pt x="611396" y="86079"/>
                    <a:pt x="615125" y="81655"/>
                  </a:cubicBezTo>
                  <a:cubicBezTo>
                    <a:pt x="618915" y="77232"/>
                    <a:pt x="620809" y="70313"/>
                    <a:pt x="620809" y="60899"/>
                  </a:cubicBezTo>
                  <a:cubicBezTo>
                    <a:pt x="620809" y="52045"/>
                    <a:pt x="618948" y="45410"/>
                    <a:pt x="615226" y="40986"/>
                  </a:cubicBezTo>
                  <a:cubicBezTo>
                    <a:pt x="611571" y="36488"/>
                    <a:pt x="607222" y="34243"/>
                    <a:pt x="602164" y="34243"/>
                  </a:cubicBezTo>
                  <a:cubicBezTo>
                    <a:pt x="597107" y="34243"/>
                    <a:pt x="592609" y="36630"/>
                    <a:pt x="588677" y="41404"/>
                  </a:cubicBezTo>
                  <a:cubicBezTo>
                    <a:pt x="584813" y="46111"/>
                    <a:pt x="582878" y="52962"/>
                    <a:pt x="582878" y="61951"/>
                  </a:cubicBezTo>
                  <a:close/>
                  <a:moveTo>
                    <a:pt x="646097" y="96511"/>
                  </a:moveTo>
                  <a:lnTo>
                    <a:pt x="646097" y="0"/>
                  </a:lnTo>
                  <a:lnTo>
                    <a:pt x="657898" y="0"/>
                  </a:lnTo>
                  <a:lnTo>
                    <a:pt x="657898" y="96511"/>
                  </a:lnTo>
                  <a:lnTo>
                    <a:pt x="646097" y="96511"/>
                  </a:lnTo>
                  <a:close/>
                  <a:moveTo>
                    <a:pt x="721225" y="73961"/>
                  </a:moveTo>
                  <a:lnTo>
                    <a:pt x="733444" y="75546"/>
                  </a:lnTo>
                  <a:cubicBezTo>
                    <a:pt x="731549" y="82640"/>
                    <a:pt x="727968" y="88190"/>
                    <a:pt x="722702" y="92189"/>
                  </a:cubicBezTo>
                  <a:cubicBezTo>
                    <a:pt x="717503" y="96127"/>
                    <a:pt x="710827" y="98089"/>
                    <a:pt x="702681" y="98089"/>
                  </a:cubicBezTo>
                  <a:cubicBezTo>
                    <a:pt x="692491" y="98089"/>
                    <a:pt x="684379" y="94967"/>
                    <a:pt x="678344" y="88716"/>
                  </a:cubicBezTo>
                  <a:cubicBezTo>
                    <a:pt x="672369" y="82391"/>
                    <a:pt x="669382" y="73543"/>
                    <a:pt x="669382" y="62160"/>
                  </a:cubicBezTo>
                  <a:cubicBezTo>
                    <a:pt x="669382" y="50360"/>
                    <a:pt x="672403" y="41229"/>
                    <a:pt x="678445" y="34769"/>
                  </a:cubicBezTo>
                  <a:cubicBezTo>
                    <a:pt x="684487" y="28235"/>
                    <a:pt x="692357" y="24971"/>
                    <a:pt x="702047" y="24971"/>
                  </a:cubicBezTo>
                  <a:cubicBezTo>
                    <a:pt x="711393" y="24971"/>
                    <a:pt x="719013" y="28167"/>
                    <a:pt x="724914" y="34553"/>
                  </a:cubicBezTo>
                  <a:cubicBezTo>
                    <a:pt x="730881" y="40878"/>
                    <a:pt x="733869" y="49834"/>
                    <a:pt x="733869" y="61425"/>
                  </a:cubicBezTo>
                  <a:cubicBezTo>
                    <a:pt x="733869" y="62127"/>
                    <a:pt x="733835" y="63179"/>
                    <a:pt x="733761" y="64588"/>
                  </a:cubicBezTo>
                  <a:lnTo>
                    <a:pt x="681608" y="64588"/>
                  </a:lnTo>
                  <a:cubicBezTo>
                    <a:pt x="682026" y="72242"/>
                    <a:pt x="684204" y="78108"/>
                    <a:pt x="688142" y="82181"/>
                  </a:cubicBezTo>
                  <a:cubicBezTo>
                    <a:pt x="692073" y="86254"/>
                    <a:pt x="696956" y="88291"/>
                    <a:pt x="702789" y="88291"/>
                  </a:cubicBezTo>
                  <a:cubicBezTo>
                    <a:pt x="707138" y="88291"/>
                    <a:pt x="710827" y="87171"/>
                    <a:pt x="713848" y="84919"/>
                  </a:cubicBezTo>
                  <a:cubicBezTo>
                    <a:pt x="716936" y="82606"/>
                    <a:pt x="719398" y="78951"/>
                    <a:pt x="721225" y="73961"/>
                  </a:cubicBezTo>
                  <a:close/>
                  <a:moveTo>
                    <a:pt x="682242" y="54783"/>
                  </a:moveTo>
                  <a:lnTo>
                    <a:pt x="721333" y="54783"/>
                  </a:lnTo>
                  <a:cubicBezTo>
                    <a:pt x="720841" y="48957"/>
                    <a:pt x="719364" y="44567"/>
                    <a:pt x="716902" y="41613"/>
                  </a:cubicBezTo>
                  <a:cubicBezTo>
                    <a:pt x="713113" y="37048"/>
                    <a:pt x="708197" y="34769"/>
                    <a:pt x="702155" y="34769"/>
                  </a:cubicBezTo>
                  <a:cubicBezTo>
                    <a:pt x="696747" y="34769"/>
                    <a:pt x="692181" y="36596"/>
                    <a:pt x="688459" y="40245"/>
                  </a:cubicBezTo>
                  <a:cubicBezTo>
                    <a:pt x="684730" y="43832"/>
                    <a:pt x="682660" y="48674"/>
                    <a:pt x="682242" y="54783"/>
                  </a:cubicBezTo>
                  <a:close/>
                  <a:moveTo>
                    <a:pt x="739560" y="96511"/>
                  </a:moveTo>
                  <a:lnTo>
                    <a:pt x="765165" y="60158"/>
                  </a:lnTo>
                  <a:lnTo>
                    <a:pt x="741563" y="26549"/>
                  </a:lnTo>
                  <a:lnTo>
                    <a:pt x="756311" y="26549"/>
                  </a:lnTo>
                  <a:lnTo>
                    <a:pt x="767060" y="42982"/>
                  </a:lnTo>
                  <a:cubicBezTo>
                    <a:pt x="769096" y="46077"/>
                    <a:pt x="770708" y="48674"/>
                    <a:pt x="771908" y="50784"/>
                  </a:cubicBezTo>
                  <a:cubicBezTo>
                    <a:pt x="773870" y="47905"/>
                    <a:pt x="775664" y="45336"/>
                    <a:pt x="777276" y="43090"/>
                  </a:cubicBezTo>
                  <a:lnTo>
                    <a:pt x="789077" y="26549"/>
                  </a:lnTo>
                  <a:lnTo>
                    <a:pt x="803197" y="26549"/>
                  </a:lnTo>
                  <a:lnTo>
                    <a:pt x="779070" y="59530"/>
                  </a:lnTo>
                  <a:lnTo>
                    <a:pt x="805092" y="96511"/>
                  </a:lnTo>
                  <a:lnTo>
                    <a:pt x="790553" y="96511"/>
                  </a:lnTo>
                  <a:lnTo>
                    <a:pt x="776123" y="74804"/>
                  </a:lnTo>
                  <a:lnTo>
                    <a:pt x="772326" y="68904"/>
                  </a:lnTo>
                  <a:lnTo>
                    <a:pt x="753991" y="96511"/>
                  </a:lnTo>
                  <a:lnTo>
                    <a:pt x="739560" y="96511"/>
                  </a:lnTo>
                  <a:close/>
                  <a:moveTo>
                    <a:pt x="808255" y="13588"/>
                  </a:moveTo>
                  <a:lnTo>
                    <a:pt x="808255" y="0"/>
                  </a:lnTo>
                  <a:lnTo>
                    <a:pt x="820164" y="0"/>
                  </a:lnTo>
                  <a:lnTo>
                    <a:pt x="820164" y="13588"/>
                  </a:lnTo>
                  <a:lnTo>
                    <a:pt x="808255" y="13588"/>
                  </a:lnTo>
                  <a:close/>
                  <a:moveTo>
                    <a:pt x="808255" y="96511"/>
                  </a:moveTo>
                  <a:lnTo>
                    <a:pt x="808255" y="26549"/>
                  </a:lnTo>
                  <a:lnTo>
                    <a:pt x="820164" y="26549"/>
                  </a:lnTo>
                  <a:lnTo>
                    <a:pt x="820164" y="96511"/>
                  </a:lnTo>
                  <a:lnTo>
                    <a:pt x="808255" y="96511"/>
                  </a:lnTo>
                  <a:close/>
                  <a:moveTo>
                    <a:pt x="861042" y="85870"/>
                  </a:moveTo>
                  <a:lnTo>
                    <a:pt x="862728" y="96403"/>
                  </a:lnTo>
                  <a:cubicBezTo>
                    <a:pt x="859430" y="97111"/>
                    <a:pt x="856443" y="97462"/>
                    <a:pt x="853772" y="97462"/>
                  </a:cubicBezTo>
                  <a:cubicBezTo>
                    <a:pt x="849490" y="97462"/>
                    <a:pt x="846152" y="96794"/>
                    <a:pt x="843765" y="95459"/>
                  </a:cubicBezTo>
                  <a:cubicBezTo>
                    <a:pt x="841446" y="94050"/>
                    <a:pt x="839793" y="92263"/>
                    <a:pt x="838809" y="90085"/>
                  </a:cubicBezTo>
                  <a:cubicBezTo>
                    <a:pt x="837831" y="87839"/>
                    <a:pt x="837339" y="83166"/>
                    <a:pt x="837339" y="76072"/>
                  </a:cubicBezTo>
                  <a:lnTo>
                    <a:pt x="837339" y="35821"/>
                  </a:lnTo>
                  <a:lnTo>
                    <a:pt x="828694" y="35821"/>
                  </a:lnTo>
                  <a:lnTo>
                    <a:pt x="828694" y="26549"/>
                  </a:lnTo>
                  <a:lnTo>
                    <a:pt x="837339" y="26549"/>
                  </a:lnTo>
                  <a:lnTo>
                    <a:pt x="837339" y="9266"/>
                  </a:lnTo>
                  <a:lnTo>
                    <a:pt x="849140" y="2104"/>
                  </a:lnTo>
                  <a:lnTo>
                    <a:pt x="849140" y="26549"/>
                  </a:lnTo>
                  <a:lnTo>
                    <a:pt x="861042" y="26549"/>
                  </a:lnTo>
                  <a:lnTo>
                    <a:pt x="861042" y="35821"/>
                  </a:lnTo>
                  <a:lnTo>
                    <a:pt x="849140" y="35821"/>
                  </a:lnTo>
                  <a:lnTo>
                    <a:pt x="849140" y="76699"/>
                  </a:lnTo>
                  <a:cubicBezTo>
                    <a:pt x="849140" y="80071"/>
                    <a:pt x="849349" y="82249"/>
                    <a:pt x="849767" y="83233"/>
                  </a:cubicBezTo>
                  <a:cubicBezTo>
                    <a:pt x="850192" y="84150"/>
                    <a:pt x="850859" y="84919"/>
                    <a:pt x="851770" y="85553"/>
                  </a:cubicBezTo>
                  <a:cubicBezTo>
                    <a:pt x="852754" y="86113"/>
                    <a:pt x="854123" y="86396"/>
                    <a:pt x="855883" y="86396"/>
                  </a:cubicBezTo>
                  <a:cubicBezTo>
                    <a:pt x="857144" y="86396"/>
                    <a:pt x="858864" y="86221"/>
                    <a:pt x="861042" y="85870"/>
                  </a:cubicBezTo>
                  <a:close/>
                  <a:moveTo>
                    <a:pt x="875055" y="123485"/>
                  </a:moveTo>
                  <a:lnTo>
                    <a:pt x="873794" y="112317"/>
                  </a:lnTo>
                  <a:cubicBezTo>
                    <a:pt x="876390" y="113019"/>
                    <a:pt x="878642" y="113369"/>
                    <a:pt x="880537" y="113369"/>
                  </a:cubicBezTo>
                  <a:cubicBezTo>
                    <a:pt x="883207" y="113369"/>
                    <a:pt x="885311" y="112911"/>
                    <a:pt x="886855" y="112001"/>
                  </a:cubicBezTo>
                  <a:cubicBezTo>
                    <a:pt x="888474" y="111158"/>
                    <a:pt x="889775" y="109964"/>
                    <a:pt x="890760" y="108420"/>
                  </a:cubicBezTo>
                  <a:cubicBezTo>
                    <a:pt x="891528" y="107226"/>
                    <a:pt x="892756" y="104273"/>
                    <a:pt x="894442" y="99566"/>
                  </a:cubicBezTo>
                  <a:cubicBezTo>
                    <a:pt x="894657" y="98865"/>
                    <a:pt x="895008" y="97880"/>
                    <a:pt x="895500" y="96619"/>
                  </a:cubicBezTo>
                  <a:lnTo>
                    <a:pt x="868945" y="26549"/>
                  </a:lnTo>
                  <a:lnTo>
                    <a:pt x="881697" y="26549"/>
                  </a:lnTo>
                  <a:lnTo>
                    <a:pt x="896235" y="67117"/>
                  </a:lnTo>
                  <a:cubicBezTo>
                    <a:pt x="898130" y="72242"/>
                    <a:pt x="899816" y="77616"/>
                    <a:pt x="901293" y="83233"/>
                  </a:cubicBezTo>
                  <a:cubicBezTo>
                    <a:pt x="902696" y="77825"/>
                    <a:pt x="904314" y="72525"/>
                    <a:pt x="906141" y="67326"/>
                  </a:cubicBezTo>
                  <a:lnTo>
                    <a:pt x="921105" y="26549"/>
                  </a:lnTo>
                  <a:lnTo>
                    <a:pt x="933007" y="26549"/>
                  </a:lnTo>
                  <a:lnTo>
                    <a:pt x="906350" y="97671"/>
                  </a:lnTo>
                  <a:cubicBezTo>
                    <a:pt x="903538" y="105399"/>
                    <a:pt x="901327" y="110699"/>
                    <a:pt x="899715" y="113579"/>
                  </a:cubicBezTo>
                  <a:cubicBezTo>
                    <a:pt x="897604" y="117517"/>
                    <a:pt x="895183" y="120356"/>
                    <a:pt x="892446" y="122116"/>
                  </a:cubicBezTo>
                  <a:cubicBezTo>
                    <a:pt x="889775" y="123943"/>
                    <a:pt x="886545" y="124853"/>
                    <a:pt x="882749" y="124853"/>
                  </a:cubicBezTo>
                  <a:cubicBezTo>
                    <a:pt x="880429" y="124853"/>
                    <a:pt x="877867" y="124395"/>
                    <a:pt x="875055" y="123485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6C5646B-65B2-4C02-B072-68072E9B2499}"/>
                </a:ext>
              </a:extLst>
            </p:cNvPr>
            <p:cNvSpPr/>
            <p:nvPr/>
          </p:nvSpPr>
          <p:spPr>
            <a:xfrm>
              <a:off x="819465" y="2762674"/>
              <a:ext cx="359927" cy="101777"/>
            </a:xfrm>
            <a:custGeom>
              <a:avLst/>
              <a:gdLst>
                <a:gd name="connsiteX0" fmla="*/ 35613 w 359927"/>
                <a:gd name="connsiteY0" fmla="*/ 98197 h 101777"/>
                <a:gd name="connsiteX1" fmla="*/ 23707 w 359927"/>
                <a:gd name="connsiteY1" fmla="*/ 98197 h 101777"/>
                <a:gd name="connsiteX2" fmla="*/ 23707 w 359927"/>
                <a:gd name="connsiteY2" fmla="*/ 22651 h 101777"/>
                <a:gd name="connsiteX3" fmla="*/ 12538 w 359927"/>
                <a:gd name="connsiteY3" fmla="*/ 30871 h 101777"/>
                <a:gd name="connsiteX4" fmla="*/ 0 w 359927"/>
                <a:gd name="connsiteY4" fmla="*/ 36981 h 101777"/>
                <a:gd name="connsiteX5" fmla="*/ 0 w 359927"/>
                <a:gd name="connsiteY5" fmla="*/ 25497 h 101777"/>
                <a:gd name="connsiteX6" fmla="*/ 17385 w 359927"/>
                <a:gd name="connsiteY6" fmla="*/ 14222 h 101777"/>
                <a:gd name="connsiteX7" fmla="*/ 27922 w 359927"/>
                <a:gd name="connsiteY7" fmla="*/ 1261 h 101777"/>
                <a:gd name="connsiteX8" fmla="*/ 35613 w 359927"/>
                <a:gd name="connsiteY8" fmla="*/ 1261 h 101777"/>
                <a:gd name="connsiteX9" fmla="*/ 35613 w 359927"/>
                <a:gd name="connsiteY9" fmla="*/ 98197 h 101777"/>
                <a:gd name="connsiteX10" fmla="*/ 65115 w 359927"/>
                <a:gd name="connsiteY10" fmla="*/ 50575 h 101777"/>
                <a:gd name="connsiteX11" fmla="*/ 68592 w 359927"/>
                <a:gd name="connsiteY11" fmla="*/ 23069 h 101777"/>
                <a:gd name="connsiteX12" fmla="*/ 79129 w 359927"/>
                <a:gd name="connsiteY12" fmla="*/ 6952 h 101777"/>
                <a:gd name="connsiteX13" fmla="*/ 96620 w 359927"/>
                <a:gd name="connsiteY13" fmla="*/ 1261 h 101777"/>
                <a:gd name="connsiteX14" fmla="*/ 110212 w 359927"/>
                <a:gd name="connsiteY14" fmla="*/ 4424 h 101777"/>
                <a:gd name="connsiteX15" fmla="*/ 119905 w 359927"/>
                <a:gd name="connsiteY15" fmla="*/ 13379 h 101777"/>
                <a:gd name="connsiteX16" fmla="*/ 125911 w 359927"/>
                <a:gd name="connsiteY16" fmla="*/ 27810 h 101777"/>
                <a:gd name="connsiteX17" fmla="*/ 128124 w 359927"/>
                <a:gd name="connsiteY17" fmla="*/ 50575 h 101777"/>
                <a:gd name="connsiteX18" fmla="*/ 124541 w 359927"/>
                <a:gd name="connsiteY18" fmla="*/ 77967 h 101777"/>
                <a:gd name="connsiteX19" fmla="*/ 114110 w 359927"/>
                <a:gd name="connsiteY19" fmla="*/ 94191 h 101777"/>
                <a:gd name="connsiteX20" fmla="*/ 96620 w 359927"/>
                <a:gd name="connsiteY20" fmla="*/ 99883 h 101777"/>
                <a:gd name="connsiteX21" fmla="*/ 74704 w 359927"/>
                <a:gd name="connsiteY21" fmla="*/ 89876 h 101777"/>
                <a:gd name="connsiteX22" fmla="*/ 65115 w 359927"/>
                <a:gd name="connsiteY22" fmla="*/ 50575 h 101777"/>
                <a:gd name="connsiteX23" fmla="*/ 77338 w 359927"/>
                <a:gd name="connsiteY23" fmla="*/ 50575 h 101777"/>
                <a:gd name="connsiteX24" fmla="*/ 82817 w 359927"/>
                <a:gd name="connsiteY24" fmla="*/ 82289 h 101777"/>
                <a:gd name="connsiteX25" fmla="*/ 96620 w 359927"/>
                <a:gd name="connsiteY25" fmla="*/ 90085 h 101777"/>
                <a:gd name="connsiteX26" fmla="*/ 110317 w 359927"/>
                <a:gd name="connsiteY26" fmla="*/ 82181 h 101777"/>
                <a:gd name="connsiteX27" fmla="*/ 115902 w 359927"/>
                <a:gd name="connsiteY27" fmla="*/ 50575 h 101777"/>
                <a:gd name="connsiteX28" fmla="*/ 110317 w 359927"/>
                <a:gd name="connsiteY28" fmla="*/ 18962 h 101777"/>
                <a:gd name="connsiteX29" fmla="*/ 96514 w 359927"/>
                <a:gd name="connsiteY29" fmla="*/ 11059 h 101777"/>
                <a:gd name="connsiteX30" fmla="*/ 83449 w 359927"/>
                <a:gd name="connsiteY30" fmla="*/ 18012 h 101777"/>
                <a:gd name="connsiteX31" fmla="*/ 77338 w 359927"/>
                <a:gd name="connsiteY31" fmla="*/ 50575 h 101777"/>
                <a:gd name="connsiteX32" fmla="*/ 145930 w 359927"/>
                <a:gd name="connsiteY32" fmla="*/ 98197 h 101777"/>
                <a:gd name="connsiteX33" fmla="*/ 145930 w 359927"/>
                <a:gd name="connsiteY33" fmla="*/ 84710 h 101777"/>
                <a:gd name="connsiteX34" fmla="*/ 159417 w 359927"/>
                <a:gd name="connsiteY34" fmla="*/ 84710 h 101777"/>
                <a:gd name="connsiteX35" fmla="*/ 159417 w 359927"/>
                <a:gd name="connsiteY35" fmla="*/ 98197 h 101777"/>
                <a:gd name="connsiteX36" fmla="*/ 145930 w 359927"/>
                <a:gd name="connsiteY36" fmla="*/ 98197 h 101777"/>
                <a:gd name="connsiteX37" fmla="*/ 179752 w 359927"/>
                <a:gd name="connsiteY37" fmla="*/ 50575 h 101777"/>
                <a:gd name="connsiteX38" fmla="*/ 183229 w 359927"/>
                <a:gd name="connsiteY38" fmla="*/ 23069 h 101777"/>
                <a:gd name="connsiteX39" fmla="*/ 193766 w 359927"/>
                <a:gd name="connsiteY39" fmla="*/ 6952 h 101777"/>
                <a:gd name="connsiteX40" fmla="*/ 211257 w 359927"/>
                <a:gd name="connsiteY40" fmla="*/ 1261 h 101777"/>
                <a:gd name="connsiteX41" fmla="*/ 224849 w 359927"/>
                <a:gd name="connsiteY41" fmla="*/ 4424 h 101777"/>
                <a:gd name="connsiteX42" fmla="*/ 234542 w 359927"/>
                <a:gd name="connsiteY42" fmla="*/ 13379 h 101777"/>
                <a:gd name="connsiteX43" fmla="*/ 240548 w 359927"/>
                <a:gd name="connsiteY43" fmla="*/ 27810 h 101777"/>
                <a:gd name="connsiteX44" fmla="*/ 242761 w 359927"/>
                <a:gd name="connsiteY44" fmla="*/ 50575 h 101777"/>
                <a:gd name="connsiteX45" fmla="*/ 239178 w 359927"/>
                <a:gd name="connsiteY45" fmla="*/ 77967 h 101777"/>
                <a:gd name="connsiteX46" fmla="*/ 228747 w 359927"/>
                <a:gd name="connsiteY46" fmla="*/ 94191 h 101777"/>
                <a:gd name="connsiteX47" fmla="*/ 211257 w 359927"/>
                <a:gd name="connsiteY47" fmla="*/ 99883 h 101777"/>
                <a:gd name="connsiteX48" fmla="*/ 189341 w 359927"/>
                <a:gd name="connsiteY48" fmla="*/ 89876 h 101777"/>
                <a:gd name="connsiteX49" fmla="*/ 179752 w 359927"/>
                <a:gd name="connsiteY49" fmla="*/ 50575 h 101777"/>
                <a:gd name="connsiteX50" fmla="*/ 191975 w 359927"/>
                <a:gd name="connsiteY50" fmla="*/ 50575 h 101777"/>
                <a:gd name="connsiteX51" fmla="*/ 197454 w 359927"/>
                <a:gd name="connsiteY51" fmla="*/ 82289 h 101777"/>
                <a:gd name="connsiteX52" fmla="*/ 211257 w 359927"/>
                <a:gd name="connsiteY52" fmla="*/ 90085 h 101777"/>
                <a:gd name="connsiteX53" fmla="*/ 224954 w 359927"/>
                <a:gd name="connsiteY53" fmla="*/ 82181 h 101777"/>
                <a:gd name="connsiteX54" fmla="*/ 230539 w 359927"/>
                <a:gd name="connsiteY54" fmla="*/ 50575 h 101777"/>
                <a:gd name="connsiteX55" fmla="*/ 224954 w 359927"/>
                <a:gd name="connsiteY55" fmla="*/ 18962 h 101777"/>
                <a:gd name="connsiteX56" fmla="*/ 211152 w 359927"/>
                <a:gd name="connsiteY56" fmla="*/ 11059 h 101777"/>
                <a:gd name="connsiteX57" fmla="*/ 198086 w 359927"/>
                <a:gd name="connsiteY57" fmla="*/ 18012 h 101777"/>
                <a:gd name="connsiteX58" fmla="*/ 191975 w 359927"/>
                <a:gd name="connsiteY58" fmla="*/ 50575 h 101777"/>
                <a:gd name="connsiteX59" fmla="*/ 256142 w 359927"/>
                <a:gd name="connsiteY59" fmla="*/ 24863 h 101777"/>
                <a:gd name="connsiteX60" fmla="*/ 261305 w 359927"/>
                <a:gd name="connsiteY60" fmla="*/ 7269 h 101777"/>
                <a:gd name="connsiteX61" fmla="*/ 276478 w 359927"/>
                <a:gd name="connsiteY61" fmla="*/ 0 h 101777"/>
                <a:gd name="connsiteX62" fmla="*/ 291439 w 359927"/>
                <a:gd name="connsiteY62" fmla="*/ 6528 h 101777"/>
                <a:gd name="connsiteX63" fmla="*/ 297445 w 359927"/>
                <a:gd name="connsiteY63" fmla="*/ 25598 h 101777"/>
                <a:gd name="connsiteX64" fmla="*/ 291439 w 359927"/>
                <a:gd name="connsiteY64" fmla="*/ 44459 h 101777"/>
                <a:gd name="connsiteX65" fmla="*/ 276583 w 359927"/>
                <a:gd name="connsiteY65" fmla="*/ 50993 h 101777"/>
                <a:gd name="connsiteX66" fmla="*/ 261937 w 359927"/>
                <a:gd name="connsiteY66" fmla="*/ 44567 h 101777"/>
                <a:gd name="connsiteX67" fmla="*/ 256142 w 359927"/>
                <a:gd name="connsiteY67" fmla="*/ 24863 h 101777"/>
                <a:gd name="connsiteX68" fmla="*/ 276793 w 359927"/>
                <a:gd name="connsiteY68" fmla="*/ 8214 h 101777"/>
                <a:gd name="connsiteX69" fmla="*/ 269418 w 359927"/>
                <a:gd name="connsiteY69" fmla="*/ 12010 h 101777"/>
                <a:gd name="connsiteX70" fmla="*/ 266573 w 359927"/>
                <a:gd name="connsiteY70" fmla="*/ 26023 h 101777"/>
                <a:gd name="connsiteX71" fmla="*/ 269523 w 359927"/>
                <a:gd name="connsiteY71" fmla="*/ 39085 h 101777"/>
                <a:gd name="connsiteX72" fmla="*/ 276793 w 359927"/>
                <a:gd name="connsiteY72" fmla="*/ 42881 h 101777"/>
                <a:gd name="connsiteX73" fmla="*/ 284169 w 359927"/>
                <a:gd name="connsiteY73" fmla="*/ 39085 h 101777"/>
                <a:gd name="connsiteX74" fmla="*/ 287120 w 359927"/>
                <a:gd name="connsiteY74" fmla="*/ 25072 h 101777"/>
                <a:gd name="connsiteX75" fmla="*/ 284169 w 359927"/>
                <a:gd name="connsiteY75" fmla="*/ 12010 h 101777"/>
                <a:gd name="connsiteX76" fmla="*/ 276793 w 359927"/>
                <a:gd name="connsiteY76" fmla="*/ 8214 h 101777"/>
                <a:gd name="connsiteX77" fmla="*/ 276899 w 359927"/>
                <a:gd name="connsiteY77" fmla="*/ 101778 h 101777"/>
                <a:gd name="connsiteX78" fmla="*/ 329684 w 359927"/>
                <a:gd name="connsiteY78" fmla="*/ 0 h 101777"/>
                <a:gd name="connsiteX79" fmla="*/ 339273 w 359927"/>
                <a:gd name="connsiteY79" fmla="*/ 0 h 101777"/>
                <a:gd name="connsiteX80" fmla="*/ 286698 w 359927"/>
                <a:gd name="connsiteY80" fmla="*/ 101778 h 101777"/>
                <a:gd name="connsiteX81" fmla="*/ 276899 w 359927"/>
                <a:gd name="connsiteY81" fmla="*/ 101778 h 101777"/>
                <a:gd name="connsiteX82" fmla="*/ 318625 w 359927"/>
                <a:gd name="connsiteY82" fmla="*/ 75546 h 101777"/>
                <a:gd name="connsiteX83" fmla="*/ 323783 w 359927"/>
                <a:gd name="connsiteY83" fmla="*/ 57946 h 101777"/>
                <a:gd name="connsiteX84" fmla="*/ 338956 w 359927"/>
                <a:gd name="connsiteY84" fmla="*/ 50676 h 101777"/>
                <a:gd name="connsiteX85" fmla="*/ 353919 w 359927"/>
                <a:gd name="connsiteY85" fmla="*/ 57211 h 101777"/>
                <a:gd name="connsiteX86" fmla="*/ 359928 w 359927"/>
                <a:gd name="connsiteY86" fmla="*/ 76281 h 101777"/>
                <a:gd name="connsiteX87" fmla="*/ 353919 w 359927"/>
                <a:gd name="connsiteY87" fmla="*/ 95142 h 101777"/>
                <a:gd name="connsiteX88" fmla="*/ 339064 w 359927"/>
                <a:gd name="connsiteY88" fmla="*/ 101778 h 101777"/>
                <a:gd name="connsiteX89" fmla="*/ 324417 w 359927"/>
                <a:gd name="connsiteY89" fmla="*/ 95243 h 101777"/>
                <a:gd name="connsiteX90" fmla="*/ 318625 w 359927"/>
                <a:gd name="connsiteY90" fmla="*/ 75546 h 101777"/>
                <a:gd name="connsiteX91" fmla="*/ 339273 w 359927"/>
                <a:gd name="connsiteY91" fmla="*/ 58897 h 101777"/>
                <a:gd name="connsiteX92" fmla="*/ 331902 w 359927"/>
                <a:gd name="connsiteY92" fmla="*/ 62686 h 101777"/>
                <a:gd name="connsiteX93" fmla="*/ 328949 w 359927"/>
                <a:gd name="connsiteY93" fmla="*/ 76699 h 101777"/>
                <a:gd name="connsiteX94" fmla="*/ 331902 w 359927"/>
                <a:gd name="connsiteY94" fmla="*/ 89768 h 101777"/>
                <a:gd name="connsiteX95" fmla="*/ 339273 w 359927"/>
                <a:gd name="connsiteY95" fmla="*/ 93558 h 101777"/>
                <a:gd name="connsiteX96" fmla="*/ 346650 w 359927"/>
                <a:gd name="connsiteY96" fmla="*/ 89768 h 101777"/>
                <a:gd name="connsiteX97" fmla="*/ 349604 w 359927"/>
                <a:gd name="connsiteY97" fmla="*/ 75755 h 101777"/>
                <a:gd name="connsiteX98" fmla="*/ 346650 w 359927"/>
                <a:gd name="connsiteY98" fmla="*/ 62686 h 101777"/>
                <a:gd name="connsiteX99" fmla="*/ 339273 w 359927"/>
                <a:gd name="connsiteY99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359927" h="101777">
                  <a:moveTo>
                    <a:pt x="35613" y="98197"/>
                  </a:moveTo>
                  <a:lnTo>
                    <a:pt x="23707" y="98197"/>
                  </a:lnTo>
                  <a:lnTo>
                    <a:pt x="23707" y="22651"/>
                  </a:lnTo>
                  <a:cubicBezTo>
                    <a:pt x="20897" y="25389"/>
                    <a:pt x="17174" y="28127"/>
                    <a:pt x="12538" y="30871"/>
                  </a:cubicBezTo>
                  <a:cubicBezTo>
                    <a:pt x="7902" y="33535"/>
                    <a:pt x="3723" y="35578"/>
                    <a:pt x="0" y="36981"/>
                  </a:cubicBezTo>
                  <a:lnTo>
                    <a:pt x="0" y="25497"/>
                  </a:lnTo>
                  <a:cubicBezTo>
                    <a:pt x="6673" y="22402"/>
                    <a:pt x="12468" y="18645"/>
                    <a:pt x="17385" y="14222"/>
                  </a:cubicBezTo>
                  <a:cubicBezTo>
                    <a:pt x="22372" y="9724"/>
                    <a:pt x="25884" y="5408"/>
                    <a:pt x="27922" y="1261"/>
                  </a:cubicBezTo>
                  <a:lnTo>
                    <a:pt x="35613" y="1261"/>
                  </a:lnTo>
                  <a:lnTo>
                    <a:pt x="35613" y="98197"/>
                  </a:lnTo>
                  <a:close/>
                  <a:moveTo>
                    <a:pt x="65115" y="50575"/>
                  </a:moveTo>
                  <a:cubicBezTo>
                    <a:pt x="65115" y="39193"/>
                    <a:pt x="66274" y="30028"/>
                    <a:pt x="68592" y="23069"/>
                  </a:cubicBezTo>
                  <a:cubicBezTo>
                    <a:pt x="70981" y="16049"/>
                    <a:pt x="74493" y="10675"/>
                    <a:pt x="79129" y="6952"/>
                  </a:cubicBezTo>
                  <a:cubicBezTo>
                    <a:pt x="83765" y="3156"/>
                    <a:pt x="89595" y="1261"/>
                    <a:pt x="96620" y="1261"/>
                  </a:cubicBezTo>
                  <a:cubicBezTo>
                    <a:pt x="101817" y="1261"/>
                    <a:pt x="106348" y="2313"/>
                    <a:pt x="110212" y="4424"/>
                  </a:cubicBezTo>
                  <a:cubicBezTo>
                    <a:pt x="114146" y="6460"/>
                    <a:pt x="117376" y="9447"/>
                    <a:pt x="119905" y="13379"/>
                  </a:cubicBezTo>
                  <a:cubicBezTo>
                    <a:pt x="122434" y="17310"/>
                    <a:pt x="124436" y="22125"/>
                    <a:pt x="125911" y="27810"/>
                  </a:cubicBezTo>
                  <a:cubicBezTo>
                    <a:pt x="127386" y="33434"/>
                    <a:pt x="128124" y="41020"/>
                    <a:pt x="128124" y="50575"/>
                  </a:cubicBezTo>
                  <a:cubicBezTo>
                    <a:pt x="128124" y="61884"/>
                    <a:pt x="126930" y="71014"/>
                    <a:pt x="124541" y="77967"/>
                  </a:cubicBezTo>
                  <a:cubicBezTo>
                    <a:pt x="122223" y="84919"/>
                    <a:pt x="118746" y="90327"/>
                    <a:pt x="114110" y="94191"/>
                  </a:cubicBezTo>
                  <a:cubicBezTo>
                    <a:pt x="109545" y="97988"/>
                    <a:pt x="103714" y="99883"/>
                    <a:pt x="96620" y="99883"/>
                  </a:cubicBezTo>
                  <a:cubicBezTo>
                    <a:pt x="87277" y="99883"/>
                    <a:pt x="79972" y="96545"/>
                    <a:pt x="74704" y="89876"/>
                  </a:cubicBezTo>
                  <a:cubicBezTo>
                    <a:pt x="68312" y="81797"/>
                    <a:pt x="65115" y="68695"/>
                    <a:pt x="65115" y="50575"/>
                  </a:cubicBezTo>
                  <a:close/>
                  <a:moveTo>
                    <a:pt x="77338" y="50575"/>
                  </a:moveTo>
                  <a:cubicBezTo>
                    <a:pt x="77338" y="66449"/>
                    <a:pt x="79164" y="77016"/>
                    <a:pt x="82817" y="82289"/>
                  </a:cubicBezTo>
                  <a:cubicBezTo>
                    <a:pt x="86540" y="87482"/>
                    <a:pt x="91141" y="90085"/>
                    <a:pt x="96620" y="90085"/>
                  </a:cubicBezTo>
                  <a:cubicBezTo>
                    <a:pt x="102028" y="90085"/>
                    <a:pt x="106594" y="87448"/>
                    <a:pt x="110317" y="82181"/>
                  </a:cubicBezTo>
                  <a:cubicBezTo>
                    <a:pt x="114040" y="76915"/>
                    <a:pt x="115902" y="66375"/>
                    <a:pt x="115902" y="50575"/>
                  </a:cubicBezTo>
                  <a:cubicBezTo>
                    <a:pt x="115902" y="34695"/>
                    <a:pt x="114040" y="24162"/>
                    <a:pt x="110317" y="18962"/>
                  </a:cubicBezTo>
                  <a:cubicBezTo>
                    <a:pt x="106594" y="13696"/>
                    <a:pt x="101993" y="11059"/>
                    <a:pt x="96514" y="11059"/>
                  </a:cubicBezTo>
                  <a:cubicBezTo>
                    <a:pt x="91035" y="11059"/>
                    <a:pt x="86680" y="13379"/>
                    <a:pt x="83449" y="18012"/>
                  </a:cubicBezTo>
                  <a:cubicBezTo>
                    <a:pt x="79375" y="23845"/>
                    <a:pt x="77338" y="34695"/>
                    <a:pt x="77338" y="50575"/>
                  </a:cubicBezTo>
                  <a:close/>
                  <a:moveTo>
                    <a:pt x="145930" y="98197"/>
                  </a:moveTo>
                  <a:lnTo>
                    <a:pt x="145930" y="84710"/>
                  </a:lnTo>
                  <a:lnTo>
                    <a:pt x="159417" y="84710"/>
                  </a:lnTo>
                  <a:lnTo>
                    <a:pt x="159417" y="98197"/>
                  </a:lnTo>
                  <a:lnTo>
                    <a:pt x="145930" y="98197"/>
                  </a:lnTo>
                  <a:close/>
                  <a:moveTo>
                    <a:pt x="179752" y="50575"/>
                  </a:moveTo>
                  <a:cubicBezTo>
                    <a:pt x="179752" y="39193"/>
                    <a:pt x="180912" y="30028"/>
                    <a:pt x="183229" y="23069"/>
                  </a:cubicBezTo>
                  <a:cubicBezTo>
                    <a:pt x="185618" y="16049"/>
                    <a:pt x="189130" y="10675"/>
                    <a:pt x="193766" y="6952"/>
                  </a:cubicBezTo>
                  <a:cubicBezTo>
                    <a:pt x="198402" y="3156"/>
                    <a:pt x="204232" y="1261"/>
                    <a:pt x="211257" y="1261"/>
                  </a:cubicBezTo>
                  <a:cubicBezTo>
                    <a:pt x="216455" y="1261"/>
                    <a:pt x="220985" y="2313"/>
                    <a:pt x="224849" y="4424"/>
                  </a:cubicBezTo>
                  <a:cubicBezTo>
                    <a:pt x="228783" y="6460"/>
                    <a:pt x="232013" y="9447"/>
                    <a:pt x="234542" y="13379"/>
                  </a:cubicBezTo>
                  <a:cubicBezTo>
                    <a:pt x="237071" y="17310"/>
                    <a:pt x="239073" y="22125"/>
                    <a:pt x="240548" y="27810"/>
                  </a:cubicBezTo>
                  <a:cubicBezTo>
                    <a:pt x="242023" y="33434"/>
                    <a:pt x="242761" y="41020"/>
                    <a:pt x="242761" y="50575"/>
                  </a:cubicBezTo>
                  <a:cubicBezTo>
                    <a:pt x="242761" y="61884"/>
                    <a:pt x="241567" y="71014"/>
                    <a:pt x="239178" y="77967"/>
                  </a:cubicBezTo>
                  <a:cubicBezTo>
                    <a:pt x="236861" y="84919"/>
                    <a:pt x="233383" y="90327"/>
                    <a:pt x="228747" y="94191"/>
                  </a:cubicBezTo>
                  <a:cubicBezTo>
                    <a:pt x="224182" y="97988"/>
                    <a:pt x="218351" y="99883"/>
                    <a:pt x="211257" y="99883"/>
                  </a:cubicBezTo>
                  <a:cubicBezTo>
                    <a:pt x="201914" y="99883"/>
                    <a:pt x="194609" y="96545"/>
                    <a:pt x="189341" y="89876"/>
                  </a:cubicBezTo>
                  <a:cubicBezTo>
                    <a:pt x="182949" y="81797"/>
                    <a:pt x="179752" y="68695"/>
                    <a:pt x="179752" y="50575"/>
                  </a:cubicBezTo>
                  <a:close/>
                  <a:moveTo>
                    <a:pt x="191975" y="50575"/>
                  </a:moveTo>
                  <a:cubicBezTo>
                    <a:pt x="191975" y="66449"/>
                    <a:pt x="193802" y="77016"/>
                    <a:pt x="197454" y="82289"/>
                  </a:cubicBezTo>
                  <a:cubicBezTo>
                    <a:pt x="201177" y="87482"/>
                    <a:pt x="205778" y="90085"/>
                    <a:pt x="211257" y="90085"/>
                  </a:cubicBezTo>
                  <a:cubicBezTo>
                    <a:pt x="216666" y="90085"/>
                    <a:pt x="221232" y="87448"/>
                    <a:pt x="224954" y="82181"/>
                  </a:cubicBezTo>
                  <a:cubicBezTo>
                    <a:pt x="228677" y="76915"/>
                    <a:pt x="230539" y="66375"/>
                    <a:pt x="230539" y="50575"/>
                  </a:cubicBezTo>
                  <a:cubicBezTo>
                    <a:pt x="230539" y="34695"/>
                    <a:pt x="228677" y="24162"/>
                    <a:pt x="224954" y="18962"/>
                  </a:cubicBezTo>
                  <a:cubicBezTo>
                    <a:pt x="221232" y="13696"/>
                    <a:pt x="216631" y="11059"/>
                    <a:pt x="211152" y="11059"/>
                  </a:cubicBezTo>
                  <a:cubicBezTo>
                    <a:pt x="205673" y="11059"/>
                    <a:pt x="201317" y="13379"/>
                    <a:pt x="198086" y="18012"/>
                  </a:cubicBezTo>
                  <a:cubicBezTo>
                    <a:pt x="194012" y="23845"/>
                    <a:pt x="191975" y="34695"/>
                    <a:pt x="191975" y="50575"/>
                  </a:cubicBezTo>
                  <a:close/>
                  <a:moveTo>
                    <a:pt x="256142" y="24863"/>
                  </a:moveTo>
                  <a:cubicBezTo>
                    <a:pt x="256142" y="17978"/>
                    <a:pt x="257863" y="12111"/>
                    <a:pt x="261305" y="7269"/>
                  </a:cubicBezTo>
                  <a:cubicBezTo>
                    <a:pt x="264817" y="2421"/>
                    <a:pt x="269875" y="0"/>
                    <a:pt x="276478" y="0"/>
                  </a:cubicBezTo>
                  <a:cubicBezTo>
                    <a:pt x="282519" y="0"/>
                    <a:pt x="287506" y="2172"/>
                    <a:pt x="291439" y="6528"/>
                  </a:cubicBezTo>
                  <a:cubicBezTo>
                    <a:pt x="295444" y="10816"/>
                    <a:pt x="297445" y="17169"/>
                    <a:pt x="297445" y="25598"/>
                  </a:cubicBezTo>
                  <a:cubicBezTo>
                    <a:pt x="297445" y="33751"/>
                    <a:pt x="295444" y="40035"/>
                    <a:pt x="291439" y="44459"/>
                  </a:cubicBezTo>
                  <a:cubicBezTo>
                    <a:pt x="287436" y="48815"/>
                    <a:pt x="282484" y="50993"/>
                    <a:pt x="276583" y="50993"/>
                  </a:cubicBezTo>
                  <a:cubicBezTo>
                    <a:pt x="270753" y="50993"/>
                    <a:pt x="265871" y="48849"/>
                    <a:pt x="261937" y="44567"/>
                  </a:cubicBezTo>
                  <a:cubicBezTo>
                    <a:pt x="258074" y="40211"/>
                    <a:pt x="256142" y="33643"/>
                    <a:pt x="256142" y="24863"/>
                  </a:cubicBezTo>
                  <a:close/>
                  <a:moveTo>
                    <a:pt x="276793" y="8214"/>
                  </a:moveTo>
                  <a:cubicBezTo>
                    <a:pt x="273843" y="8214"/>
                    <a:pt x="271385" y="9481"/>
                    <a:pt x="269418" y="12010"/>
                  </a:cubicBezTo>
                  <a:cubicBezTo>
                    <a:pt x="267521" y="14539"/>
                    <a:pt x="266573" y="19205"/>
                    <a:pt x="266573" y="26023"/>
                  </a:cubicBezTo>
                  <a:cubicBezTo>
                    <a:pt x="266573" y="32206"/>
                    <a:pt x="267557" y="36556"/>
                    <a:pt x="269523" y="39085"/>
                  </a:cubicBezTo>
                  <a:cubicBezTo>
                    <a:pt x="271491" y="41613"/>
                    <a:pt x="273914" y="42881"/>
                    <a:pt x="276793" y="42881"/>
                  </a:cubicBezTo>
                  <a:cubicBezTo>
                    <a:pt x="279815" y="42881"/>
                    <a:pt x="282272" y="41613"/>
                    <a:pt x="284169" y="39085"/>
                  </a:cubicBezTo>
                  <a:cubicBezTo>
                    <a:pt x="286136" y="36488"/>
                    <a:pt x="287120" y="31815"/>
                    <a:pt x="287120" y="25072"/>
                  </a:cubicBezTo>
                  <a:cubicBezTo>
                    <a:pt x="287120" y="18821"/>
                    <a:pt x="286136" y="14465"/>
                    <a:pt x="284169" y="12010"/>
                  </a:cubicBezTo>
                  <a:cubicBezTo>
                    <a:pt x="282202" y="9481"/>
                    <a:pt x="279744" y="8214"/>
                    <a:pt x="276793" y="8214"/>
                  </a:cubicBezTo>
                  <a:close/>
                  <a:moveTo>
                    <a:pt x="276899" y="101778"/>
                  </a:moveTo>
                  <a:lnTo>
                    <a:pt x="329684" y="0"/>
                  </a:lnTo>
                  <a:lnTo>
                    <a:pt x="339273" y="0"/>
                  </a:lnTo>
                  <a:lnTo>
                    <a:pt x="286698" y="101778"/>
                  </a:lnTo>
                  <a:lnTo>
                    <a:pt x="276899" y="101778"/>
                  </a:lnTo>
                  <a:close/>
                  <a:moveTo>
                    <a:pt x="318625" y="75546"/>
                  </a:moveTo>
                  <a:cubicBezTo>
                    <a:pt x="318625" y="68587"/>
                    <a:pt x="320344" y="62727"/>
                    <a:pt x="323783" y="57946"/>
                  </a:cubicBezTo>
                  <a:cubicBezTo>
                    <a:pt x="327297" y="53097"/>
                    <a:pt x="332354" y="50676"/>
                    <a:pt x="338956" y="50676"/>
                  </a:cubicBezTo>
                  <a:cubicBezTo>
                    <a:pt x="344998" y="50676"/>
                    <a:pt x="349988" y="52855"/>
                    <a:pt x="353919" y="57211"/>
                  </a:cubicBezTo>
                  <a:cubicBezTo>
                    <a:pt x="357925" y="61493"/>
                    <a:pt x="359928" y="67852"/>
                    <a:pt x="359928" y="76281"/>
                  </a:cubicBezTo>
                  <a:cubicBezTo>
                    <a:pt x="359928" y="84427"/>
                    <a:pt x="357925" y="90718"/>
                    <a:pt x="353919" y="95142"/>
                  </a:cubicBezTo>
                  <a:cubicBezTo>
                    <a:pt x="349914" y="99566"/>
                    <a:pt x="344964" y="101778"/>
                    <a:pt x="339064" y="101778"/>
                  </a:cubicBezTo>
                  <a:cubicBezTo>
                    <a:pt x="333237" y="101778"/>
                    <a:pt x="328355" y="99600"/>
                    <a:pt x="324417" y="95243"/>
                  </a:cubicBezTo>
                  <a:cubicBezTo>
                    <a:pt x="320553" y="90820"/>
                    <a:pt x="318625" y="84252"/>
                    <a:pt x="318625" y="75546"/>
                  </a:cubicBezTo>
                  <a:close/>
                  <a:moveTo>
                    <a:pt x="339273" y="58897"/>
                  </a:moveTo>
                  <a:cubicBezTo>
                    <a:pt x="336326" y="58897"/>
                    <a:pt x="333865" y="60158"/>
                    <a:pt x="331902" y="62686"/>
                  </a:cubicBezTo>
                  <a:cubicBezTo>
                    <a:pt x="329933" y="65215"/>
                    <a:pt x="328949" y="69888"/>
                    <a:pt x="328949" y="76699"/>
                  </a:cubicBezTo>
                  <a:cubicBezTo>
                    <a:pt x="328949" y="82883"/>
                    <a:pt x="329933" y="87239"/>
                    <a:pt x="331902" y="89768"/>
                  </a:cubicBezTo>
                  <a:cubicBezTo>
                    <a:pt x="333865" y="92296"/>
                    <a:pt x="336326" y="93558"/>
                    <a:pt x="339273" y="93558"/>
                  </a:cubicBezTo>
                  <a:cubicBezTo>
                    <a:pt x="342294" y="93558"/>
                    <a:pt x="344755" y="92296"/>
                    <a:pt x="346650" y="89768"/>
                  </a:cubicBezTo>
                  <a:cubicBezTo>
                    <a:pt x="348619" y="87239"/>
                    <a:pt x="349604" y="82566"/>
                    <a:pt x="349604" y="75755"/>
                  </a:cubicBezTo>
                  <a:cubicBezTo>
                    <a:pt x="349604" y="69571"/>
                    <a:pt x="348619" y="65215"/>
                    <a:pt x="346650" y="62686"/>
                  </a:cubicBezTo>
                  <a:cubicBezTo>
                    <a:pt x="344681" y="60158"/>
                    <a:pt x="342226" y="58897"/>
                    <a:pt x="339273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CCC5229-72EA-4C22-BA6B-70F6064DB516}"/>
                </a:ext>
              </a:extLst>
            </p:cNvPr>
            <p:cNvSpPr/>
            <p:nvPr/>
          </p:nvSpPr>
          <p:spPr>
            <a:xfrm>
              <a:off x="804819" y="2403819"/>
              <a:ext cx="1679879" cy="318812"/>
            </a:xfrm>
            <a:custGeom>
              <a:avLst/>
              <a:gdLst>
                <a:gd name="connsiteX0" fmla="*/ 0 w 1679879"/>
                <a:gd name="connsiteY0" fmla="*/ 318813 h 318812"/>
                <a:gd name="connsiteX1" fmla="*/ 1056685 w 1679879"/>
                <a:gd name="connsiteY1" fmla="*/ 318813 h 318812"/>
                <a:gd name="connsiteX2" fmla="*/ 1679880 w 1679879"/>
                <a:gd name="connsiteY2" fmla="*/ 0 h 31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9879" h="318812">
                  <a:moveTo>
                    <a:pt x="0" y="318813"/>
                  </a:moveTo>
                  <a:lnTo>
                    <a:pt x="1056685" y="318813"/>
                  </a:lnTo>
                  <a:lnTo>
                    <a:pt x="1679880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F487296-1456-4D02-BEE1-3884F4AB651F}"/>
                </a:ext>
              </a:extLst>
            </p:cNvPr>
            <p:cNvSpPr/>
            <p:nvPr/>
          </p:nvSpPr>
          <p:spPr>
            <a:xfrm>
              <a:off x="2471212" y="2390333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35"/>
                    <a:pt x="20938" y="0"/>
                    <a:pt x="13487" y="0"/>
                  </a:cubicBezTo>
                  <a:cubicBezTo>
                    <a:pt x="6042" y="0"/>
                    <a:pt x="0" y="6035"/>
                    <a:pt x="0" y="13487"/>
                  </a:cubicBezTo>
                  <a:cubicBezTo>
                    <a:pt x="0" y="20938"/>
                    <a:pt x="6042" y="26973"/>
                    <a:pt x="13487" y="26973"/>
                  </a:cubicBezTo>
                  <a:cubicBezTo>
                    <a:pt x="20938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3107A7B-D51C-4BCB-9403-7771EA5CD0FE}"/>
                </a:ext>
              </a:extLst>
            </p:cNvPr>
            <p:cNvSpPr/>
            <p:nvPr/>
          </p:nvSpPr>
          <p:spPr>
            <a:xfrm>
              <a:off x="815251" y="4124537"/>
              <a:ext cx="261831" cy="96517"/>
            </a:xfrm>
            <a:custGeom>
              <a:avLst/>
              <a:gdLst>
                <a:gd name="connsiteX0" fmla="*/ 0 w 261831"/>
                <a:gd name="connsiteY0" fmla="*/ 96518 h 96517"/>
                <a:gd name="connsiteX1" fmla="*/ 0 w 261831"/>
                <a:gd name="connsiteY1" fmla="*/ 0 h 96517"/>
                <a:gd name="connsiteX2" fmla="*/ 33189 w 261831"/>
                <a:gd name="connsiteY2" fmla="*/ 0 h 96517"/>
                <a:gd name="connsiteX3" fmla="*/ 50469 w 261831"/>
                <a:gd name="connsiteY3" fmla="*/ 1369 h 96517"/>
                <a:gd name="connsiteX4" fmla="*/ 64589 w 261831"/>
                <a:gd name="connsiteY4" fmla="*/ 8220 h 96517"/>
                <a:gd name="connsiteX5" fmla="*/ 75968 w 261831"/>
                <a:gd name="connsiteY5" fmla="*/ 24762 h 96517"/>
                <a:gd name="connsiteX6" fmla="*/ 79761 w 261831"/>
                <a:gd name="connsiteY6" fmla="*/ 47730 h 96517"/>
                <a:gd name="connsiteX7" fmla="*/ 77232 w 261831"/>
                <a:gd name="connsiteY7" fmla="*/ 67225 h 96517"/>
                <a:gd name="connsiteX8" fmla="*/ 70594 w 261831"/>
                <a:gd name="connsiteY8" fmla="*/ 81237 h 96517"/>
                <a:gd name="connsiteX9" fmla="*/ 61849 w 261831"/>
                <a:gd name="connsiteY9" fmla="*/ 90085 h 96517"/>
                <a:gd name="connsiteX10" fmla="*/ 50364 w 261831"/>
                <a:gd name="connsiteY10" fmla="*/ 94933 h 96517"/>
                <a:gd name="connsiteX11" fmla="*/ 34770 w 261831"/>
                <a:gd name="connsiteY11" fmla="*/ 96518 h 96517"/>
                <a:gd name="connsiteX12" fmla="*/ 0 w 261831"/>
                <a:gd name="connsiteY12" fmla="*/ 96518 h 96517"/>
                <a:gd name="connsiteX13" fmla="*/ 12749 w 261831"/>
                <a:gd name="connsiteY13" fmla="*/ 85135 h 96517"/>
                <a:gd name="connsiteX14" fmla="*/ 33401 w 261831"/>
                <a:gd name="connsiteY14" fmla="*/ 85135 h 96517"/>
                <a:gd name="connsiteX15" fmla="*/ 48257 w 261831"/>
                <a:gd name="connsiteY15" fmla="*/ 83341 h 96517"/>
                <a:gd name="connsiteX16" fmla="*/ 57002 w 261831"/>
                <a:gd name="connsiteY16" fmla="*/ 78284 h 96517"/>
                <a:gd name="connsiteX17" fmla="*/ 64062 w 261831"/>
                <a:gd name="connsiteY17" fmla="*/ 66173 h 96517"/>
                <a:gd name="connsiteX18" fmla="*/ 66591 w 261831"/>
                <a:gd name="connsiteY18" fmla="*/ 47520 h 96517"/>
                <a:gd name="connsiteX19" fmla="*/ 61638 w 261831"/>
                <a:gd name="connsiteY19" fmla="*/ 24236 h 96517"/>
                <a:gd name="connsiteX20" fmla="*/ 49521 w 261831"/>
                <a:gd name="connsiteY20" fmla="*/ 13379 h 96517"/>
                <a:gd name="connsiteX21" fmla="*/ 33084 w 261831"/>
                <a:gd name="connsiteY21" fmla="*/ 11383 h 96517"/>
                <a:gd name="connsiteX22" fmla="*/ 12749 w 261831"/>
                <a:gd name="connsiteY22" fmla="*/ 11383 h 96517"/>
                <a:gd name="connsiteX23" fmla="*/ 12749 w 261831"/>
                <a:gd name="connsiteY23" fmla="*/ 85135 h 96517"/>
                <a:gd name="connsiteX24" fmla="*/ 94301 w 261831"/>
                <a:gd name="connsiteY24" fmla="*/ 96518 h 96517"/>
                <a:gd name="connsiteX25" fmla="*/ 94301 w 261831"/>
                <a:gd name="connsiteY25" fmla="*/ 0 h 96517"/>
                <a:gd name="connsiteX26" fmla="*/ 107366 w 261831"/>
                <a:gd name="connsiteY26" fmla="*/ 0 h 96517"/>
                <a:gd name="connsiteX27" fmla="*/ 158048 w 261831"/>
                <a:gd name="connsiteY27" fmla="*/ 75755 h 96517"/>
                <a:gd name="connsiteX28" fmla="*/ 158048 w 261831"/>
                <a:gd name="connsiteY28" fmla="*/ 0 h 96517"/>
                <a:gd name="connsiteX29" fmla="*/ 170270 w 261831"/>
                <a:gd name="connsiteY29" fmla="*/ 0 h 96517"/>
                <a:gd name="connsiteX30" fmla="*/ 170270 w 261831"/>
                <a:gd name="connsiteY30" fmla="*/ 96518 h 96517"/>
                <a:gd name="connsiteX31" fmla="*/ 157205 w 261831"/>
                <a:gd name="connsiteY31" fmla="*/ 96518 h 96517"/>
                <a:gd name="connsiteX32" fmla="*/ 106524 w 261831"/>
                <a:gd name="connsiteY32" fmla="*/ 20655 h 96517"/>
                <a:gd name="connsiteX33" fmla="*/ 106524 w 261831"/>
                <a:gd name="connsiteY33" fmla="*/ 96518 h 96517"/>
                <a:gd name="connsiteX34" fmla="*/ 94301 w 261831"/>
                <a:gd name="connsiteY34" fmla="*/ 96518 h 96517"/>
                <a:gd name="connsiteX35" fmla="*/ 171428 w 261831"/>
                <a:gd name="connsiteY35" fmla="*/ 96518 h 96517"/>
                <a:gd name="connsiteX36" fmla="*/ 208517 w 261831"/>
                <a:gd name="connsiteY36" fmla="*/ 0 h 96517"/>
                <a:gd name="connsiteX37" fmla="*/ 222320 w 261831"/>
                <a:gd name="connsiteY37" fmla="*/ 0 h 96517"/>
                <a:gd name="connsiteX38" fmla="*/ 261832 w 261831"/>
                <a:gd name="connsiteY38" fmla="*/ 96518 h 96517"/>
                <a:gd name="connsiteX39" fmla="*/ 247291 w 261831"/>
                <a:gd name="connsiteY39" fmla="*/ 96518 h 96517"/>
                <a:gd name="connsiteX40" fmla="*/ 236018 w 261831"/>
                <a:gd name="connsiteY40" fmla="*/ 67225 h 96517"/>
                <a:gd name="connsiteX41" fmla="*/ 195663 w 261831"/>
                <a:gd name="connsiteY41" fmla="*/ 67225 h 96517"/>
                <a:gd name="connsiteX42" fmla="*/ 185021 w 261831"/>
                <a:gd name="connsiteY42" fmla="*/ 96518 h 96517"/>
                <a:gd name="connsiteX43" fmla="*/ 171428 w 261831"/>
                <a:gd name="connsiteY43" fmla="*/ 96518 h 96517"/>
                <a:gd name="connsiteX44" fmla="*/ 199351 w 261831"/>
                <a:gd name="connsiteY44" fmla="*/ 56900 h 96517"/>
                <a:gd name="connsiteX45" fmla="*/ 232013 w 261831"/>
                <a:gd name="connsiteY45" fmla="*/ 56900 h 96517"/>
                <a:gd name="connsiteX46" fmla="*/ 222004 w 261831"/>
                <a:gd name="connsiteY46" fmla="*/ 30136 h 96517"/>
                <a:gd name="connsiteX47" fmla="*/ 215155 w 261831"/>
                <a:gd name="connsiteY47" fmla="*/ 10115 h 96517"/>
                <a:gd name="connsiteX48" fmla="*/ 209887 w 261831"/>
                <a:gd name="connsiteY48" fmla="*/ 28551 h 96517"/>
                <a:gd name="connsiteX49" fmla="*/ 199351 w 261831"/>
                <a:gd name="connsiteY49" fmla="*/ 56900 h 96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61831" h="96517">
                  <a:moveTo>
                    <a:pt x="0" y="96518"/>
                  </a:moveTo>
                  <a:lnTo>
                    <a:pt x="0" y="0"/>
                  </a:lnTo>
                  <a:lnTo>
                    <a:pt x="33189" y="0"/>
                  </a:lnTo>
                  <a:cubicBezTo>
                    <a:pt x="40706" y="0"/>
                    <a:pt x="46466" y="459"/>
                    <a:pt x="50469" y="1369"/>
                  </a:cubicBezTo>
                  <a:cubicBezTo>
                    <a:pt x="55948" y="2637"/>
                    <a:pt x="60655" y="4916"/>
                    <a:pt x="64589" y="8220"/>
                  </a:cubicBezTo>
                  <a:cubicBezTo>
                    <a:pt x="69646" y="12576"/>
                    <a:pt x="73439" y="18086"/>
                    <a:pt x="75968" y="24762"/>
                  </a:cubicBezTo>
                  <a:cubicBezTo>
                    <a:pt x="78497" y="31438"/>
                    <a:pt x="79761" y="39091"/>
                    <a:pt x="79761" y="47730"/>
                  </a:cubicBezTo>
                  <a:cubicBezTo>
                    <a:pt x="79761" y="55040"/>
                    <a:pt x="78918" y="61533"/>
                    <a:pt x="77232" y="67225"/>
                  </a:cubicBezTo>
                  <a:cubicBezTo>
                    <a:pt x="75547" y="72842"/>
                    <a:pt x="73334" y="77515"/>
                    <a:pt x="70594" y="81237"/>
                  </a:cubicBezTo>
                  <a:cubicBezTo>
                    <a:pt x="67925" y="84960"/>
                    <a:pt x="65010" y="87914"/>
                    <a:pt x="61849" y="90085"/>
                  </a:cubicBezTo>
                  <a:cubicBezTo>
                    <a:pt x="58688" y="92195"/>
                    <a:pt x="54860" y="93814"/>
                    <a:pt x="50364" y="94933"/>
                  </a:cubicBezTo>
                  <a:cubicBezTo>
                    <a:pt x="45869" y="95985"/>
                    <a:pt x="40671" y="96518"/>
                    <a:pt x="34770" y="96518"/>
                  </a:cubicBezTo>
                  <a:lnTo>
                    <a:pt x="0" y="96518"/>
                  </a:lnTo>
                  <a:close/>
                  <a:moveTo>
                    <a:pt x="12749" y="85135"/>
                  </a:moveTo>
                  <a:lnTo>
                    <a:pt x="33401" y="85135"/>
                  </a:lnTo>
                  <a:cubicBezTo>
                    <a:pt x="39722" y="85135"/>
                    <a:pt x="44675" y="84542"/>
                    <a:pt x="48257" y="83341"/>
                  </a:cubicBezTo>
                  <a:cubicBezTo>
                    <a:pt x="51910" y="82148"/>
                    <a:pt x="54825" y="80462"/>
                    <a:pt x="57002" y="78284"/>
                  </a:cubicBezTo>
                  <a:cubicBezTo>
                    <a:pt x="60023" y="75270"/>
                    <a:pt x="62376" y="71230"/>
                    <a:pt x="64062" y="66173"/>
                  </a:cubicBezTo>
                  <a:cubicBezTo>
                    <a:pt x="65748" y="61041"/>
                    <a:pt x="66591" y="54824"/>
                    <a:pt x="66591" y="47520"/>
                  </a:cubicBezTo>
                  <a:cubicBezTo>
                    <a:pt x="66591" y="37405"/>
                    <a:pt x="64940" y="29644"/>
                    <a:pt x="61638" y="24236"/>
                  </a:cubicBezTo>
                  <a:cubicBezTo>
                    <a:pt x="58337" y="18827"/>
                    <a:pt x="54298" y="15206"/>
                    <a:pt x="49521" y="13379"/>
                  </a:cubicBezTo>
                  <a:cubicBezTo>
                    <a:pt x="46150" y="12051"/>
                    <a:pt x="40671" y="11383"/>
                    <a:pt x="33084" y="11383"/>
                  </a:cubicBezTo>
                  <a:lnTo>
                    <a:pt x="12749" y="11383"/>
                  </a:lnTo>
                  <a:lnTo>
                    <a:pt x="12749" y="85135"/>
                  </a:lnTo>
                  <a:close/>
                  <a:moveTo>
                    <a:pt x="94301" y="96518"/>
                  </a:moveTo>
                  <a:lnTo>
                    <a:pt x="94301" y="0"/>
                  </a:lnTo>
                  <a:lnTo>
                    <a:pt x="107366" y="0"/>
                  </a:lnTo>
                  <a:lnTo>
                    <a:pt x="158048" y="75755"/>
                  </a:lnTo>
                  <a:lnTo>
                    <a:pt x="158048" y="0"/>
                  </a:lnTo>
                  <a:lnTo>
                    <a:pt x="170270" y="0"/>
                  </a:lnTo>
                  <a:lnTo>
                    <a:pt x="170270" y="96518"/>
                  </a:lnTo>
                  <a:lnTo>
                    <a:pt x="157205" y="96518"/>
                  </a:lnTo>
                  <a:lnTo>
                    <a:pt x="106524" y="20655"/>
                  </a:lnTo>
                  <a:lnTo>
                    <a:pt x="106524" y="96518"/>
                  </a:lnTo>
                  <a:lnTo>
                    <a:pt x="94301" y="96518"/>
                  </a:lnTo>
                  <a:close/>
                  <a:moveTo>
                    <a:pt x="171428" y="96518"/>
                  </a:moveTo>
                  <a:lnTo>
                    <a:pt x="208517" y="0"/>
                  </a:lnTo>
                  <a:lnTo>
                    <a:pt x="222320" y="0"/>
                  </a:lnTo>
                  <a:lnTo>
                    <a:pt x="261832" y="96518"/>
                  </a:lnTo>
                  <a:lnTo>
                    <a:pt x="247291" y="96518"/>
                  </a:lnTo>
                  <a:lnTo>
                    <a:pt x="236018" y="67225"/>
                  </a:lnTo>
                  <a:lnTo>
                    <a:pt x="195663" y="67225"/>
                  </a:lnTo>
                  <a:lnTo>
                    <a:pt x="185021" y="96518"/>
                  </a:lnTo>
                  <a:lnTo>
                    <a:pt x="171428" y="96518"/>
                  </a:lnTo>
                  <a:close/>
                  <a:moveTo>
                    <a:pt x="199351" y="56900"/>
                  </a:moveTo>
                  <a:lnTo>
                    <a:pt x="232013" y="56900"/>
                  </a:lnTo>
                  <a:lnTo>
                    <a:pt x="222004" y="30136"/>
                  </a:lnTo>
                  <a:cubicBezTo>
                    <a:pt x="218913" y="21990"/>
                    <a:pt x="216631" y="15314"/>
                    <a:pt x="215155" y="10115"/>
                  </a:cubicBezTo>
                  <a:cubicBezTo>
                    <a:pt x="213891" y="16299"/>
                    <a:pt x="212135" y="22442"/>
                    <a:pt x="209887" y="28551"/>
                  </a:cubicBezTo>
                  <a:lnTo>
                    <a:pt x="199351" y="56900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570190E-A0D2-49FD-BECF-4540A91460E3}"/>
                </a:ext>
              </a:extLst>
            </p:cNvPr>
            <p:cNvSpPr/>
            <p:nvPr/>
          </p:nvSpPr>
          <p:spPr>
            <a:xfrm>
              <a:off x="819465" y="4304922"/>
              <a:ext cx="359927" cy="101784"/>
            </a:xfrm>
            <a:custGeom>
              <a:avLst/>
              <a:gdLst>
                <a:gd name="connsiteX0" fmla="*/ 35613 w 359927"/>
                <a:gd name="connsiteY0" fmla="*/ 98204 h 101784"/>
                <a:gd name="connsiteX1" fmla="*/ 23707 w 359927"/>
                <a:gd name="connsiteY1" fmla="*/ 98204 h 101784"/>
                <a:gd name="connsiteX2" fmla="*/ 23707 w 359927"/>
                <a:gd name="connsiteY2" fmla="*/ 22651 h 101784"/>
                <a:gd name="connsiteX3" fmla="*/ 12538 w 359927"/>
                <a:gd name="connsiteY3" fmla="*/ 30871 h 101784"/>
                <a:gd name="connsiteX4" fmla="*/ 0 w 359927"/>
                <a:gd name="connsiteY4" fmla="*/ 36981 h 101784"/>
                <a:gd name="connsiteX5" fmla="*/ 0 w 359927"/>
                <a:gd name="connsiteY5" fmla="*/ 25497 h 101784"/>
                <a:gd name="connsiteX6" fmla="*/ 17385 w 359927"/>
                <a:gd name="connsiteY6" fmla="*/ 14222 h 101784"/>
                <a:gd name="connsiteX7" fmla="*/ 27922 w 359927"/>
                <a:gd name="connsiteY7" fmla="*/ 1268 h 101784"/>
                <a:gd name="connsiteX8" fmla="*/ 35613 w 359927"/>
                <a:gd name="connsiteY8" fmla="*/ 1268 h 101784"/>
                <a:gd name="connsiteX9" fmla="*/ 35613 w 359927"/>
                <a:gd name="connsiteY9" fmla="*/ 98204 h 101784"/>
                <a:gd name="connsiteX10" fmla="*/ 103152 w 359927"/>
                <a:gd name="connsiteY10" fmla="*/ 98204 h 101784"/>
                <a:gd name="connsiteX11" fmla="*/ 103152 w 359927"/>
                <a:gd name="connsiteY11" fmla="*/ 75128 h 101784"/>
                <a:gd name="connsiteX12" fmla="*/ 61217 w 359927"/>
                <a:gd name="connsiteY12" fmla="*/ 75128 h 101784"/>
                <a:gd name="connsiteX13" fmla="*/ 61217 w 359927"/>
                <a:gd name="connsiteY13" fmla="*/ 64170 h 101784"/>
                <a:gd name="connsiteX14" fmla="*/ 105259 w 359927"/>
                <a:gd name="connsiteY14" fmla="*/ 1686 h 101784"/>
                <a:gd name="connsiteX15" fmla="*/ 114953 w 359927"/>
                <a:gd name="connsiteY15" fmla="*/ 1686 h 101784"/>
                <a:gd name="connsiteX16" fmla="*/ 114953 w 359927"/>
                <a:gd name="connsiteY16" fmla="*/ 64170 h 101784"/>
                <a:gd name="connsiteX17" fmla="*/ 128018 w 359927"/>
                <a:gd name="connsiteY17" fmla="*/ 64170 h 101784"/>
                <a:gd name="connsiteX18" fmla="*/ 128018 w 359927"/>
                <a:gd name="connsiteY18" fmla="*/ 75128 h 101784"/>
                <a:gd name="connsiteX19" fmla="*/ 114953 w 359927"/>
                <a:gd name="connsiteY19" fmla="*/ 75128 h 101784"/>
                <a:gd name="connsiteX20" fmla="*/ 114953 w 359927"/>
                <a:gd name="connsiteY20" fmla="*/ 98204 h 101784"/>
                <a:gd name="connsiteX21" fmla="*/ 103152 w 359927"/>
                <a:gd name="connsiteY21" fmla="*/ 98204 h 101784"/>
                <a:gd name="connsiteX22" fmla="*/ 103152 w 359927"/>
                <a:gd name="connsiteY22" fmla="*/ 64170 h 101784"/>
                <a:gd name="connsiteX23" fmla="*/ 103152 w 359927"/>
                <a:gd name="connsiteY23" fmla="*/ 20655 h 101784"/>
                <a:gd name="connsiteX24" fmla="*/ 72913 w 359927"/>
                <a:gd name="connsiteY24" fmla="*/ 64170 h 101784"/>
                <a:gd name="connsiteX25" fmla="*/ 103152 w 359927"/>
                <a:gd name="connsiteY25" fmla="*/ 64170 h 101784"/>
                <a:gd name="connsiteX26" fmla="*/ 145930 w 359927"/>
                <a:gd name="connsiteY26" fmla="*/ 98204 h 101784"/>
                <a:gd name="connsiteX27" fmla="*/ 145930 w 359927"/>
                <a:gd name="connsiteY27" fmla="*/ 84717 h 101784"/>
                <a:gd name="connsiteX28" fmla="*/ 159417 w 359927"/>
                <a:gd name="connsiteY28" fmla="*/ 84717 h 101784"/>
                <a:gd name="connsiteX29" fmla="*/ 159417 w 359927"/>
                <a:gd name="connsiteY29" fmla="*/ 98204 h 101784"/>
                <a:gd name="connsiteX30" fmla="*/ 145930 w 359927"/>
                <a:gd name="connsiteY30" fmla="*/ 98204 h 101784"/>
                <a:gd name="connsiteX31" fmla="*/ 179752 w 359927"/>
                <a:gd name="connsiteY31" fmla="*/ 72916 h 101784"/>
                <a:gd name="connsiteX32" fmla="*/ 192186 w 359927"/>
                <a:gd name="connsiteY32" fmla="*/ 71857 h 101784"/>
                <a:gd name="connsiteX33" fmla="*/ 198613 w 359927"/>
                <a:gd name="connsiteY33" fmla="*/ 85560 h 101784"/>
                <a:gd name="connsiteX34" fmla="*/ 210835 w 359927"/>
                <a:gd name="connsiteY34" fmla="*/ 90085 h 101784"/>
                <a:gd name="connsiteX35" fmla="*/ 225270 w 359927"/>
                <a:gd name="connsiteY35" fmla="*/ 83658 h 101784"/>
                <a:gd name="connsiteX36" fmla="*/ 231171 w 359927"/>
                <a:gd name="connsiteY36" fmla="*/ 66483 h 101784"/>
                <a:gd name="connsiteX37" fmla="*/ 225481 w 359927"/>
                <a:gd name="connsiteY37" fmla="*/ 50575 h 101784"/>
                <a:gd name="connsiteX38" fmla="*/ 210624 w 359927"/>
                <a:gd name="connsiteY38" fmla="*/ 44675 h 101784"/>
                <a:gd name="connsiteX39" fmla="*/ 200194 w 359927"/>
                <a:gd name="connsiteY39" fmla="*/ 47311 h 101784"/>
                <a:gd name="connsiteX40" fmla="*/ 193029 w 359927"/>
                <a:gd name="connsiteY40" fmla="*/ 54055 h 101784"/>
                <a:gd name="connsiteX41" fmla="*/ 181860 w 359927"/>
                <a:gd name="connsiteY41" fmla="*/ 52578 h 101784"/>
                <a:gd name="connsiteX42" fmla="*/ 191237 w 359927"/>
                <a:gd name="connsiteY42" fmla="*/ 2954 h 101784"/>
                <a:gd name="connsiteX43" fmla="*/ 239284 w 359927"/>
                <a:gd name="connsiteY43" fmla="*/ 2954 h 101784"/>
                <a:gd name="connsiteX44" fmla="*/ 239284 w 359927"/>
                <a:gd name="connsiteY44" fmla="*/ 14330 h 101784"/>
                <a:gd name="connsiteX45" fmla="*/ 200720 w 359927"/>
                <a:gd name="connsiteY45" fmla="*/ 14330 h 101784"/>
                <a:gd name="connsiteX46" fmla="*/ 195557 w 359927"/>
                <a:gd name="connsiteY46" fmla="*/ 40251 h 101784"/>
                <a:gd name="connsiteX47" fmla="*/ 213785 w 359927"/>
                <a:gd name="connsiteY47" fmla="*/ 34142 h 101784"/>
                <a:gd name="connsiteX48" fmla="*/ 235069 w 359927"/>
                <a:gd name="connsiteY48" fmla="*/ 42989 h 101784"/>
                <a:gd name="connsiteX49" fmla="*/ 243814 w 359927"/>
                <a:gd name="connsiteY49" fmla="*/ 65431 h 101784"/>
                <a:gd name="connsiteX50" fmla="*/ 236123 w 359927"/>
                <a:gd name="connsiteY50" fmla="*/ 88088 h 101784"/>
                <a:gd name="connsiteX51" fmla="*/ 210835 w 359927"/>
                <a:gd name="connsiteY51" fmla="*/ 99889 h 101784"/>
                <a:gd name="connsiteX52" fmla="*/ 189236 w 359927"/>
                <a:gd name="connsiteY52" fmla="*/ 92512 h 101784"/>
                <a:gd name="connsiteX53" fmla="*/ 179752 w 359927"/>
                <a:gd name="connsiteY53" fmla="*/ 72916 h 101784"/>
                <a:gd name="connsiteX54" fmla="*/ 256142 w 359927"/>
                <a:gd name="connsiteY54" fmla="*/ 24869 h 101784"/>
                <a:gd name="connsiteX55" fmla="*/ 261305 w 359927"/>
                <a:gd name="connsiteY55" fmla="*/ 7269 h 101784"/>
                <a:gd name="connsiteX56" fmla="*/ 276478 w 359927"/>
                <a:gd name="connsiteY56" fmla="*/ 0 h 101784"/>
                <a:gd name="connsiteX57" fmla="*/ 291439 w 359927"/>
                <a:gd name="connsiteY57" fmla="*/ 6534 h 101784"/>
                <a:gd name="connsiteX58" fmla="*/ 297445 w 359927"/>
                <a:gd name="connsiteY58" fmla="*/ 25605 h 101784"/>
                <a:gd name="connsiteX59" fmla="*/ 291439 w 359927"/>
                <a:gd name="connsiteY59" fmla="*/ 44466 h 101784"/>
                <a:gd name="connsiteX60" fmla="*/ 276583 w 359927"/>
                <a:gd name="connsiteY60" fmla="*/ 51000 h 101784"/>
                <a:gd name="connsiteX61" fmla="*/ 261937 w 359927"/>
                <a:gd name="connsiteY61" fmla="*/ 44567 h 101784"/>
                <a:gd name="connsiteX62" fmla="*/ 256142 w 359927"/>
                <a:gd name="connsiteY62" fmla="*/ 24869 h 101784"/>
                <a:gd name="connsiteX63" fmla="*/ 276793 w 359927"/>
                <a:gd name="connsiteY63" fmla="*/ 8220 h 101784"/>
                <a:gd name="connsiteX64" fmla="*/ 269418 w 359927"/>
                <a:gd name="connsiteY64" fmla="*/ 12010 h 101784"/>
                <a:gd name="connsiteX65" fmla="*/ 266573 w 359927"/>
                <a:gd name="connsiteY65" fmla="*/ 26023 h 101784"/>
                <a:gd name="connsiteX66" fmla="*/ 269523 w 359927"/>
                <a:gd name="connsiteY66" fmla="*/ 39091 h 101784"/>
                <a:gd name="connsiteX67" fmla="*/ 276793 w 359927"/>
                <a:gd name="connsiteY67" fmla="*/ 42881 h 101784"/>
                <a:gd name="connsiteX68" fmla="*/ 284169 w 359927"/>
                <a:gd name="connsiteY68" fmla="*/ 39091 h 101784"/>
                <a:gd name="connsiteX69" fmla="*/ 287120 w 359927"/>
                <a:gd name="connsiteY69" fmla="*/ 25079 h 101784"/>
                <a:gd name="connsiteX70" fmla="*/ 284169 w 359927"/>
                <a:gd name="connsiteY70" fmla="*/ 12010 h 101784"/>
                <a:gd name="connsiteX71" fmla="*/ 276793 w 359927"/>
                <a:gd name="connsiteY71" fmla="*/ 8220 h 101784"/>
                <a:gd name="connsiteX72" fmla="*/ 276899 w 359927"/>
                <a:gd name="connsiteY72" fmla="*/ 101784 h 101784"/>
                <a:gd name="connsiteX73" fmla="*/ 329684 w 359927"/>
                <a:gd name="connsiteY73" fmla="*/ 0 h 101784"/>
                <a:gd name="connsiteX74" fmla="*/ 339273 w 359927"/>
                <a:gd name="connsiteY74" fmla="*/ 0 h 101784"/>
                <a:gd name="connsiteX75" fmla="*/ 286698 w 359927"/>
                <a:gd name="connsiteY75" fmla="*/ 101784 h 101784"/>
                <a:gd name="connsiteX76" fmla="*/ 276899 w 359927"/>
                <a:gd name="connsiteY76" fmla="*/ 101784 h 101784"/>
                <a:gd name="connsiteX77" fmla="*/ 318625 w 359927"/>
                <a:gd name="connsiteY77" fmla="*/ 75546 h 101784"/>
                <a:gd name="connsiteX78" fmla="*/ 323783 w 359927"/>
                <a:gd name="connsiteY78" fmla="*/ 57952 h 101784"/>
                <a:gd name="connsiteX79" fmla="*/ 338956 w 359927"/>
                <a:gd name="connsiteY79" fmla="*/ 50683 h 101784"/>
                <a:gd name="connsiteX80" fmla="*/ 353919 w 359927"/>
                <a:gd name="connsiteY80" fmla="*/ 57211 h 101784"/>
                <a:gd name="connsiteX81" fmla="*/ 359928 w 359927"/>
                <a:gd name="connsiteY81" fmla="*/ 76288 h 101784"/>
                <a:gd name="connsiteX82" fmla="*/ 353919 w 359927"/>
                <a:gd name="connsiteY82" fmla="*/ 95142 h 101784"/>
                <a:gd name="connsiteX83" fmla="*/ 339064 w 359927"/>
                <a:gd name="connsiteY83" fmla="*/ 101784 h 101784"/>
                <a:gd name="connsiteX84" fmla="*/ 324417 w 359927"/>
                <a:gd name="connsiteY84" fmla="*/ 95250 h 101784"/>
                <a:gd name="connsiteX85" fmla="*/ 318625 w 359927"/>
                <a:gd name="connsiteY85" fmla="*/ 75546 h 101784"/>
                <a:gd name="connsiteX86" fmla="*/ 339273 w 359927"/>
                <a:gd name="connsiteY86" fmla="*/ 58897 h 101784"/>
                <a:gd name="connsiteX87" fmla="*/ 331902 w 359927"/>
                <a:gd name="connsiteY87" fmla="*/ 62693 h 101784"/>
                <a:gd name="connsiteX88" fmla="*/ 328949 w 359927"/>
                <a:gd name="connsiteY88" fmla="*/ 76706 h 101784"/>
                <a:gd name="connsiteX89" fmla="*/ 331902 w 359927"/>
                <a:gd name="connsiteY89" fmla="*/ 89774 h 101784"/>
                <a:gd name="connsiteX90" fmla="*/ 339273 w 359927"/>
                <a:gd name="connsiteY90" fmla="*/ 93564 h 101784"/>
                <a:gd name="connsiteX91" fmla="*/ 346650 w 359927"/>
                <a:gd name="connsiteY91" fmla="*/ 89774 h 101784"/>
                <a:gd name="connsiteX92" fmla="*/ 349604 w 359927"/>
                <a:gd name="connsiteY92" fmla="*/ 75755 h 101784"/>
                <a:gd name="connsiteX93" fmla="*/ 346650 w 359927"/>
                <a:gd name="connsiteY93" fmla="*/ 62693 h 101784"/>
                <a:gd name="connsiteX94" fmla="*/ 339273 w 359927"/>
                <a:gd name="connsiteY94" fmla="*/ 58897 h 10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59927" h="101784">
                  <a:moveTo>
                    <a:pt x="35613" y="98204"/>
                  </a:moveTo>
                  <a:lnTo>
                    <a:pt x="23707" y="98204"/>
                  </a:lnTo>
                  <a:lnTo>
                    <a:pt x="23707" y="22651"/>
                  </a:lnTo>
                  <a:cubicBezTo>
                    <a:pt x="20897" y="25395"/>
                    <a:pt x="17174" y="28133"/>
                    <a:pt x="12538" y="30871"/>
                  </a:cubicBezTo>
                  <a:cubicBezTo>
                    <a:pt x="7902" y="33541"/>
                    <a:pt x="3723" y="35578"/>
                    <a:pt x="0" y="36981"/>
                  </a:cubicBezTo>
                  <a:lnTo>
                    <a:pt x="0" y="25497"/>
                  </a:lnTo>
                  <a:cubicBezTo>
                    <a:pt x="6673" y="22408"/>
                    <a:pt x="12468" y="18652"/>
                    <a:pt x="17385" y="14222"/>
                  </a:cubicBezTo>
                  <a:cubicBezTo>
                    <a:pt x="22372" y="9731"/>
                    <a:pt x="25884" y="5408"/>
                    <a:pt x="27922" y="1268"/>
                  </a:cubicBezTo>
                  <a:lnTo>
                    <a:pt x="35613" y="1268"/>
                  </a:lnTo>
                  <a:lnTo>
                    <a:pt x="35613" y="98204"/>
                  </a:lnTo>
                  <a:close/>
                  <a:moveTo>
                    <a:pt x="103152" y="98204"/>
                  </a:moveTo>
                  <a:lnTo>
                    <a:pt x="103152" y="75128"/>
                  </a:lnTo>
                  <a:lnTo>
                    <a:pt x="61217" y="75128"/>
                  </a:lnTo>
                  <a:lnTo>
                    <a:pt x="61217" y="64170"/>
                  </a:lnTo>
                  <a:lnTo>
                    <a:pt x="105259" y="1686"/>
                  </a:lnTo>
                  <a:lnTo>
                    <a:pt x="114953" y="1686"/>
                  </a:lnTo>
                  <a:lnTo>
                    <a:pt x="114953" y="64170"/>
                  </a:lnTo>
                  <a:lnTo>
                    <a:pt x="128018" y="64170"/>
                  </a:lnTo>
                  <a:lnTo>
                    <a:pt x="128018" y="75128"/>
                  </a:lnTo>
                  <a:lnTo>
                    <a:pt x="114953" y="75128"/>
                  </a:lnTo>
                  <a:lnTo>
                    <a:pt x="114953" y="98204"/>
                  </a:lnTo>
                  <a:lnTo>
                    <a:pt x="103152" y="98204"/>
                  </a:lnTo>
                  <a:close/>
                  <a:moveTo>
                    <a:pt x="103152" y="64170"/>
                  </a:moveTo>
                  <a:lnTo>
                    <a:pt x="103152" y="20655"/>
                  </a:lnTo>
                  <a:lnTo>
                    <a:pt x="72913" y="64170"/>
                  </a:lnTo>
                  <a:lnTo>
                    <a:pt x="103152" y="64170"/>
                  </a:lnTo>
                  <a:close/>
                  <a:moveTo>
                    <a:pt x="145930" y="98204"/>
                  </a:moveTo>
                  <a:lnTo>
                    <a:pt x="145930" y="84717"/>
                  </a:lnTo>
                  <a:lnTo>
                    <a:pt x="159417" y="84717"/>
                  </a:lnTo>
                  <a:lnTo>
                    <a:pt x="159417" y="98204"/>
                  </a:lnTo>
                  <a:lnTo>
                    <a:pt x="145930" y="98204"/>
                  </a:lnTo>
                  <a:close/>
                  <a:moveTo>
                    <a:pt x="179752" y="72916"/>
                  </a:moveTo>
                  <a:lnTo>
                    <a:pt x="192186" y="71857"/>
                  </a:lnTo>
                  <a:cubicBezTo>
                    <a:pt x="193099" y="77899"/>
                    <a:pt x="195241" y="82465"/>
                    <a:pt x="198613" y="85560"/>
                  </a:cubicBezTo>
                  <a:cubicBezTo>
                    <a:pt x="201985" y="88581"/>
                    <a:pt x="206059" y="90085"/>
                    <a:pt x="210835" y="90085"/>
                  </a:cubicBezTo>
                  <a:cubicBezTo>
                    <a:pt x="216525" y="90085"/>
                    <a:pt x="221337" y="87947"/>
                    <a:pt x="225270" y="83658"/>
                  </a:cubicBezTo>
                  <a:cubicBezTo>
                    <a:pt x="229204" y="79376"/>
                    <a:pt x="231171" y="73651"/>
                    <a:pt x="231171" y="66483"/>
                  </a:cubicBezTo>
                  <a:cubicBezTo>
                    <a:pt x="231171" y="59740"/>
                    <a:pt x="229274" y="54439"/>
                    <a:pt x="225481" y="50575"/>
                  </a:cubicBezTo>
                  <a:cubicBezTo>
                    <a:pt x="221688" y="46644"/>
                    <a:pt x="216736" y="44675"/>
                    <a:pt x="210624" y="44675"/>
                  </a:cubicBezTo>
                  <a:cubicBezTo>
                    <a:pt x="206761" y="44675"/>
                    <a:pt x="203284" y="45551"/>
                    <a:pt x="200194" y="47311"/>
                  </a:cubicBezTo>
                  <a:cubicBezTo>
                    <a:pt x="197173" y="48997"/>
                    <a:pt x="194785" y="51243"/>
                    <a:pt x="193029" y="54055"/>
                  </a:cubicBezTo>
                  <a:lnTo>
                    <a:pt x="181860" y="52578"/>
                  </a:lnTo>
                  <a:lnTo>
                    <a:pt x="191237" y="2954"/>
                  </a:lnTo>
                  <a:lnTo>
                    <a:pt x="239284" y="2954"/>
                  </a:lnTo>
                  <a:lnTo>
                    <a:pt x="239284" y="14330"/>
                  </a:lnTo>
                  <a:lnTo>
                    <a:pt x="200720" y="14330"/>
                  </a:lnTo>
                  <a:lnTo>
                    <a:pt x="195557" y="40251"/>
                  </a:lnTo>
                  <a:cubicBezTo>
                    <a:pt x="201317" y="36178"/>
                    <a:pt x="207393" y="34142"/>
                    <a:pt x="213785" y="34142"/>
                  </a:cubicBezTo>
                  <a:cubicBezTo>
                    <a:pt x="222215" y="34142"/>
                    <a:pt x="229309" y="37088"/>
                    <a:pt x="235069" y="42989"/>
                  </a:cubicBezTo>
                  <a:cubicBezTo>
                    <a:pt x="240899" y="48822"/>
                    <a:pt x="243814" y="56300"/>
                    <a:pt x="243814" y="65431"/>
                  </a:cubicBezTo>
                  <a:cubicBezTo>
                    <a:pt x="243814" y="74211"/>
                    <a:pt x="241251" y="81763"/>
                    <a:pt x="236123" y="88088"/>
                  </a:cubicBezTo>
                  <a:cubicBezTo>
                    <a:pt x="229941" y="95951"/>
                    <a:pt x="221512" y="99889"/>
                    <a:pt x="210835" y="99889"/>
                  </a:cubicBezTo>
                  <a:cubicBezTo>
                    <a:pt x="202055" y="99889"/>
                    <a:pt x="194855" y="97428"/>
                    <a:pt x="189236" y="92512"/>
                  </a:cubicBezTo>
                  <a:cubicBezTo>
                    <a:pt x="183686" y="87596"/>
                    <a:pt x="180525" y="81062"/>
                    <a:pt x="179752" y="72916"/>
                  </a:cubicBezTo>
                  <a:close/>
                  <a:moveTo>
                    <a:pt x="256142" y="24869"/>
                  </a:moveTo>
                  <a:cubicBezTo>
                    <a:pt x="256142" y="17984"/>
                    <a:pt x="257863" y="12118"/>
                    <a:pt x="261305" y="7269"/>
                  </a:cubicBezTo>
                  <a:cubicBezTo>
                    <a:pt x="264817" y="2421"/>
                    <a:pt x="269875" y="0"/>
                    <a:pt x="276478" y="0"/>
                  </a:cubicBezTo>
                  <a:cubicBezTo>
                    <a:pt x="282519" y="0"/>
                    <a:pt x="287506" y="2178"/>
                    <a:pt x="291439" y="6534"/>
                  </a:cubicBezTo>
                  <a:cubicBezTo>
                    <a:pt x="295444" y="10816"/>
                    <a:pt x="297445" y="17175"/>
                    <a:pt x="297445" y="25605"/>
                  </a:cubicBezTo>
                  <a:cubicBezTo>
                    <a:pt x="297445" y="33751"/>
                    <a:pt x="295444" y="40042"/>
                    <a:pt x="291439" y="44466"/>
                  </a:cubicBezTo>
                  <a:cubicBezTo>
                    <a:pt x="287436" y="48822"/>
                    <a:pt x="282484" y="51000"/>
                    <a:pt x="276583" y="51000"/>
                  </a:cubicBezTo>
                  <a:cubicBezTo>
                    <a:pt x="270753" y="51000"/>
                    <a:pt x="265871" y="48856"/>
                    <a:pt x="261937" y="44567"/>
                  </a:cubicBezTo>
                  <a:cubicBezTo>
                    <a:pt x="258074" y="40217"/>
                    <a:pt x="256142" y="33649"/>
                    <a:pt x="256142" y="24869"/>
                  </a:cubicBezTo>
                  <a:close/>
                  <a:moveTo>
                    <a:pt x="276793" y="8220"/>
                  </a:moveTo>
                  <a:cubicBezTo>
                    <a:pt x="273843" y="8220"/>
                    <a:pt x="271385" y="9481"/>
                    <a:pt x="269418" y="12010"/>
                  </a:cubicBezTo>
                  <a:cubicBezTo>
                    <a:pt x="267521" y="14539"/>
                    <a:pt x="266573" y="19212"/>
                    <a:pt x="266573" y="26023"/>
                  </a:cubicBezTo>
                  <a:cubicBezTo>
                    <a:pt x="266573" y="32206"/>
                    <a:pt x="267557" y="36562"/>
                    <a:pt x="269523" y="39091"/>
                  </a:cubicBezTo>
                  <a:cubicBezTo>
                    <a:pt x="271491" y="41620"/>
                    <a:pt x="273914" y="42881"/>
                    <a:pt x="276793" y="42881"/>
                  </a:cubicBezTo>
                  <a:cubicBezTo>
                    <a:pt x="279815" y="42881"/>
                    <a:pt x="282272" y="41620"/>
                    <a:pt x="284169" y="39091"/>
                  </a:cubicBezTo>
                  <a:cubicBezTo>
                    <a:pt x="286136" y="36495"/>
                    <a:pt x="287120" y="31822"/>
                    <a:pt x="287120" y="25079"/>
                  </a:cubicBezTo>
                  <a:cubicBezTo>
                    <a:pt x="287120" y="18827"/>
                    <a:pt x="286136" y="14471"/>
                    <a:pt x="284169" y="12010"/>
                  </a:cubicBezTo>
                  <a:cubicBezTo>
                    <a:pt x="282202" y="9481"/>
                    <a:pt x="279744" y="8220"/>
                    <a:pt x="276793" y="8220"/>
                  </a:cubicBezTo>
                  <a:close/>
                  <a:moveTo>
                    <a:pt x="276899" y="101784"/>
                  </a:moveTo>
                  <a:lnTo>
                    <a:pt x="329684" y="0"/>
                  </a:lnTo>
                  <a:lnTo>
                    <a:pt x="339273" y="0"/>
                  </a:lnTo>
                  <a:lnTo>
                    <a:pt x="286698" y="101784"/>
                  </a:lnTo>
                  <a:lnTo>
                    <a:pt x="276899" y="101784"/>
                  </a:lnTo>
                  <a:close/>
                  <a:moveTo>
                    <a:pt x="318625" y="75546"/>
                  </a:moveTo>
                  <a:cubicBezTo>
                    <a:pt x="318625" y="68593"/>
                    <a:pt x="320344" y="62727"/>
                    <a:pt x="323783" y="57952"/>
                  </a:cubicBezTo>
                  <a:cubicBezTo>
                    <a:pt x="327297" y="53104"/>
                    <a:pt x="332354" y="50683"/>
                    <a:pt x="338956" y="50683"/>
                  </a:cubicBezTo>
                  <a:cubicBezTo>
                    <a:pt x="344998" y="50683"/>
                    <a:pt x="349988" y="52861"/>
                    <a:pt x="353919" y="57211"/>
                  </a:cubicBezTo>
                  <a:cubicBezTo>
                    <a:pt x="357925" y="61499"/>
                    <a:pt x="359928" y="67858"/>
                    <a:pt x="359928" y="76288"/>
                  </a:cubicBezTo>
                  <a:cubicBezTo>
                    <a:pt x="359928" y="84434"/>
                    <a:pt x="357925" y="90718"/>
                    <a:pt x="353919" y="95142"/>
                  </a:cubicBezTo>
                  <a:cubicBezTo>
                    <a:pt x="349914" y="99572"/>
                    <a:pt x="344964" y="101784"/>
                    <a:pt x="339064" y="101784"/>
                  </a:cubicBezTo>
                  <a:cubicBezTo>
                    <a:pt x="333237" y="101784"/>
                    <a:pt x="328355" y="99606"/>
                    <a:pt x="324417" y="95250"/>
                  </a:cubicBezTo>
                  <a:cubicBezTo>
                    <a:pt x="320553" y="90826"/>
                    <a:pt x="318625" y="84258"/>
                    <a:pt x="318625" y="75546"/>
                  </a:cubicBezTo>
                  <a:close/>
                  <a:moveTo>
                    <a:pt x="339273" y="58897"/>
                  </a:moveTo>
                  <a:cubicBezTo>
                    <a:pt x="336326" y="58897"/>
                    <a:pt x="333865" y="60164"/>
                    <a:pt x="331902" y="62693"/>
                  </a:cubicBezTo>
                  <a:cubicBezTo>
                    <a:pt x="329933" y="65222"/>
                    <a:pt x="328949" y="69895"/>
                    <a:pt x="328949" y="76706"/>
                  </a:cubicBezTo>
                  <a:cubicBezTo>
                    <a:pt x="328949" y="82889"/>
                    <a:pt x="329933" y="87246"/>
                    <a:pt x="331902" y="89774"/>
                  </a:cubicBezTo>
                  <a:cubicBezTo>
                    <a:pt x="333865" y="92303"/>
                    <a:pt x="336326" y="93564"/>
                    <a:pt x="339273" y="93564"/>
                  </a:cubicBezTo>
                  <a:cubicBezTo>
                    <a:pt x="342294" y="93564"/>
                    <a:pt x="344755" y="92303"/>
                    <a:pt x="346650" y="89774"/>
                  </a:cubicBezTo>
                  <a:cubicBezTo>
                    <a:pt x="348619" y="87246"/>
                    <a:pt x="349604" y="82572"/>
                    <a:pt x="349604" y="75755"/>
                  </a:cubicBezTo>
                  <a:cubicBezTo>
                    <a:pt x="349604" y="69578"/>
                    <a:pt x="348619" y="65222"/>
                    <a:pt x="346650" y="62693"/>
                  </a:cubicBezTo>
                  <a:cubicBezTo>
                    <a:pt x="344681" y="60164"/>
                    <a:pt x="342226" y="58897"/>
                    <a:pt x="339273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E2E07F7-FD98-42A4-BBB8-4253DCC52E5F}"/>
                </a:ext>
              </a:extLst>
            </p:cNvPr>
            <p:cNvSpPr/>
            <p:nvPr/>
          </p:nvSpPr>
          <p:spPr>
            <a:xfrm>
              <a:off x="804819" y="4264886"/>
              <a:ext cx="1265628" cy="6743"/>
            </a:xfrm>
            <a:custGeom>
              <a:avLst/>
              <a:gdLst>
                <a:gd name="connsiteX0" fmla="*/ 0 w 1265628"/>
                <a:gd name="connsiteY0" fmla="*/ 0 h 6743"/>
                <a:gd name="connsiteX1" fmla="*/ 1056685 w 1265628"/>
                <a:gd name="connsiteY1" fmla="*/ 0 h 6743"/>
                <a:gd name="connsiteX2" fmla="*/ 1265628 w 1265628"/>
                <a:gd name="connsiteY2" fmla="*/ 0 h 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5628" h="6743">
                  <a:moveTo>
                    <a:pt x="0" y="0"/>
                  </a:moveTo>
                  <a:lnTo>
                    <a:pt x="1056685" y="0"/>
                  </a:lnTo>
                  <a:lnTo>
                    <a:pt x="1265628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46F9294-55C1-48E4-8697-5722EE5F23CD}"/>
                </a:ext>
              </a:extLst>
            </p:cNvPr>
            <p:cNvSpPr/>
            <p:nvPr/>
          </p:nvSpPr>
          <p:spPr>
            <a:xfrm>
              <a:off x="2056961" y="4251400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35"/>
                    <a:pt x="20938" y="0"/>
                    <a:pt x="13487" y="0"/>
                  </a:cubicBezTo>
                  <a:cubicBezTo>
                    <a:pt x="6042" y="0"/>
                    <a:pt x="0" y="6035"/>
                    <a:pt x="0" y="13487"/>
                  </a:cubicBezTo>
                  <a:cubicBezTo>
                    <a:pt x="0" y="20931"/>
                    <a:pt x="6042" y="26973"/>
                    <a:pt x="13487" y="26973"/>
                  </a:cubicBezTo>
                  <a:cubicBezTo>
                    <a:pt x="20938" y="26973"/>
                    <a:pt x="26973" y="20931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5285B645-0E4C-42BF-8441-AE276B27DE81}"/>
                </a:ext>
              </a:extLst>
            </p:cNvPr>
            <p:cNvSpPr/>
            <p:nvPr/>
          </p:nvSpPr>
          <p:spPr>
            <a:xfrm>
              <a:off x="7488908" y="4862706"/>
              <a:ext cx="846292" cy="124961"/>
            </a:xfrm>
            <a:custGeom>
              <a:avLst/>
              <a:gdLst>
                <a:gd name="connsiteX0" fmla="*/ 0 w 846292"/>
                <a:gd name="connsiteY0" fmla="*/ 67225 h 124961"/>
                <a:gd name="connsiteX1" fmla="*/ 12003 w 846292"/>
                <a:gd name="connsiteY1" fmla="*/ 66166 h 124961"/>
                <a:gd name="connsiteX2" fmla="*/ 15914 w 846292"/>
                <a:gd name="connsiteY2" fmla="*/ 77967 h 124961"/>
                <a:gd name="connsiteX3" fmla="*/ 25557 w 846292"/>
                <a:gd name="connsiteY3" fmla="*/ 85553 h 124961"/>
                <a:gd name="connsiteX4" fmla="*/ 40527 w 846292"/>
                <a:gd name="connsiteY4" fmla="*/ 88399 h 124961"/>
                <a:gd name="connsiteX5" fmla="*/ 53407 w 846292"/>
                <a:gd name="connsiteY5" fmla="*/ 86295 h 124961"/>
                <a:gd name="connsiteX6" fmla="*/ 61701 w 846292"/>
                <a:gd name="connsiteY6" fmla="*/ 80287 h 124961"/>
                <a:gd name="connsiteX7" fmla="*/ 64466 w 846292"/>
                <a:gd name="connsiteY7" fmla="*/ 71965 h 124961"/>
                <a:gd name="connsiteX8" fmla="*/ 61836 w 846292"/>
                <a:gd name="connsiteY8" fmla="*/ 64062 h 124961"/>
                <a:gd name="connsiteX9" fmla="*/ 53204 w 846292"/>
                <a:gd name="connsiteY9" fmla="*/ 58371 h 124961"/>
                <a:gd name="connsiteX10" fmla="*/ 35874 w 846292"/>
                <a:gd name="connsiteY10" fmla="*/ 53630 h 124961"/>
                <a:gd name="connsiteX11" fmla="*/ 17330 w 846292"/>
                <a:gd name="connsiteY11" fmla="*/ 47622 h 124961"/>
                <a:gd name="connsiteX12" fmla="*/ 7013 w 846292"/>
                <a:gd name="connsiteY12" fmla="*/ 38667 h 124961"/>
                <a:gd name="connsiteX13" fmla="*/ 3641 w 846292"/>
                <a:gd name="connsiteY13" fmla="*/ 26657 h 124961"/>
                <a:gd name="connsiteX14" fmla="*/ 7754 w 846292"/>
                <a:gd name="connsiteY14" fmla="*/ 12961 h 124961"/>
                <a:gd name="connsiteX15" fmla="*/ 19893 w 846292"/>
                <a:gd name="connsiteY15" fmla="*/ 3372 h 124961"/>
                <a:gd name="connsiteX16" fmla="*/ 37560 w 846292"/>
                <a:gd name="connsiteY16" fmla="*/ 0 h 124961"/>
                <a:gd name="connsiteX17" fmla="*/ 56576 w 846292"/>
                <a:gd name="connsiteY17" fmla="*/ 3473 h 124961"/>
                <a:gd name="connsiteX18" fmla="*/ 69119 w 846292"/>
                <a:gd name="connsiteY18" fmla="*/ 13696 h 124961"/>
                <a:gd name="connsiteX19" fmla="*/ 73839 w 846292"/>
                <a:gd name="connsiteY19" fmla="*/ 28868 h 124961"/>
                <a:gd name="connsiteX20" fmla="*/ 61634 w 846292"/>
                <a:gd name="connsiteY20" fmla="*/ 29819 h 124961"/>
                <a:gd name="connsiteX21" fmla="*/ 54958 w 846292"/>
                <a:gd name="connsiteY21" fmla="*/ 16015 h 124961"/>
                <a:gd name="connsiteX22" fmla="*/ 38099 w 846292"/>
                <a:gd name="connsiteY22" fmla="*/ 11275 h 124961"/>
                <a:gd name="connsiteX23" fmla="*/ 21173 w 846292"/>
                <a:gd name="connsiteY23" fmla="*/ 15591 h 124961"/>
                <a:gd name="connsiteX24" fmla="*/ 15914 w 846292"/>
                <a:gd name="connsiteY24" fmla="*/ 25706 h 124961"/>
                <a:gd name="connsiteX25" fmla="*/ 19690 w 846292"/>
                <a:gd name="connsiteY25" fmla="*/ 34351 h 124961"/>
                <a:gd name="connsiteX26" fmla="*/ 38976 w 846292"/>
                <a:gd name="connsiteY26" fmla="*/ 41195 h 124961"/>
                <a:gd name="connsiteX27" fmla="*/ 60353 w 846292"/>
                <a:gd name="connsiteY27" fmla="*/ 47305 h 124961"/>
                <a:gd name="connsiteX28" fmla="*/ 72760 w 846292"/>
                <a:gd name="connsiteY28" fmla="*/ 57211 h 124961"/>
                <a:gd name="connsiteX29" fmla="*/ 76806 w 846292"/>
                <a:gd name="connsiteY29" fmla="*/ 70907 h 124961"/>
                <a:gd name="connsiteX30" fmla="*/ 72356 w 846292"/>
                <a:gd name="connsiteY30" fmla="*/ 85452 h 124961"/>
                <a:gd name="connsiteX31" fmla="*/ 59611 w 846292"/>
                <a:gd name="connsiteY31" fmla="*/ 96093 h 124961"/>
                <a:gd name="connsiteX32" fmla="*/ 41067 w 846292"/>
                <a:gd name="connsiteY32" fmla="*/ 99883 h 124961"/>
                <a:gd name="connsiteX33" fmla="*/ 19151 w 846292"/>
                <a:gd name="connsiteY33" fmla="*/ 96093 h 124961"/>
                <a:gd name="connsiteX34" fmla="*/ 5259 w 846292"/>
                <a:gd name="connsiteY34" fmla="*/ 84501 h 124961"/>
                <a:gd name="connsiteX35" fmla="*/ 0 w 846292"/>
                <a:gd name="connsiteY35" fmla="*/ 67225 h 124961"/>
                <a:gd name="connsiteX36" fmla="*/ 90495 w 846292"/>
                <a:gd name="connsiteY36" fmla="*/ 15274 h 124961"/>
                <a:gd name="connsiteX37" fmla="*/ 90495 w 846292"/>
                <a:gd name="connsiteY37" fmla="*/ 1686 h 124961"/>
                <a:gd name="connsiteX38" fmla="*/ 102364 w 846292"/>
                <a:gd name="connsiteY38" fmla="*/ 1686 h 124961"/>
                <a:gd name="connsiteX39" fmla="*/ 102364 w 846292"/>
                <a:gd name="connsiteY39" fmla="*/ 15274 h 124961"/>
                <a:gd name="connsiteX40" fmla="*/ 90495 w 846292"/>
                <a:gd name="connsiteY40" fmla="*/ 15274 h 124961"/>
                <a:gd name="connsiteX41" fmla="*/ 90495 w 846292"/>
                <a:gd name="connsiteY41" fmla="*/ 98197 h 124961"/>
                <a:gd name="connsiteX42" fmla="*/ 90495 w 846292"/>
                <a:gd name="connsiteY42" fmla="*/ 28235 h 124961"/>
                <a:gd name="connsiteX43" fmla="*/ 102364 w 846292"/>
                <a:gd name="connsiteY43" fmla="*/ 28235 h 124961"/>
                <a:gd name="connsiteX44" fmla="*/ 102364 w 846292"/>
                <a:gd name="connsiteY44" fmla="*/ 98197 h 124961"/>
                <a:gd name="connsiteX45" fmla="*/ 90495 w 846292"/>
                <a:gd name="connsiteY45" fmla="*/ 98197 h 124961"/>
                <a:gd name="connsiteX46" fmla="*/ 117334 w 846292"/>
                <a:gd name="connsiteY46" fmla="*/ 98197 h 124961"/>
                <a:gd name="connsiteX47" fmla="*/ 117334 w 846292"/>
                <a:gd name="connsiteY47" fmla="*/ 28235 h 124961"/>
                <a:gd name="connsiteX48" fmla="*/ 127989 w 846292"/>
                <a:gd name="connsiteY48" fmla="*/ 28235 h 124961"/>
                <a:gd name="connsiteX49" fmla="*/ 127989 w 846292"/>
                <a:gd name="connsiteY49" fmla="*/ 38033 h 124961"/>
                <a:gd name="connsiteX50" fmla="*/ 136755 w 846292"/>
                <a:gd name="connsiteY50" fmla="*/ 29819 h 124961"/>
                <a:gd name="connsiteX51" fmla="*/ 149163 w 846292"/>
                <a:gd name="connsiteY51" fmla="*/ 26657 h 124961"/>
                <a:gd name="connsiteX52" fmla="*/ 161907 w 846292"/>
                <a:gd name="connsiteY52" fmla="*/ 29920 h 124961"/>
                <a:gd name="connsiteX53" fmla="*/ 168988 w 846292"/>
                <a:gd name="connsiteY53" fmla="*/ 38876 h 124961"/>
                <a:gd name="connsiteX54" fmla="*/ 190567 w 846292"/>
                <a:gd name="connsiteY54" fmla="*/ 26657 h 124961"/>
                <a:gd name="connsiteX55" fmla="*/ 206616 w 846292"/>
                <a:gd name="connsiteY55" fmla="*/ 32449 h 124961"/>
                <a:gd name="connsiteX56" fmla="*/ 212213 w 846292"/>
                <a:gd name="connsiteY56" fmla="*/ 50150 h 124961"/>
                <a:gd name="connsiteX57" fmla="*/ 212213 w 846292"/>
                <a:gd name="connsiteY57" fmla="*/ 98197 h 124961"/>
                <a:gd name="connsiteX58" fmla="*/ 200413 w 846292"/>
                <a:gd name="connsiteY58" fmla="*/ 98197 h 124961"/>
                <a:gd name="connsiteX59" fmla="*/ 200413 w 846292"/>
                <a:gd name="connsiteY59" fmla="*/ 54156 h 124961"/>
                <a:gd name="connsiteX60" fmla="*/ 199198 w 846292"/>
                <a:gd name="connsiteY60" fmla="*/ 43933 h 124961"/>
                <a:gd name="connsiteX61" fmla="*/ 195018 w 846292"/>
                <a:gd name="connsiteY61" fmla="*/ 38876 h 124961"/>
                <a:gd name="connsiteX62" fmla="*/ 187937 w 846292"/>
                <a:gd name="connsiteY62" fmla="*/ 36981 h 124961"/>
                <a:gd name="connsiteX63" fmla="*/ 175597 w 846292"/>
                <a:gd name="connsiteY63" fmla="*/ 41937 h 124961"/>
                <a:gd name="connsiteX64" fmla="*/ 170742 w 846292"/>
                <a:gd name="connsiteY64" fmla="*/ 57528 h 124961"/>
                <a:gd name="connsiteX65" fmla="*/ 170742 w 846292"/>
                <a:gd name="connsiteY65" fmla="*/ 98197 h 124961"/>
                <a:gd name="connsiteX66" fmla="*/ 158941 w 846292"/>
                <a:gd name="connsiteY66" fmla="*/ 98197 h 124961"/>
                <a:gd name="connsiteX67" fmla="*/ 158941 w 846292"/>
                <a:gd name="connsiteY67" fmla="*/ 52787 h 124961"/>
                <a:gd name="connsiteX68" fmla="*/ 156041 w 846292"/>
                <a:gd name="connsiteY68" fmla="*/ 40986 h 124961"/>
                <a:gd name="connsiteX69" fmla="*/ 146533 w 846292"/>
                <a:gd name="connsiteY69" fmla="*/ 36981 h 124961"/>
                <a:gd name="connsiteX70" fmla="*/ 137295 w 846292"/>
                <a:gd name="connsiteY70" fmla="*/ 39617 h 124961"/>
                <a:gd name="connsiteX71" fmla="*/ 131158 w 846292"/>
                <a:gd name="connsiteY71" fmla="*/ 47305 h 124961"/>
                <a:gd name="connsiteX72" fmla="*/ 129270 w 846292"/>
                <a:gd name="connsiteY72" fmla="*/ 61951 h 124961"/>
                <a:gd name="connsiteX73" fmla="*/ 129270 w 846292"/>
                <a:gd name="connsiteY73" fmla="*/ 98197 h 124961"/>
                <a:gd name="connsiteX74" fmla="*/ 117334 w 846292"/>
                <a:gd name="connsiteY74" fmla="*/ 98197 h 124961"/>
                <a:gd name="connsiteX75" fmla="*/ 225228 w 846292"/>
                <a:gd name="connsiteY75" fmla="*/ 124961 h 124961"/>
                <a:gd name="connsiteX76" fmla="*/ 225228 w 846292"/>
                <a:gd name="connsiteY76" fmla="*/ 28235 h 124961"/>
                <a:gd name="connsiteX77" fmla="*/ 236084 w 846292"/>
                <a:gd name="connsiteY77" fmla="*/ 28235 h 124961"/>
                <a:gd name="connsiteX78" fmla="*/ 236084 w 846292"/>
                <a:gd name="connsiteY78" fmla="*/ 37298 h 124961"/>
                <a:gd name="connsiteX79" fmla="*/ 244649 w 846292"/>
                <a:gd name="connsiteY79" fmla="*/ 29394 h 124961"/>
                <a:gd name="connsiteX80" fmla="*/ 256314 w 846292"/>
                <a:gd name="connsiteY80" fmla="*/ 26657 h 124961"/>
                <a:gd name="connsiteX81" fmla="*/ 272162 w 846292"/>
                <a:gd name="connsiteY81" fmla="*/ 31289 h 124961"/>
                <a:gd name="connsiteX82" fmla="*/ 282479 w 846292"/>
                <a:gd name="connsiteY82" fmla="*/ 44358 h 124961"/>
                <a:gd name="connsiteX83" fmla="*/ 286053 w 846292"/>
                <a:gd name="connsiteY83" fmla="*/ 62693 h 124961"/>
                <a:gd name="connsiteX84" fmla="*/ 282142 w 846292"/>
                <a:gd name="connsiteY84" fmla="*/ 82080 h 124961"/>
                <a:gd name="connsiteX85" fmla="*/ 270948 w 846292"/>
                <a:gd name="connsiteY85" fmla="*/ 95250 h 124961"/>
                <a:gd name="connsiteX86" fmla="*/ 255505 w 846292"/>
                <a:gd name="connsiteY86" fmla="*/ 99782 h 124961"/>
                <a:gd name="connsiteX87" fmla="*/ 244851 w 846292"/>
                <a:gd name="connsiteY87" fmla="*/ 97253 h 124961"/>
                <a:gd name="connsiteX88" fmla="*/ 237164 w 846292"/>
                <a:gd name="connsiteY88" fmla="*/ 90928 h 124961"/>
                <a:gd name="connsiteX89" fmla="*/ 237164 w 846292"/>
                <a:gd name="connsiteY89" fmla="*/ 124961 h 124961"/>
                <a:gd name="connsiteX90" fmla="*/ 225228 w 846292"/>
                <a:gd name="connsiteY90" fmla="*/ 124961 h 124961"/>
                <a:gd name="connsiteX91" fmla="*/ 236018 w 846292"/>
                <a:gd name="connsiteY91" fmla="*/ 63637 h 124961"/>
                <a:gd name="connsiteX92" fmla="*/ 241479 w 846292"/>
                <a:gd name="connsiteY92" fmla="*/ 83550 h 124961"/>
                <a:gd name="connsiteX93" fmla="*/ 254764 w 846292"/>
                <a:gd name="connsiteY93" fmla="*/ 89983 h 124961"/>
                <a:gd name="connsiteX94" fmla="*/ 268250 w 846292"/>
                <a:gd name="connsiteY94" fmla="*/ 83341 h 124961"/>
                <a:gd name="connsiteX95" fmla="*/ 273915 w 846292"/>
                <a:gd name="connsiteY95" fmla="*/ 62585 h 124961"/>
                <a:gd name="connsiteX96" fmla="*/ 268318 w 846292"/>
                <a:gd name="connsiteY96" fmla="*/ 42672 h 124961"/>
                <a:gd name="connsiteX97" fmla="*/ 255304 w 846292"/>
                <a:gd name="connsiteY97" fmla="*/ 35929 h 124961"/>
                <a:gd name="connsiteX98" fmla="*/ 241817 w 846292"/>
                <a:gd name="connsiteY98" fmla="*/ 43090 h 124961"/>
                <a:gd name="connsiteX99" fmla="*/ 236018 w 846292"/>
                <a:gd name="connsiteY99" fmla="*/ 63637 h 124961"/>
                <a:gd name="connsiteX100" fmla="*/ 299203 w 846292"/>
                <a:gd name="connsiteY100" fmla="*/ 98197 h 124961"/>
                <a:gd name="connsiteX101" fmla="*/ 299203 w 846292"/>
                <a:gd name="connsiteY101" fmla="*/ 1686 h 124961"/>
                <a:gd name="connsiteX102" fmla="*/ 311004 w 846292"/>
                <a:gd name="connsiteY102" fmla="*/ 1686 h 124961"/>
                <a:gd name="connsiteX103" fmla="*/ 311004 w 846292"/>
                <a:gd name="connsiteY103" fmla="*/ 98197 h 124961"/>
                <a:gd name="connsiteX104" fmla="*/ 299203 w 846292"/>
                <a:gd name="connsiteY104" fmla="*/ 98197 h 124961"/>
                <a:gd name="connsiteX105" fmla="*/ 374323 w 846292"/>
                <a:gd name="connsiteY105" fmla="*/ 75654 h 124961"/>
                <a:gd name="connsiteX106" fmla="*/ 386529 w 846292"/>
                <a:gd name="connsiteY106" fmla="*/ 77232 h 124961"/>
                <a:gd name="connsiteX107" fmla="*/ 375807 w 846292"/>
                <a:gd name="connsiteY107" fmla="*/ 93881 h 124961"/>
                <a:gd name="connsiteX108" fmla="*/ 355779 w 846292"/>
                <a:gd name="connsiteY108" fmla="*/ 99782 h 124961"/>
                <a:gd name="connsiteX109" fmla="*/ 331436 w 846292"/>
                <a:gd name="connsiteY109" fmla="*/ 90402 h 124961"/>
                <a:gd name="connsiteX110" fmla="*/ 322467 w 846292"/>
                <a:gd name="connsiteY110" fmla="*/ 63853 h 124961"/>
                <a:gd name="connsiteX111" fmla="*/ 331571 w 846292"/>
                <a:gd name="connsiteY111" fmla="*/ 36455 h 124961"/>
                <a:gd name="connsiteX112" fmla="*/ 355172 w 846292"/>
                <a:gd name="connsiteY112" fmla="*/ 26657 h 124961"/>
                <a:gd name="connsiteX113" fmla="*/ 378032 w 846292"/>
                <a:gd name="connsiteY113" fmla="*/ 36246 h 124961"/>
                <a:gd name="connsiteX114" fmla="*/ 387001 w 846292"/>
                <a:gd name="connsiteY114" fmla="*/ 63111 h 124961"/>
                <a:gd name="connsiteX115" fmla="*/ 386867 w 846292"/>
                <a:gd name="connsiteY115" fmla="*/ 66274 h 124961"/>
                <a:gd name="connsiteX116" fmla="*/ 334740 w 846292"/>
                <a:gd name="connsiteY116" fmla="*/ 66274 h 124961"/>
                <a:gd name="connsiteX117" fmla="*/ 341281 w 846292"/>
                <a:gd name="connsiteY117" fmla="*/ 83867 h 124961"/>
                <a:gd name="connsiteX118" fmla="*/ 355914 w 846292"/>
                <a:gd name="connsiteY118" fmla="*/ 89983 h 124961"/>
                <a:gd name="connsiteX119" fmla="*/ 366973 w 846292"/>
                <a:gd name="connsiteY119" fmla="*/ 86612 h 124961"/>
                <a:gd name="connsiteX120" fmla="*/ 374323 w 846292"/>
                <a:gd name="connsiteY120" fmla="*/ 75654 h 124961"/>
                <a:gd name="connsiteX121" fmla="*/ 335347 w 846292"/>
                <a:gd name="connsiteY121" fmla="*/ 56476 h 124961"/>
                <a:gd name="connsiteX122" fmla="*/ 374458 w 846292"/>
                <a:gd name="connsiteY122" fmla="*/ 56476 h 124961"/>
                <a:gd name="connsiteX123" fmla="*/ 370008 w 846292"/>
                <a:gd name="connsiteY123" fmla="*/ 43306 h 124961"/>
                <a:gd name="connsiteX124" fmla="*/ 355240 w 846292"/>
                <a:gd name="connsiteY124" fmla="*/ 36455 h 124961"/>
                <a:gd name="connsiteX125" fmla="*/ 341551 w 846292"/>
                <a:gd name="connsiteY125" fmla="*/ 41937 h 124961"/>
                <a:gd name="connsiteX126" fmla="*/ 335347 w 846292"/>
                <a:gd name="connsiteY126" fmla="*/ 56476 h 124961"/>
                <a:gd name="connsiteX127" fmla="*/ 389698 w 846292"/>
                <a:gd name="connsiteY127" fmla="*/ 124961 h 124961"/>
                <a:gd name="connsiteX128" fmla="*/ 389698 w 846292"/>
                <a:gd name="connsiteY128" fmla="*/ 116424 h 124961"/>
                <a:gd name="connsiteX129" fmla="*/ 468191 w 846292"/>
                <a:gd name="connsiteY129" fmla="*/ 116424 h 124961"/>
                <a:gd name="connsiteX130" fmla="*/ 468191 w 846292"/>
                <a:gd name="connsiteY130" fmla="*/ 124961 h 124961"/>
                <a:gd name="connsiteX131" fmla="*/ 389698 w 846292"/>
                <a:gd name="connsiteY131" fmla="*/ 124961 h 124961"/>
                <a:gd name="connsiteX132" fmla="*/ 474665 w 846292"/>
                <a:gd name="connsiteY132" fmla="*/ 98197 h 124961"/>
                <a:gd name="connsiteX133" fmla="*/ 474665 w 846292"/>
                <a:gd name="connsiteY133" fmla="*/ 28235 h 124961"/>
                <a:gd name="connsiteX134" fmla="*/ 485320 w 846292"/>
                <a:gd name="connsiteY134" fmla="*/ 28235 h 124961"/>
                <a:gd name="connsiteX135" fmla="*/ 485320 w 846292"/>
                <a:gd name="connsiteY135" fmla="*/ 38876 h 124961"/>
                <a:gd name="connsiteX136" fmla="*/ 492872 w 846292"/>
                <a:gd name="connsiteY136" fmla="*/ 29077 h 124961"/>
                <a:gd name="connsiteX137" fmla="*/ 500492 w 846292"/>
                <a:gd name="connsiteY137" fmla="*/ 26657 h 124961"/>
                <a:gd name="connsiteX138" fmla="*/ 512697 w 846292"/>
                <a:gd name="connsiteY138" fmla="*/ 30446 h 124961"/>
                <a:gd name="connsiteX139" fmla="*/ 508584 w 846292"/>
                <a:gd name="connsiteY139" fmla="*/ 41512 h 124961"/>
                <a:gd name="connsiteX140" fmla="*/ 499952 w 846292"/>
                <a:gd name="connsiteY140" fmla="*/ 38876 h 124961"/>
                <a:gd name="connsiteX141" fmla="*/ 492872 w 846292"/>
                <a:gd name="connsiteY141" fmla="*/ 41303 h 124961"/>
                <a:gd name="connsiteX142" fmla="*/ 488421 w 846292"/>
                <a:gd name="connsiteY142" fmla="*/ 47730 h 124961"/>
                <a:gd name="connsiteX143" fmla="*/ 486533 w 846292"/>
                <a:gd name="connsiteY143" fmla="*/ 61533 h 124961"/>
                <a:gd name="connsiteX144" fmla="*/ 486533 w 846292"/>
                <a:gd name="connsiteY144" fmla="*/ 98197 h 124961"/>
                <a:gd name="connsiteX145" fmla="*/ 474665 w 846292"/>
                <a:gd name="connsiteY145" fmla="*/ 98197 h 124961"/>
                <a:gd name="connsiteX146" fmla="*/ 569881 w 846292"/>
                <a:gd name="connsiteY146" fmla="*/ 75654 h 124961"/>
                <a:gd name="connsiteX147" fmla="*/ 582087 w 846292"/>
                <a:gd name="connsiteY147" fmla="*/ 77232 h 124961"/>
                <a:gd name="connsiteX148" fmla="*/ 571365 w 846292"/>
                <a:gd name="connsiteY148" fmla="*/ 93881 h 124961"/>
                <a:gd name="connsiteX149" fmla="*/ 551337 w 846292"/>
                <a:gd name="connsiteY149" fmla="*/ 99782 h 124961"/>
                <a:gd name="connsiteX150" fmla="*/ 526993 w 846292"/>
                <a:gd name="connsiteY150" fmla="*/ 90402 h 124961"/>
                <a:gd name="connsiteX151" fmla="*/ 518025 w 846292"/>
                <a:gd name="connsiteY151" fmla="*/ 63853 h 124961"/>
                <a:gd name="connsiteX152" fmla="*/ 527128 w 846292"/>
                <a:gd name="connsiteY152" fmla="*/ 36455 h 124961"/>
                <a:gd name="connsiteX153" fmla="*/ 550730 w 846292"/>
                <a:gd name="connsiteY153" fmla="*/ 26657 h 124961"/>
                <a:gd name="connsiteX154" fmla="*/ 573590 w 846292"/>
                <a:gd name="connsiteY154" fmla="*/ 36246 h 124961"/>
                <a:gd name="connsiteX155" fmla="*/ 582558 w 846292"/>
                <a:gd name="connsiteY155" fmla="*/ 63111 h 124961"/>
                <a:gd name="connsiteX156" fmla="*/ 582424 w 846292"/>
                <a:gd name="connsiteY156" fmla="*/ 66274 h 124961"/>
                <a:gd name="connsiteX157" fmla="*/ 530297 w 846292"/>
                <a:gd name="connsiteY157" fmla="*/ 66274 h 124961"/>
                <a:gd name="connsiteX158" fmla="*/ 536839 w 846292"/>
                <a:gd name="connsiteY158" fmla="*/ 83867 h 124961"/>
                <a:gd name="connsiteX159" fmla="*/ 551472 w 846292"/>
                <a:gd name="connsiteY159" fmla="*/ 89983 h 124961"/>
                <a:gd name="connsiteX160" fmla="*/ 562531 w 846292"/>
                <a:gd name="connsiteY160" fmla="*/ 86612 h 124961"/>
                <a:gd name="connsiteX161" fmla="*/ 569881 w 846292"/>
                <a:gd name="connsiteY161" fmla="*/ 75654 h 124961"/>
                <a:gd name="connsiteX162" fmla="*/ 530905 w 846292"/>
                <a:gd name="connsiteY162" fmla="*/ 56476 h 124961"/>
                <a:gd name="connsiteX163" fmla="*/ 570016 w 846292"/>
                <a:gd name="connsiteY163" fmla="*/ 56476 h 124961"/>
                <a:gd name="connsiteX164" fmla="*/ 565566 w 846292"/>
                <a:gd name="connsiteY164" fmla="*/ 43306 h 124961"/>
                <a:gd name="connsiteX165" fmla="*/ 550797 w 846292"/>
                <a:gd name="connsiteY165" fmla="*/ 36455 h 124961"/>
                <a:gd name="connsiteX166" fmla="*/ 537108 w 846292"/>
                <a:gd name="connsiteY166" fmla="*/ 41937 h 124961"/>
                <a:gd name="connsiteX167" fmla="*/ 530905 w 846292"/>
                <a:gd name="connsiteY167" fmla="*/ 56476 h 124961"/>
                <a:gd name="connsiteX168" fmla="*/ 596113 w 846292"/>
                <a:gd name="connsiteY168" fmla="*/ 124961 h 124961"/>
                <a:gd name="connsiteX169" fmla="*/ 596113 w 846292"/>
                <a:gd name="connsiteY169" fmla="*/ 28235 h 124961"/>
                <a:gd name="connsiteX170" fmla="*/ 606969 w 846292"/>
                <a:gd name="connsiteY170" fmla="*/ 28235 h 124961"/>
                <a:gd name="connsiteX171" fmla="*/ 606969 w 846292"/>
                <a:gd name="connsiteY171" fmla="*/ 37298 h 124961"/>
                <a:gd name="connsiteX172" fmla="*/ 615534 w 846292"/>
                <a:gd name="connsiteY172" fmla="*/ 29394 h 124961"/>
                <a:gd name="connsiteX173" fmla="*/ 627199 w 846292"/>
                <a:gd name="connsiteY173" fmla="*/ 26657 h 124961"/>
                <a:gd name="connsiteX174" fmla="*/ 643047 w 846292"/>
                <a:gd name="connsiteY174" fmla="*/ 31289 h 124961"/>
                <a:gd name="connsiteX175" fmla="*/ 653364 w 846292"/>
                <a:gd name="connsiteY175" fmla="*/ 44358 h 124961"/>
                <a:gd name="connsiteX176" fmla="*/ 656938 w 846292"/>
                <a:gd name="connsiteY176" fmla="*/ 62693 h 124961"/>
                <a:gd name="connsiteX177" fmla="*/ 653027 w 846292"/>
                <a:gd name="connsiteY177" fmla="*/ 82080 h 124961"/>
                <a:gd name="connsiteX178" fmla="*/ 641833 w 846292"/>
                <a:gd name="connsiteY178" fmla="*/ 95250 h 124961"/>
                <a:gd name="connsiteX179" fmla="*/ 626390 w 846292"/>
                <a:gd name="connsiteY179" fmla="*/ 99782 h 124961"/>
                <a:gd name="connsiteX180" fmla="*/ 615736 w 846292"/>
                <a:gd name="connsiteY180" fmla="*/ 97253 h 124961"/>
                <a:gd name="connsiteX181" fmla="*/ 608049 w 846292"/>
                <a:gd name="connsiteY181" fmla="*/ 90928 h 124961"/>
                <a:gd name="connsiteX182" fmla="*/ 608049 w 846292"/>
                <a:gd name="connsiteY182" fmla="*/ 124961 h 124961"/>
                <a:gd name="connsiteX183" fmla="*/ 596113 w 846292"/>
                <a:gd name="connsiteY183" fmla="*/ 124961 h 124961"/>
                <a:gd name="connsiteX184" fmla="*/ 606903 w 846292"/>
                <a:gd name="connsiteY184" fmla="*/ 63637 h 124961"/>
                <a:gd name="connsiteX185" fmla="*/ 612364 w 846292"/>
                <a:gd name="connsiteY185" fmla="*/ 83550 h 124961"/>
                <a:gd name="connsiteX186" fmla="*/ 625649 w 846292"/>
                <a:gd name="connsiteY186" fmla="*/ 89983 h 124961"/>
                <a:gd name="connsiteX187" fmla="*/ 639135 w 846292"/>
                <a:gd name="connsiteY187" fmla="*/ 83341 h 124961"/>
                <a:gd name="connsiteX188" fmla="*/ 644800 w 846292"/>
                <a:gd name="connsiteY188" fmla="*/ 62585 h 124961"/>
                <a:gd name="connsiteX189" fmla="*/ 639203 w 846292"/>
                <a:gd name="connsiteY189" fmla="*/ 42672 h 124961"/>
                <a:gd name="connsiteX190" fmla="*/ 626189 w 846292"/>
                <a:gd name="connsiteY190" fmla="*/ 35929 h 124961"/>
                <a:gd name="connsiteX191" fmla="*/ 612702 w 846292"/>
                <a:gd name="connsiteY191" fmla="*/ 43090 h 124961"/>
                <a:gd name="connsiteX192" fmla="*/ 606903 w 846292"/>
                <a:gd name="connsiteY192" fmla="*/ 63637 h 124961"/>
                <a:gd name="connsiteX193" fmla="*/ 718235 w 846292"/>
                <a:gd name="connsiteY193" fmla="*/ 75654 h 124961"/>
                <a:gd name="connsiteX194" fmla="*/ 730441 w 846292"/>
                <a:gd name="connsiteY194" fmla="*/ 77232 h 124961"/>
                <a:gd name="connsiteX195" fmla="*/ 719719 w 846292"/>
                <a:gd name="connsiteY195" fmla="*/ 93881 h 124961"/>
                <a:gd name="connsiteX196" fmla="*/ 699691 w 846292"/>
                <a:gd name="connsiteY196" fmla="*/ 99782 h 124961"/>
                <a:gd name="connsiteX197" fmla="*/ 675347 w 846292"/>
                <a:gd name="connsiteY197" fmla="*/ 90402 h 124961"/>
                <a:gd name="connsiteX198" fmla="*/ 666379 w 846292"/>
                <a:gd name="connsiteY198" fmla="*/ 63853 h 124961"/>
                <a:gd name="connsiteX199" fmla="*/ 675482 w 846292"/>
                <a:gd name="connsiteY199" fmla="*/ 36455 h 124961"/>
                <a:gd name="connsiteX200" fmla="*/ 699084 w 846292"/>
                <a:gd name="connsiteY200" fmla="*/ 26657 h 124961"/>
                <a:gd name="connsiteX201" fmla="*/ 721944 w 846292"/>
                <a:gd name="connsiteY201" fmla="*/ 36246 h 124961"/>
                <a:gd name="connsiteX202" fmla="*/ 730912 w 846292"/>
                <a:gd name="connsiteY202" fmla="*/ 63111 h 124961"/>
                <a:gd name="connsiteX203" fmla="*/ 730778 w 846292"/>
                <a:gd name="connsiteY203" fmla="*/ 66274 h 124961"/>
                <a:gd name="connsiteX204" fmla="*/ 678651 w 846292"/>
                <a:gd name="connsiteY204" fmla="*/ 66274 h 124961"/>
                <a:gd name="connsiteX205" fmla="*/ 685193 w 846292"/>
                <a:gd name="connsiteY205" fmla="*/ 83867 h 124961"/>
                <a:gd name="connsiteX206" fmla="*/ 699826 w 846292"/>
                <a:gd name="connsiteY206" fmla="*/ 89983 h 124961"/>
                <a:gd name="connsiteX207" fmla="*/ 710885 w 846292"/>
                <a:gd name="connsiteY207" fmla="*/ 86612 h 124961"/>
                <a:gd name="connsiteX208" fmla="*/ 718235 w 846292"/>
                <a:gd name="connsiteY208" fmla="*/ 75654 h 124961"/>
                <a:gd name="connsiteX209" fmla="*/ 679259 w 846292"/>
                <a:gd name="connsiteY209" fmla="*/ 56476 h 124961"/>
                <a:gd name="connsiteX210" fmla="*/ 718370 w 846292"/>
                <a:gd name="connsiteY210" fmla="*/ 56476 h 124961"/>
                <a:gd name="connsiteX211" fmla="*/ 713920 w 846292"/>
                <a:gd name="connsiteY211" fmla="*/ 43306 h 124961"/>
                <a:gd name="connsiteX212" fmla="*/ 699151 w 846292"/>
                <a:gd name="connsiteY212" fmla="*/ 36455 h 124961"/>
                <a:gd name="connsiteX213" fmla="*/ 685462 w 846292"/>
                <a:gd name="connsiteY213" fmla="*/ 41937 h 124961"/>
                <a:gd name="connsiteX214" fmla="*/ 679259 w 846292"/>
                <a:gd name="connsiteY214" fmla="*/ 56476 h 124961"/>
                <a:gd name="connsiteX215" fmla="*/ 790187 w 846292"/>
                <a:gd name="connsiteY215" fmla="*/ 89559 h 124961"/>
                <a:gd name="connsiteX216" fmla="*/ 777442 w 846292"/>
                <a:gd name="connsiteY216" fmla="*/ 97462 h 124961"/>
                <a:gd name="connsiteX217" fmla="*/ 764428 w 846292"/>
                <a:gd name="connsiteY217" fmla="*/ 99782 h 124961"/>
                <a:gd name="connsiteX218" fmla="*/ 746692 w 846292"/>
                <a:gd name="connsiteY218" fmla="*/ 94198 h 124961"/>
                <a:gd name="connsiteX219" fmla="*/ 740488 w 846292"/>
                <a:gd name="connsiteY219" fmla="*/ 79761 h 124961"/>
                <a:gd name="connsiteX220" fmla="*/ 742781 w 846292"/>
                <a:gd name="connsiteY220" fmla="*/ 70381 h 124961"/>
                <a:gd name="connsiteX221" fmla="*/ 748985 w 846292"/>
                <a:gd name="connsiteY221" fmla="*/ 63637 h 124961"/>
                <a:gd name="connsiteX222" fmla="*/ 757549 w 846292"/>
                <a:gd name="connsiteY222" fmla="*/ 59638 h 124961"/>
                <a:gd name="connsiteX223" fmla="*/ 768068 w 846292"/>
                <a:gd name="connsiteY223" fmla="*/ 57845 h 124961"/>
                <a:gd name="connsiteX224" fmla="*/ 789175 w 846292"/>
                <a:gd name="connsiteY224" fmla="*/ 53839 h 124961"/>
                <a:gd name="connsiteX225" fmla="*/ 789243 w 846292"/>
                <a:gd name="connsiteY225" fmla="*/ 50676 h 124961"/>
                <a:gd name="connsiteX226" fmla="*/ 785871 w 846292"/>
                <a:gd name="connsiteY226" fmla="*/ 40460 h 124961"/>
                <a:gd name="connsiteX227" fmla="*/ 772384 w 846292"/>
                <a:gd name="connsiteY227" fmla="*/ 36455 h 124961"/>
                <a:gd name="connsiteX228" fmla="*/ 759977 w 846292"/>
                <a:gd name="connsiteY228" fmla="*/ 39408 h 124961"/>
                <a:gd name="connsiteX229" fmla="*/ 754177 w 846292"/>
                <a:gd name="connsiteY229" fmla="*/ 49834 h 124961"/>
                <a:gd name="connsiteX230" fmla="*/ 742579 w 846292"/>
                <a:gd name="connsiteY230" fmla="*/ 48256 h 124961"/>
                <a:gd name="connsiteX231" fmla="*/ 747771 w 846292"/>
                <a:gd name="connsiteY231" fmla="*/ 36246 h 124961"/>
                <a:gd name="connsiteX232" fmla="*/ 758156 w 846292"/>
                <a:gd name="connsiteY232" fmla="*/ 29185 h 124961"/>
                <a:gd name="connsiteX233" fmla="*/ 774070 w 846292"/>
                <a:gd name="connsiteY233" fmla="*/ 26657 h 124961"/>
                <a:gd name="connsiteX234" fmla="*/ 788636 w 846292"/>
                <a:gd name="connsiteY234" fmla="*/ 28761 h 124961"/>
                <a:gd name="connsiteX235" fmla="*/ 796863 w 846292"/>
                <a:gd name="connsiteY235" fmla="*/ 34135 h 124961"/>
                <a:gd name="connsiteX236" fmla="*/ 800572 w 846292"/>
                <a:gd name="connsiteY236" fmla="*/ 42146 h 124961"/>
                <a:gd name="connsiteX237" fmla="*/ 801179 w 846292"/>
                <a:gd name="connsiteY237" fmla="*/ 53104 h 124961"/>
                <a:gd name="connsiteX238" fmla="*/ 801179 w 846292"/>
                <a:gd name="connsiteY238" fmla="*/ 68910 h 124961"/>
                <a:gd name="connsiteX239" fmla="*/ 801920 w 846292"/>
                <a:gd name="connsiteY239" fmla="*/ 89876 h 124961"/>
                <a:gd name="connsiteX240" fmla="*/ 804955 w 846292"/>
                <a:gd name="connsiteY240" fmla="*/ 98197 h 124961"/>
                <a:gd name="connsiteX241" fmla="*/ 792547 w 846292"/>
                <a:gd name="connsiteY241" fmla="*/ 98197 h 124961"/>
                <a:gd name="connsiteX242" fmla="*/ 790187 w 846292"/>
                <a:gd name="connsiteY242" fmla="*/ 89559 h 124961"/>
                <a:gd name="connsiteX243" fmla="*/ 789175 w 846292"/>
                <a:gd name="connsiteY243" fmla="*/ 63111 h 124961"/>
                <a:gd name="connsiteX244" fmla="*/ 769754 w 846292"/>
                <a:gd name="connsiteY244" fmla="*/ 67535 h 124961"/>
                <a:gd name="connsiteX245" fmla="*/ 759437 w 846292"/>
                <a:gd name="connsiteY245" fmla="*/ 69962 h 124961"/>
                <a:gd name="connsiteX246" fmla="*/ 754784 w 846292"/>
                <a:gd name="connsiteY246" fmla="*/ 73752 h 124961"/>
                <a:gd name="connsiteX247" fmla="*/ 753098 w 846292"/>
                <a:gd name="connsiteY247" fmla="*/ 79444 h 124961"/>
                <a:gd name="connsiteX248" fmla="*/ 756740 w 846292"/>
                <a:gd name="connsiteY248" fmla="*/ 87347 h 124961"/>
                <a:gd name="connsiteX249" fmla="*/ 767259 w 846292"/>
                <a:gd name="connsiteY249" fmla="*/ 90509 h 124961"/>
                <a:gd name="connsiteX250" fmla="*/ 779330 w 846292"/>
                <a:gd name="connsiteY250" fmla="*/ 87556 h 124961"/>
                <a:gd name="connsiteX251" fmla="*/ 787288 w 846292"/>
                <a:gd name="connsiteY251" fmla="*/ 79336 h 124961"/>
                <a:gd name="connsiteX252" fmla="*/ 789175 w 846292"/>
                <a:gd name="connsiteY252" fmla="*/ 67434 h 124961"/>
                <a:gd name="connsiteX253" fmla="*/ 789175 w 846292"/>
                <a:gd name="connsiteY253" fmla="*/ 63111 h 124961"/>
                <a:gd name="connsiteX254" fmla="*/ 844606 w 846292"/>
                <a:gd name="connsiteY254" fmla="*/ 87556 h 124961"/>
                <a:gd name="connsiteX255" fmla="*/ 846292 w 846292"/>
                <a:gd name="connsiteY255" fmla="*/ 98096 h 124961"/>
                <a:gd name="connsiteX256" fmla="*/ 837323 w 846292"/>
                <a:gd name="connsiteY256" fmla="*/ 99148 h 124961"/>
                <a:gd name="connsiteX257" fmla="*/ 827275 w 846292"/>
                <a:gd name="connsiteY257" fmla="*/ 97145 h 124961"/>
                <a:gd name="connsiteX258" fmla="*/ 822353 w 846292"/>
                <a:gd name="connsiteY258" fmla="*/ 91770 h 124961"/>
                <a:gd name="connsiteX259" fmla="*/ 820869 w 846292"/>
                <a:gd name="connsiteY259" fmla="*/ 77758 h 124961"/>
                <a:gd name="connsiteX260" fmla="*/ 820869 w 846292"/>
                <a:gd name="connsiteY260" fmla="*/ 37507 h 124961"/>
                <a:gd name="connsiteX261" fmla="*/ 812238 w 846292"/>
                <a:gd name="connsiteY261" fmla="*/ 37507 h 124961"/>
                <a:gd name="connsiteX262" fmla="*/ 812238 w 846292"/>
                <a:gd name="connsiteY262" fmla="*/ 28235 h 124961"/>
                <a:gd name="connsiteX263" fmla="*/ 820869 w 846292"/>
                <a:gd name="connsiteY263" fmla="*/ 28235 h 124961"/>
                <a:gd name="connsiteX264" fmla="*/ 820869 w 846292"/>
                <a:gd name="connsiteY264" fmla="*/ 10958 h 124961"/>
                <a:gd name="connsiteX265" fmla="*/ 832670 w 846292"/>
                <a:gd name="connsiteY265" fmla="*/ 3790 h 124961"/>
                <a:gd name="connsiteX266" fmla="*/ 832670 w 846292"/>
                <a:gd name="connsiteY266" fmla="*/ 28235 h 124961"/>
                <a:gd name="connsiteX267" fmla="*/ 844606 w 846292"/>
                <a:gd name="connsiteY267" fmla="*/ 28235 h 124961"/>
                <a:gd name="connsiteX268" fmla="*/ 844606 w 846292"/>
                <a:gd name="connsiteY268" fmla="*/ 37507 h 124961"/>
                <a:gd name="connsiteX269" fmla="*/ 832670 w 846292"/>
                <a:gd name="connsiteY269" fmla="*/ 37507 h 124961"/>
                <a:gd name="connsiteX270" fmla="*/ 832670 w 846292"/>
                <a:gd name="connsiteY270" fmla="*/ 78392 h 124961"/>
                <a:gd name="connsiteX271" fmla="*/ 833277 w 846292"/>
                <a:gd name="connsiteY271" fmla="*/ 84926 h 124961"/>
                <a:gd name="connsiteX272" fmla="*/ 835300 w 846292"/>
                <a:gd name="connsiteY272" fmla="*/ 87239 h 124961"/>
                <a:gd name="connsiteX273" fmla="*/ 839414 w 846292"/>
                <a:gd name="connsiteY273" fmla="*/ 88082 h 124961"/>
                <a:gd name="connsiteX274" fmla="*/ 844606 w 846292"/>
                <a:gd name="connsiteY274" fmla="*/ 87556 h 124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</a:cxnLst>
              <a:rect l="l" t="t" r="r" b="b"/>
              <a:pathLst>
                <a:path w="846292" h="124961">
                  <a:moveTo>
                    <a:pt x="0" y="67225"/>
                  </a:moveTo>
                  <a:lnTo>
                    <a:pt x="12003" y="66166"/>
                  </a:lnTo>
                  <a:cubicBezTo>
                    <a:pt x="12543" y="70947"/>
                    <a:pt x="13823" y="74878"/>
                    <a:pt x="15914" y="77967"/>
                  </a:cubicBezTo>
                  <a:cubicBezTo>
                    <a:pt x="18004" y="81062"/>
                    <a:pt x="21241" y="83591"/>
                    <a:pt x="25557" y="85553"/>
                  </a:cubicBezTo>
                  <a:cubicBezTo>
                    <a:pt x="30008" y="87455"/>
                    <a:pt x="34998" y="88399"/>
                    <a:pt x="40527" y="88399"/>
                  </a:cubicBezTo>
                  <a:cubicBezTo>
                    <a:pt x="45383" y="88399"/>
                    <a:pt x="49699" y="87697"/>
                    <a:pt x="53407" y="86295"/>
                  </a:cubicBezTo>
                  <a:cubicBezTo>
                    <a:pt x="57116" y="84818"/>
                    <a:pt x="59880" y="82815"/>
                    <a:pt x="61701" y="80287"/>
                  </a:cubicBezTo>
                  <a:cubicBezTo>
                    <a:pt x="63522" y="77758"/>
                    <a:pt x="64466" y="74986"/>
                    <a:pt x="64466" y="71965"/>
                  </a:cubicBezTo>
                  <a:cubicBezTo>
                    <a:pt x="64466" y="68944"/>
                    <a:pt x="63589" y="66308"/>
                    <a:pt x="61836" y="64062"/>
                  </a:cubicBezTo>
                  <a:cubicBezTo>
                    <a:pt x="60083" y="61816"/>
                    <a:pt x="57184" y="59915"/>
                    <a:pt x="53204" y="58371"/>
                  </a:cubicBezTo>
                  <a:cubicBezTo>
                    <a:pt x="50575" y="57319"/>
                    <a:pt x="44843" y="55734"/>
                    <a:pt x="35874" y="53630"/>
                  </a:cubicBezTo>
                  <a:cubicBezTo>
                    <a:pt x="27040" y="51519"/>
                    <a:pt x="20904" y="49523"/>
                    <a:pt x="17330" y="47622"/>
                  </a:cubicBezTo>
                  <a:cubicBezTo>
                    <a:pt x="12744" y="45235"/>
                    <a:pt x="9305" y="42247"/>
                    <a:pt x="7013" y="38667"/>
                  </a:cubicBezTo>
                  <a:cubicBezTo>
                    <a:pt x="4788" y="35086"/>
                    <a:pt x="3641" y="31080"/>
                    <a:pt x="3641" y="26657"/>
                  </a:cubicBezTo>
                  <a:cubicBezTo>
                    <a:pt x="3641" y="21741"/>
                    <a:pt x="5058" y="17175"/>
                    <a:pt x="7754" y="12961"/>
                  </a:cubicBezTo>
                  <a:cubicBezTo>
                    <a:pt x="10519" y="8746"/>
                    <a:pt x="14565" y="5550"/>
                    <a:pt x="19893" y="3372"/>
                  </a:cubicBezTo>
                  <a:cubicBezTo>
                    <a:pt x="25220" y="1126"/>
                    <a:pt x="31154" y="0"/>
                    <a:pt x="37560" y="0"/>
                  </a:cubicBezTo>
                  <a:cubicBezTo>
                    <a:pt x="44775" y="0"/>
                    <a:pt x="51047" y="1160"/>
                    <a:pt x="56576" y="3473"/>
                  </a:cubicBezTo>
                  <a:cubicBezTo>
                    <a:pt x="62039" y="5793"/>
                    <a:pt x="66219" y="9198"/>
                    <a:pt x="69119" y="13696"/>
                  </a:cubicBezTo>
                  <a:cubicBezTo>
                    <a:pt x="72019" y="18119"/>
                    <a:pt x="73637" y="23177"/>
                    <a:pt x="73839" y="28868"/>
                  </a:cubicBezTo>
                  <a:lnTo>
                    <a:pt x="61634" y="29819"/>
                  </a:lnTo>
                  <a:cubicBezTo>
                    <a:pt x="60959" y="23703"/>
                    <a:pt x="58802" y="19104"/>
                    <a:pt x="54958" y="16015"/>
                  </a:cubicBezTo>
                  <a:cubicBezTo>
                    <a:pt x="51182" y="12853"/>
                    <a:pt x="45584" y="11275"/>
                    <a:pt x="38099" y="11275"/>
                  </a:cubicBezTo>
                  <a:cubicBezTo>
                    <a:pt x="30412" y="11275"/>
                    <a:pt x="24748" y="12711"/>
                    <a:pt x="21173" y="15591"/>
                  </a:cubicBezTo>
                  <a:cubicBezTo>
                    <a:pt x="17668" y="18403"/>
                    <a:pt x="15914" y="21774"/>
                    <a:pt x="15914" y="25706"/>
                  </a:cubicBezTo>
                  <a:cubicBezTo>
                    <a:pt x="15914" y="29219"/>
                    <a:pt x="17128" y="32098"/>
                    <a:pt x="19690" y="34351"/>
                  </a:cubicBezTo>
                  <a:cubicBezTo>
                    <a:pt x="22118" y="36596"/>
                    <a:pt x="28592" y="38876"/>
                    <a:pt x="38976" y="41195"/>
                  </a:cubicBezTo>
                  <a:cubicBezTo>
                    <a:pt x="49361" y="43515"/>
                    <a:pt x="56509" y="45551"/>
                    <a:pt x="60353" y="47305"/>
                  </a:cubicBezTo>
                  <a:cubicBezTo>
                    <a:pt x="65949" y="49908"/>
                    <a:pt x="70130" y="53205"/>
                    <a:pt x="72760" y="57211"/>
                  </a:cubicBezTo>
                  <a:cubicBezTo>
                    <a:pt x="75458" y="61149"/>
                    <a:pt x="76806" y="65714"/>
                    <a:pt x="76806" y="70907"/>
                  </a:cubicBezTo>
                  <a:cubicBezTo>
                    <a:pt x="76806" y="76038"/>
                    <a:pt x="75323" y="80887"/>
                    <a:pt x="72356" y="85452"/>
                  </a:cubicBezTo>
                  <a:cubicBezTo>
                    <a:pt x="69389" y="90017"/>
                    <a:pt x="65140" y="93564"/>
                    <a:pt x="59611" y="96093"/>
                  </a:cubicBezTo>
                  <a:cubicBezTo>
                    <a:pt x="54149" y="98622"/>
                    <a:pt x="47945" y="99883"/>
                    <a:pt x="41067" y="99883"/>
                  </a:cubicBezTo>
                  <a:cubicBezTo>
                    <a:pt x="32368" y="99883"/>
                    <a:pt x="25085" y="98622"/>
                    <a:pt x="19151" y="96093"/>
                  </a:cubicBezTo>
                  <a:cubicBezTo>
                    <a:pt x="13284" y="93490"/>
                    <a:pt x="8631" y="89633"/>
                    <a:pt x="5259" y="84501"/>
                  </a:cubicBezTo>
                  <a:cubicBezTo>
                    <a:pt x="1888" y="79376"/>
                    <a:pt x="134" y="73617"/>
                    <a:pt x="0" y="67225"/>
                  </a:cubicBezTo>
                  <a:close/>
                  <a:moveTo>
                    <a:pt x="90495" y="15274"/>
                  </a:moveTo>
                  <a:lnTo>
                    <a:pt x="90495" y="1686"/>
                  </a:lnTo>
                  <a:lnTo>
                    <a:pt x="102364" y="1686"/>
                  </a:lnTo>
                  <a:lnTo>
                    <a:pt x="102364" y="15274"/>
                  </a:lnTo>
                  <a:lnTo>
                    <a:pt x="90495" y="15274"/>
                  </a:lnTo>
                  <a:close/>
                  <a:moveTo>
                    <a:pt x="90495" y="98197"/>
                  </a:moveTo>
                  <a:lnTo>
                    <a:pt x="90495" y="28235"/>
                  </a:lnTo>
                  <a:lnTo>
                    <a:pt x="102364" y="28235"/>
                  </a:lnTo>
                  <a:lnTo>
                    <a:pt x="102364" y="98197"/>
                  </a:lnTo>
                  <a:lnTo>
                    <a:pt x="90495" y="98197"/>
                  </a:lnTo>
                  <a:close/>
                  <a:moveTo>
                    <a:pt x="117334" y="98197"/>
                  </a:moveTo>
                  <a:lnTo>
                    <a:pt x="117334" y="28235"/>
                  </a:lnTo>
                  <a:lnTo>
                    <a:pt x="127989" y="28235"/>
                  </a:lnTo>
                  <a:lnTo>
                    <a:pt x="127989" y="38033"/>
                  </a:lnTo>
                  <a:cubicBezTo>
                    <a:pt x="130146" y="34661"/>
                    <a:pt x="133114" y="31923"/>
                    <a:pt x="136755" y="29819"/>
                  </a:cubicBezTo>
                  <a:cubicBezTo>
                    <a:pt x="140396" y="27709"/>
                    <a:pt x="144510" y="26657"/>
                    <a:pt x="149163" y="26657"/>
                  </a:cubicBezTo>
                  <a:cubicBezTo>
                    <a:pt x="154355" y="26657"/>
                    <a:pt x="158603" y="27742"/>
                    <a:pt x="161907" y="29920"/>
                  </a:cubicBezTo>
                  <a:cubicBezTo>
                    <a:pt x="165212" y="32031"/>
                    <a:pt x="167572" y="35018"/>
                    <a:pt x="168988" y="38876"/>
                  </a:cubicBezTo>
                  <a:cubicBezTo>
                    <a:pt x="174517" y="30730"/>
                    <a:pt x="181733" y="26657"/>
                    <a:pt x="190567" y="26657"/>
                  </a:cubicBezTo>
                  <a:cubicBezTo>
                    <a:pt x="197513" y="26657"/>
                    <a:pt x="202840" y="28585"/>
                    <a:pt x="206616" y="32449"/>
                  </a:cubicBezTo>
                  <a:cubicBezTo>
                    <a:pt x="210325" y="36313"/>
                    <a:pt x="212213" y="42214"/>
                    <a:pt x="212213" y="50150"/>
                  </a:cubicBezTo>
                  <a:lnTo>
                    <a:pt x="212213" y="98197"/>
                  </a:lnTo>
                  <a:lnTo>
                    <a:pt x="200413" y="98197"/>
                  </a:lnTo>
                  <a:lnTo>
                    <a:pt x="200413" y="54156"/>
                  </a:lnTo>
                  <a:cubicBezTo>
                    <a:pt x="200413" y="49382"/>
                    <a:pt x="200008" y="45976"/>
                    <a:pt x="199198" y="43933"/>
                  </a:cubicBezTo>
                  <a:cubicBezTo>
                    <a:pt x="198457" y="41829"/>
                    <a:pt x="197041" y="40143"/>
                    <a:pt x="195018" y="38876"/>
                  </a:cubicBezTo>
                  <a:cubicBezTo>
                    <a:pt x="193062" y="37614"/>
                    <a:pt x="190702" y="36981"/>
                    <a:pt x="187937" y="36981"/>
                  </a:cubicBezTo>
                  <a:cubicBezTo>
                    <a:pt x="183014" y="36981"/>
                    <a:pt x="178901" y="38633"/>
                    <a:pt x="175597" y="41937"/>
                  </a:cubicBezTo>
                  <a:cubicBezTo>
                    <a:pt x="172360" y="45167"/>
                    <a:pt x="170742" y="50366"/>
                    <a:pt x="170742" y="57528"/>
                  </a:cubicBezTo>
                  <a:lnTo>
                    <a:pt x="170742" y="98197"/>
                  </a:lnTo>
                  <a:lnTo>
                    <a:pt x="158941" y="98197"/>
                  </a:lnTo>
                  <a:lnTo>
                    <a:pt x="158941" y="52787"/>
                  </a:lnTo>
                  <a:cubicBezTo>
                    <a:pt x="158941" y="47520"/>
                    <a:pt x="157997" y="43582"/>
                    <a:pt x="156041" y="40986"/>
                  </a:cubicBezTo>
                  <a:cubicBezTo>
                    <a:pt x="154153" y="38316"/>
                    <a:pt x="150983" y="36981"/>
                    <a:pt x="146533" y="36981"/>
                  </a:cubicBezTo>
                  <a:cubicBezTo>
                    <a:pt x="143229" y="36981"/>
                    <a:pt x="140126" y="37857"/>
                    <a:pt x="137295" y="39617"/>
                  </a:cubicBezTo>
                  <a:cubicBezTo>
                    <a:pt x="134462" y="41371"/>
                    <a:pt x="132439" y="43933"/>
                    <a:pt x="131158" y="47305"/>
                  </a:cubicBezTo>
                  <a:cubicBezTo>
                    <a:pt x="129876" y="50676"/>
                    <a:pt x="129270" y="55559"/>
                    <a:pt x="129270" y="61951"/>
                  </a:cubicBezTo>
                  <a:lnTo>
                    <a:pt x="129270" y="98197"/>
                  </a:lnTo>
                  <a:lnTo>
                    <a:pt x="117334" y="98197"/>
                  </a:lnTo>
                  <a:close/>
                  <a:moveTo>
                    <a:pt x="225228" y="124961"/>
                  </a:moveTo>
                  <a:lnTo>
                    <a:pt x="225228" y="28235"/>
                  </a:lnTo>
                  <a:lnTo>
                    <a:pt x="236084" y="28235"/>
                  </a:lnTo>
                  <a:lnTo>
                    <a:pt x="236084" y="37298"/>
                  </a:lnTo>
                  <a:cubicBezTo>
                    <a:pt x="238647" y="33784"/>
                    <a:pt x="241479" y="31154"/>
                    <a:pt x="244649" y="29394"/>
                  </a:cubicBezTo>
                  <a:cubicBezTo>
                    <a:pt x="247885" y="27567"/>
                    <a:pt x="251729" y="26657"/>
                    <a:pt x="256314" y="26657"/>
                  </a:cubicBezTo>
                  <a:cubicBezTo>
                    <a:pt x="262316" y="26657"/>
                    <a:pt x="267576" y="28201"/>
                    <a:pt x="272162" y="31289"/>
                  </a:cubicBezTo>
                  <a:cubicBezTo>
                    <a:pt x="276680" y="34384"/>
                    <a:pt x="280119" y="38741"/>
                    <a:pt x="282479" y="44358"/>
                  </a:cubicBezTo>
                  <a:cubicBezTo>
                    <a:pt x="284840" y="49908"/>
                    <a:pt x="286053" y="56017"/>
                    <a:pt x="286053" y="62693"/>
                  </a:cubicBezTo>
                  <a:cubicBezTo>
                    <a:pt x="286053" y="69855"/>
                    <a:pt x="284772" y="76321"/>
                    <a:pt x="282142" y="82080"/>
                  </a:cubicBezTo>
                  <a:cubicBezTo>
                    <a:pt x="279647" y="87765"/>
                    <a:pt x="275870" y="92161"/>
                    <a:pt x="270948" y="95250"/>
                  </a:cubicBezTo>
                  <a:cubicBezTo>
                    <a:pt x="266025" y="98271"/>
                    <a:pt x="260900" y="99782"/>
                    <a:pt x="255505" y="99782"/>
                  </a:cubicBezTo>
                  <a:cubicBezTo>
                    <a:pt x="251527" y="99782"/>
                    <a:pt x="248020" y="98939"/>
                    <a:pt x="244851" y="97253"/>
                  </a:cubicBezTo>
                  <a:cubicBezTo>
                    <a:pt x="241749" y="95567"/>
                    <a:pt x="239187" y="93456"/>
                    <a:pt x="237164" y="90928"/>
                  </a:cubicBezTo>
                  <a:lnTo>
                    <a:pt x="237164" y="124961"/>
                  </a:lnTo>
                  <a:lnTo>
                    <a:pt x="225228" y="124961"/>
                  </a:lnTo>
                  <a:close/>
                  <a:moveTo>
                    <a:pt x="236018" y="63637"/>
                  </a:moveTo>
                  <a:cubicBezTo>
                    <a:pt x="236018" y="72633"/>
                    <a:pt x="237838" y="79268"/>
                    <a:pt x="241479" y="83550"/>
                  </a:cubicBezTo>
                  <a:cubicBezTo>
                    <a:pt x="245121" y="87839"/>
                    <a:pt x="249571" y="89983"/>
                    <a:pt x="254764" y="89983"/>
                  </a:cubicBezTo>
                  <a:cubicBezTo>
                    <a:pt x="260024" y="89983"/>
                    <a:pt x="264542" y="87765"/>
                    <a:pt x="268250" y="83341"/>
                  </a:cubicBezTo>
                  <a:cubicBezTo>
                    <a:pt x="272027" y="78918"/>
                    <a:pt x="273915" y="71999"/>
                    <a:pt x="273915" y="62585"/>
                  </a:cubicBezTo>
                  <a:cubicBezTo>
                    <a:pt x="273915" y="53738"/>
                    <a:pt x="272095" y="47096"/>
                    <a:pt x="268318" y="42672"/>
                  </a:cubicBezTo>
                  <a:cubicBezTo>
                    <a:pt x="264677" y="38174"/>
                    <a:pt x="260361" y="35929"/>
                    <a:pt x="255304" y="35929"/>
                  </a:cubicBezTo>
                  <a:cubicBezTo>
                    <a:pt x="250246" y="35929"/>
                    <a:pt x="245728" y="38316"/>
                    <a:pt x="241817" y="43090"/>
                  </a:cubicBezTo>
                  <a:cubicBezTo>
                    <a:pt x="237905" y="47797"/>
                    <a:pt x="236018" y="54648"/>
                    <a:pt x="236018" y="63637"/>
                  </a:cubicBezTo>
                  <a:close/>
                  <a:moveTo>
                    <a:pt x="299203" y="98197"/>
                  </a:moveTo>
                  <a:lnTo>
                    <a:pt x="299203" y="1686"/>
                  </a:lnTo>
                  <a:lnTo>
                    <a:pt x="311004" y="1686"/>
                  </a:lnTo>
                  <a:lnTo>
                    <a:pt x="311004" y="98197"/>
                  </a:lnTo>
                  <a:lnTo>
                    <a:pt x="299203" y="98197"/>
                  </a:lnTo>
                  <a:close/>
                  <a:moveTo>
                    <a:pt x="374323" y="75654"/>
                  </a:moveTo>
                  <a:lnTo>
                    <a:pt x="386529" y="77232"/>
                  </a:lnTo>
                  <a:cubicBezTo>
                    <a:pt x="384641" y="84326"/>
                    <a:pt x="381067" y="89876"/>
                    <a:pt x="375807" y="93881"/>
                  </a:cubicBezTo>
                  <a:cubicBezTo>
                    <a:pt x="370615" y="97813"/>
                    <a:pt x="363939" y="99782"/>
                    <a:pt x="355779" y="99782"/>
                  </a:cubicBezTo>
                  <a:cubicBezTo>
                    <a:pt x="345597" y="99782"/>
                    <a:pt x="337505" y="96653"/>
                    <a:pt x="331436" y="90402"/>
                  </a:cubicBezTo>
                  <a:cubicBezTo>
                    <a:pt x="325501" y="84083"/>
                    <a:pt x="322467" y="75229"/>
                    <a:pt x="322467" y="63853"/>
                  </a:cubicBezTo>
                  <a:cubicBezTo>
                    <a:pt x="322467" y="52052"/>
                    <a:pt x="325501" y="42915"/>
                    <a:pt x="331571" y="36455"/>
                  </a:cubicBezTo>
                  <a:cubicBezTo>
                    <a:pt x="337572" y="29920"/>
                    <a:pt x="345462" y="26657"/>
                    <a:pt x="355172" y="26657"/>
                  </a:cubicBezTo>
                  <a:cubicBezTo>
                    <a:pt x="364478" y="26657"/>
                    <a:pt x="372098" y="29853"/>
                    <a:pt x="378032" y="36246"/>
                  </a:cubicBezTo>
                  <a:cubicBezTo>
                    <a:pt x="383967" y="42564"/>
                    <a:pt x="387001" y="51519"/>
                    <a:pt x="387001" y="63111"/>
                  </a:cubicBezTo>
                  <a:cubicBezTo>
                    <a:pt x="387001" y="63813"/>
                    <a:pt x="386933" y="64871"/>
                    <a:pt x="386867" y="66274"/>
                  </a:cubicBezTo>
                  <a:lnTo>
                    <a:pt x="334740" y="66274"/>
                  </a:lnTo>
                  <a:cubicBezTo>
                    <a:pt x="335145" y="73928"/>
                    <a:pt x="337302" y="79794"/>
                    <a:pt x="341281" y="83867"/>
                  </a:cubicBezTo>
                  <a:cubicBezTo>
                    <a:pt x="345192" y="87947"/>
                    <a:pt x="350047" y="89983"/>
                    <a:pt x="355914" y="89983"/>
                  </a:cubicBezTo>
                  <a:cubicBezTo>
                    <a:pt x="360230" y="89983"/>
                    <a:pt x="363939" y="88857"/>
                    <a:pt x="366973" y="86612"/>
                  </a:cubicBezTo>
                  <a:cubicBezTo>
                    <a:pt x="370075" y="84292"/>
                    <a:pt x="372503" y="80637"/>
                    <a:pt x="374323" y="75654"/>
                  </a:cubicBezTo>
                  <a:close/>
                  <a:moveTo>
                    <a:pt x="335347" y="56476"/>
                  </a:moveTo>
                  <a:lnTo>
                    <a:pt x="374458" y="56476"/>
                  </a:lnTo>
                  <a:cubicBezTo>
                    <a:pt x="373919" y="50643"/>
                    <a:pt x="372503" y="46253"/>
                    <a:pt x="370008" y="43306"/>
                  </a:cubicBezTo>
                  <a:cubicBezTo>
                    <a:pt x="366232" y="38741"/>
                    <a:pt x="361309" y="36455"/>
                    <a:pt x="355240" y="36455"/>
                  </a:cubicBezTo>
                  <a:cubicBezTo>
                    <a:pt x="349845" y="36455"/>
                    <a:pt x="345260" y="38282"/>
                    <a:pt x="341551" y="41937"/>
                  </a:cubicBezTo>
                  <a:cubicBezTo>
                    <a:pt x="337842" y="45518"/>
                    <a:pt x="335751" y="50366"/>
                    <a:pt x="335347" y="56476"/>
                  </a:cubicBezTo>
                  <a:close/>
                  <a:moveTo>
                    <a:pt x="389698" y="124961"/>
                  </a:moveTo>
                  <a:lnTo>
                    <a:pt x="389698" y="116424"/>
                  </a:lnTo>
                  <a:lnTo>
                    <a:pt x="468191" y="116424"/>
                  </a:lnTo>
                  <a:lnTo>
                    <a:pt x="468191" y="124961"/>
                  </a:lnTo>
                  <a:lnTo>
                    <a:pt x="389698" y="124961"/>
                  </a:lnTo>
                  <a:close/>
                  <a:moveTo>
                    <a:pt x="474665" y="98197"/>
                  </a:moveTo>
                  <a:lnTo>
                    <a:pt x="474665" y="28235"/>
                  </a:lnTo>
                  <a:lnTo>
                    <a:pt x="485320" y="28235"/>
                  </a:lnTo>
                  <a:lnTo>
                    <a:pt x="485320" y="38876"/>
                  </a:lnTo>
                  <a:cubicBezTo>
                    <a:pt x="488017" y="33892"/>
                    <a:pt x="490580" y="30628"/>
                    <a:pt x="492872" y="29077"/>
                  </a:cubicBezTo>
                  <a:cubicBezTo>
                    <a:pt x="495165" y="27466"/>
                    <a:pt x="497727" y="26657"/>
                    <a:pt x="500492" y="26657"/>
                  </a:cubicBezTo>
                  <a:cubicBezTo>
                    <a:pt x="504471" y="26657"/>
                    <a:pt x="508516" y="27918"/>
                    <a:pt x="512697" y="30446"/>
                  </a:cubicBezTo>
                  <a:lnTo>
                    <a:pt x="508584" y="41512"/>
                  </a:lnTo>
                  <a:cubicBezTo>
                    <a:pt x="505685" y="39759"/>
                    <a:pt x="502785" y="38876"/>
                    <a:pt x="499952" y="38876"/>
                  </a:cubicBezTo>
                  <a:cubicBezTo>
                    <a:pt x="497323" y="38876"/>
                    <a:pt x="494962" y="39685"/>
                    <a:pt x="492872" y="41303"/>
                  </a:cubicBezTo>
                  <a:cubicBezTo>
                    <a:pt x="490849" y="42847"/>
                    <a:pt x="489365" y="44992"/>
                    <a:pt x="488421" y="47730"/>
                  </a:cubicBezTo>
                  <a:cubicBezTo>
                    <a:pt x="487208" y="51944"/>
                    <a:pt x="486533" y="56543"/>
                    <a:pt x="486533" y="61533"/>
                  </a:cubicBezTo>
                  <a:lnTo>
                    <a:pt x="486533" y="98197"/>
                  </a:lnTo>
                  <a:lnTo>
                    <a:pt x="474665" y="98197"/>
                  </a:lnTo>
                  <a:close/>
                  <a:moveTo>
                    <a:pt x="569881" y="75654"/>
                  </a:moveTo>
                  <a:lnTo>
                    <a:pt x="582087" y="77232"/>
                  </a:lnTo>
                  <a:cubicBezTo>
                    <a:pt x="580198" y="84326"/>
                    <a:pt x="576624" y="89876"/>
                    <a:pt x="571365" y="93881"/>
                  </a:cubicBezTo>
                  <a:cubicBezTo>
                    <a:pt x="566172" y="97813"/>
                    <a:pt x="559497" y="99782"/>
                    <a:pt x="551337" y="99782"/>
                  </a:cubicBezTo>
                  <a:cubicBezTo>
                    <a:pt x="541155" y="99782"/>
                    <a:pt x="533062" y="96653"/>
                    <a:pt x="526993" y="90402"/>
                  </a:cubicBezTo>
                  <a:cubicBezTo>
                    <a:pt x="521059" y="84083"/>
                    <a:pt x="518025" y="75229"/>
                    <a:pt x="518025" y="63853"/>
                  </a:cubicBezTo>
                  <a:cubicBezTo>
                    <a:pt x="518025" y="52052"/>
                    <a:pt x="521059" y="42915"/>
                    <a:pt x="527128" y="36455"/>
                  </a:cubicBezTo>
                  <a:cubicBezTo>
                    <a:pt x="533130" y="29920"/>
                    <a:pt x="541020" y="26657"/>
                    <a:pt x="550730" y="26657"/>
                  </a:cubicBezTo>
                  <a:cubicBezTo>
                    <a:pt x="560036" y="26657"/>
                    <a:pt x="567656" y="29853"/>
                    <a:pt x="573590" y="36246"/>
                  </a:cubicBezTo>
                  <a:cubicBezTo>
                    <a:pt x="579524" y="42564"/>
                    <a:pt x="582558" y="51519"/>
                    <a:pt x="582558" y="63111"/>
                  </a:cubicBezTo>
                  <a:cubicBezTo>
                    <a:pt x="582558" y="63813"/>
                    <a:pt x="582491" y="64871"/>
                    <a:pt x="582424" y="66274"/>
                  </a:cubicBezTo>
                  <a:lnTo>
                    <a:pt x="530297" y="66274"/>
                  </a:lnTo>
                  <a:cubicBezTo>
                    <a:pt x="530702" y="73928"/>
                    <a:pt x="532860" y="79794"/>
                    <a:pt x="536839" y="83867"/>
                  </a:cubicBezTo>
                  <a:cubicBezTo>
                    <a:pt x="540750" y="87947"/>
                    <a:pt x="545605" y="89983"/>
                    <a:pt x="551472" y="89983"/>
                  </a:cubicBezTo>
                  <a:cubicBezTo>
                    <a:pt x="555787" y="89983"/>
                    <a:pt x="559497" y="88857"/>
                    <a:pt x="562531" y="86612"/>
                  </a:cubicBezTo>
                  <a:cubicBezTo>
                    <a:pt x="565632" y="84292"/>
                    <a:pt x="568061" y="80637"/>
                    <a:pt x="569881" y="75654"/>
                  </a:cubicBezTo>
                  <a:close/>
                  <a:moveTo>
                    <a:pt x="530905" y="56476"/>
                  </a:moveTo>
                  <a:lnTo>
                    <a:pt x="570016" y="56476"/>
                  </a:lnTo>
                  <a:cubicBezTo>
                    <a:pt x="569477" y="50643"/>
                    <a:pt x="568061" y="46253"/>
                    <a:pt x="565566" y="43306"/>
                  </a:cubicBezTo>
                  <a:cubicBezTo>
                    <a:pt x="561789" y="38741"/>
                    <a:pt x="556867" y="36455"/>
                    <a:pt x="550797" y="36455"/>
                  </a:cubicBezTo>
                  <a:cubicBezTo>
                    <a:pt x="545402" y="36455"/>
                    <a:pt x="540817" y="38282"/>
                    <a:pt x="537108" y="41937"/>
                  </a:cubicBezTo>
                  <a:cubicBezTo>
                    <a:pt x="533400" y="45518"/>
                    <a:pt x="531309" y="50366"/>
                    <a:pt x="530905" y="56476"/>
                  </a:cubicBezTo>
                  <a:close/>
                  <a:moveTo>
                    <a:pt x="596113" y="124961"/>
                  </a:moveTo>
                  <a:lnTo>
                    <a:pt x="596113" y="28235"/>
                  </a:lnTo>
                  <a:lnTo>
                    <a:pt x="606969" y="28235"/>
                  </a:lnTo>
                  <a:lnTo>
                    <a:pt x="606969" y="37298"/>
                  </a:lnTo>
                  <a:cubicBezTo>
                    <a:pt x="609532" y="33784"/>
                    <a:pt x="612364" y="31154"/>
                    <a:pt x="615534" y="29394"/>
                  </a:cubicBezTo>
                  <a:cubicBezTo>
                    <a:pt x="618770" y="27567"/>
                    <a:pt x="622614" y="26657"/>
                    <a:pt x="627199" y="26657"/>
                  </a:cubicBezTo>
                  <a:cubicBezTo>
                    <a:pt x="633201" y="26657"/>
                    <a:pt x="638461" y="28201"/>
                    <a:pt x="643047" y="31289"/>
                  </a:cubicBezTo>
                  <a:cubicBezTo>
                    <a:pt x="647565" y="34384"/>
                    <a:pt x="651004" y="38741"/>
                    <a:pt x="653364" y="44358"/>
                  </a:cubicBezTo>
                  <a:cubicBezTo>
                    <a:pt x="655725" y="49908"/>
                    <a:pt x="656938" y="56017"/>
                    <a:pt x="656938" y="62693"/>
                  </a:cubicBezTo>
                  <a:cubicBezTo>
                    <a:pt x="656938" y="69855"/>
                    <a:pt x="655657" y="76321"/>
                    <a:pt x="653027" y="82080"/>
                  </a:cubicBezTo>
                  <a:cubicBezTo>
                    <a:pt x="650532" y="87765"/>
                    <a:pt x="646755" y="92161"/>
                    <a:pt x="641833" y="95250"/>
                  </a:cubicBezTo>
                  <a:cubicBezTo>
                    <a:pt x="636910" y="98271"/>
                    <a:pt x="631785" y="99782"/>
                    <a:pt x="626390" y="99782"/>
                  </a:cubicBezTo>
                  <a:cubicBezTo>
                    <a:pt x="622412" y="99782"/>
                    <a:pt x="618905" y="98939"/>
                    <a:pt x="615736" y="97253"/>
                  </a:cubicBezTo>
                  <a:cubicBezTo>
                    <a:pt x="612634" y="95567"/>
                    <a:pt x="610072" y="93456"/>
                    <a:pt x="608049" y="90928"/>
                  </a:cubicBezTo>
                  <a:lnTo>
                    <a:pt x="608049" y="124961"/>
                  </a:lnTo>
                  <a:lnTo>
                    <a:pt x="596113" y="124961"/>
                  </a:lnTo>
                  <a:close/>
                  <a:moveTo>
                    <a:pt x="606903" y="63637"/>
                  </a:moveTo>
                  <a:cubicBezTo>
                    <a:pt x="606903" y="72633"/>
                    <a:pt x="608723" y="79268"/>
                    <a:pt x="612364" y="83550"/>
                  </a:cubicBezTo>
                  <a:cubicBezTo>
                    <a:pt x="616006" y="87839"/>
                    <a:pt x="620456" y="89983"/>
                    <a:pt x="625649" y="89983"/>
                  </a:cubicBezTo>
                  <a:cubicBezTo>
                    <a:pt x="630909" y="89983"/>
                    <a:pt x="635427" y="87765"/>
                    <a:pt x="639135" y="83341"/>
                  </a:cubicBezTo>
                  <a:cubicBezTo>
                    <a:pt x="642912" y="78918"/>
                    <a:pt x="644800" y="71999"/>
                    <a:pt x="644800" y="62585"/>
                  </a:cubicBezTo>
                  <a:cubicBezTo>
                    <a:pt x="644800" y="53738"/>
                    <a:pt x="642979" y="47096"/>
                    <a:pt x="639203" y="42672"/>
                  </a:cubicBezTo>
                  <a:cubicBezTo>
                    <a:pt x="635562" y="38174"/>
                    <a:pt x="631246" y="35929"/>
                    <a:pt x="626189" y="35929"/>
                  </a:cubicBezTo>
                  <a:cubicBezTo>
                    <a:pt x="621131" y="35929"/>
                    <a:pt x="616613" y="38316"/>
                    <a:pt x="612702" y="43090"/>
                  </a:cubicBezTo>
                  <a:cubicBezTo>
                    <a:pt x="608790" y="47797"/>
                    <a:pt x="606903" y="54648"/>
                    <a:pt x="606903" y="63637"/>
                  </a:cubicBezTo>
                  <a:close/>
                  <a:moveTo>
                    <a:pt x="718235" y="75654"/>
                  </a:moveTo>
                  <a:lnTo>
                    <a:pt x="730441" y="77232"/>
                  </a:lnTo>
                  <a:cubicBezTo>
                    <a:pt x="728552" y="84326"/>
                    <a:pt x="724978" y="89876"/>
                    <a:pt x="719719" y="93881"/>
                  </a:cubicBezTo>
                  <a:cubicBezTo>
                    <a:pt x="714526" y="97813"/>
                    <a:pt x="707851" y="99782"/>
                    <a:pt x="699691" y="99782"/>
                  </a:cubicBezTo>
                  <a:cubicBezTo>
                    <a:pt x="689509" y="99782"/>
                    <a:pt x="681416" y="96653"/>
                    <a:pt x="675347" y="90402"/>
                  </a:cubicBezTo>
                  <a:cubicBezTo>
                    <a:pt x="669413" y="84083"/>
                    <a:pt x="666379" y="75229"/>
                    <a:pt x="666379" y="63853"/>
                  </a:cubicBezTo>
                  <a:cubicBezTo>
                    <a:pt x="666379" y="52052"/>
                    <a:pt x="669413" y="42915"/>
                    <a:pt x="675482" y="36455"/>
                  </a:cubicBezTo>
                  <a:cubicBezTo>
                    <a:pt x="681484" y="29920"/>
                    <a:pt x="689374" y="26657"/>
                    <a:pt x="699084" y="26657"/>
                  </a:cubicBezTo>
                  <a:cubicBezTo>
                    <a:pt x="708390" y="26657"/>
                    <a:pt x="716010" y="29853"/>
                    <a:pt x="721944" y="36246"/>
                  </a:cubicBezTo>
                  <a:cubicBezTo>
                    <a:pt x="727878" y="42564"/>
                    <a:pt x="730912" y="51519"/>
                    <a:pt x="730912" y="63111"/>
                  </a:cubicBezTo>
                  <a:cubicBezTo>
                    <a:pt x="730912" y="63813"/>
                    <a:pt x="730845" y="64871"/>
                    <a:pt x="730778" y="66274"/>
                  </a:cubicBezTo>
                  <a:lnTo>
                    <a:pt x="678651" y="66274"/>
                  </a:lnTo>
                  <a:cubicBezTo>
                    <a:pt x="679056" y="73928"/>
                    <a:pt x="681214" y="79794"/>
                    <a:pt x="685193" y="83867"/>
                  </a:cubicBezTo>
                  <a:cubicBezTo>
                    <a:pt x="689104" y="87947"/>
                    <a:pt x="693959" y="89983"/>
                    <a:pt x="699826" y="89983"/>
                  </a:cubicBezTo>
                  <a:cubicBezTo>
                    <a:pt x="704141" y="89983"/>
                    <a:pt x="707851" y="88857"/>
                    <a:pt x="710885" y="86612"/>
                  </a:cubicBezTo>
                  <a:cubicBezTo>
                    <a:pt x="713986" y="84292"/>
                    <a:pt x="716415" y="80637"/>
                    <a:pt x="718235" y="75654"/>
                  </a:cubicBezTo>
                  <a:close/>
                  <a:moveTo>
                    <a:pt x="679259" y="56476"/>
                  </a:moveTo>
                  <a:lnTo>
                    <a:pt x="718370" y="56476"/>
                  </a:lnTo>
                  <a:cubicBezTo>
                    <a:pt x="717831" y="50643"/>
                    <a:pt x="716415" y="46253"/>
                    <a:pt x="713920" y="43306"/>
                  </a:cubicBezTo>
                  <a:cubicBezTo>
                    <a:pt x="710143" y="38741"/>
                    <a:pt x="705221" y="36455"/>
                    <a:pt x="699151" y="36455"/>
                  </a:cubicBezTo>
                  <a:cubicBezTo>
                    <a:pt x="693756" y="36455"/>
                    <a:pt x="689171" y="38282"/>
                    <a:pt x="685462" y="41937"/>
                  </a:cubicBezTo>
                  <a:cubicBezTo>
                    <a:pt x="681754" y="45518"/>
                    <a:pt x="679663" y="50366"/>
                    <a:pt x="679259" y="56476"/>
                  </a:cubicBezTo>
                  <a:close/>
                  <a:moveTo>
                    <a:pt x="790187" y="89559"/>
                  </a:moveTo>
                  <a:cubicBezTo>
                    <a:pt x="785803" y="93281"/>
                    <a:pt x="781555" y="95918"/>
                    <a:pt x="777442" y="97462"/>
                  </a:cubicBezTo>
                  <a:cubicBezTo>
                    <a:pt x="773396" y="99006"/>
                    <a:pt x="769013" y="99782"/>
                    <a:pt x="764428" y="99782"/>
                  </a:cubicBezTo>
                  <a:cubicBezTo>
                    <a:pt x="756740" y="99782"/>
                    <a:pt x="750873" y="97920"/>
                    <a:pt x="746692" y="94198"/>
                  </a:cubicBezTo>
                  <a:cubicBezTo>
                    <a:pt x="742579" y="90402"/>
                    <a:pt x="740488" y="85593"/>
                    <a:pt x="740488" y="79761"/>
                  </a:cubicBezTo>
                  <a:cubicBezTo>
                    <a:pt x="740488" y="76321"/>
                    <a:pt x="741230" y="73192"/>
                    <a:pt x="742781" y="70381"/>
                  </a:cubicBezTo>
                  <a:cubicBezTo>
                    <a:pt x="744399" y="67575"/>
                    <a:pt x="746490" y="65323"/>
                    <a:pt x="748985" y="63637"/>
                  </a:cubicBezTo>
                  <a:cubicBezTo>
                    <a:pt x="751547" y="61884"/>
                    <a:pt x="754380" y="60549"/>
                    <a:pt x="757549" y="59638"/>
                  </a:cubicBezTo>
                  <a:cubicBezTo>
                    <a:pt x="759842" y="59072"/>
                    <a:pt x="763348" y="58478"/>
                    <a:pt x="768068" y="57845"/>
                  </a:cubicBezTo>
                  <a:cubicBezTo>
                    <a:pt x="777644" y="56718"/>
                    <a:pt x="784658" y="55383"/>
                    <a:pt x="789175" y="53839"/>
                  </a:cubicBezTo>
                  <a:cubicBezTo>
                    <a:pt x="789243" y="52227"/>
                    <a:pt x="789243" y="51169"/>
                    <a:pt x="789243" y="50676"/>
                  </a:cubicBezTo>
                  <a:cubicBezTo>
                    <a:pt x="789243" y="45902"/>
                    <a:pt x="788163" y="42497"/>
                    <a:pt x="785871" y="40460"/>
                  </a:cubicBezTo>
                  <a:cubicBezTo>
                    <a:pt x="782904" y="37790"/>
                    <a:pt x="778386" y="36455"/>
                    <a:pt x="772384" y="36455"/>
                  </a:cubicBezTo>
                  <a:cubicBezTo>
                    <a:pt x="766788" y="36455"/>
                    <a:pt x="762674" y="37439"/>
                    <a:pt x="759977" y="39408"/>
                  </a:cubicBezTo>
                  <a:cubicBezTo>
                    <a:pt x="757347" y="41371"/>
                    <a:pt x="755458" y="44850"/>
                    <a:pt x="754177" y="49834"/>
                  </a:cubicBezTo>
                  <a:lnTo>
                    <a:pt x="742579" y="48256"/>
                  </a:lnTo>
                  <a:cubicBezTo>
                    <a:pt x="743657" y="43272"/>
                    <a:pt x="745343" y="39267"/>
                    <a:pt x="747771" y="36246"/>
                  </a:cubicBezTo>
                  <a:cubicBezTo>
                    <a:pt x="750132" y="33157"/>
                    <a:pt x="753637" y="30804"/>
                    <a:pt x="758156" y="29185"/>
                  </a:cubicBezTo>
                  <a:cubicBezTo>
                    <a:pt x="762742" y="27499"/>
                    <a:pt x="768068" y="26657"/>
                    <a:pt x="774070" y="26657"/>
                  </a:cubicBezTo>
                  <a:cubicBezTo>
                    <a:pt x="780072" y="26657"/>
                    <a:pt x="784927" y="27358"/>
                    <a:pt x="788636" y="28761"/>
                  </a:cubicBezTo>
                  <a:cubicBezTo>
                    <a:pt x="792345" y="30170"/>
                    <a:pt x="795109" y="31957"/>
                    <a:pt x="796863" y="34135"/>
                  </a:cubicBezTo>
                  <a:cubicBezTo>
                    <a:pt x="798616" y="36246"/>
                    <a:pt x="799830" y="38916"/>
                    <a:pt x="800572" y="42146"/>
                  </a:cubicBezTo>
                  <a:cubicBezTo>
                    <a:pt x="800976" y="44183"/>
                    <a:pt x="801179" y="47837"/>
                    <a:pt x="801179" y="53104"/>
                  </a:cubicBezTo>
                  <a:lnTo>
                    <a:pt x="801179" y="68910"/>
                  </a:lnTo>
                  <a:cubicBezTo>
                    <a:pt x="801179" y="79936"/>
                    <a:pt x="801449" y="86922"/>
                    <a:pt x="801920" y="89876"/>
                  </a:cubicBezTo>
                  <a:cubicBezTo>
                    <a:pt x="802393" y="92755"/>
                    <a:pt x="803404" y="95533"/>
                    <a:pt x="804955" y="98197"/>
                  </a:cubicBezTo>
                  <a:lnTo>
                    <a:pt x="792547" y="98197"/>
                  </a:lnTo>
                  <a:cubicBezTo>
                    <a:pt x="791333" y="95742"/>
                    <a:pt x="790592" y="92863"/>
                    <a:pt x="790187" y="89559"/>
                  </a:cubicBezTo>
                  <a:close/>
                  <a:moveTo>
                    <a:pt x="789175" y="63111"/>
                  </a:moveTo>
                  <a:cubicBezTo>
                    <a:pt x="784859" y="64871"/>
                    <a:pt x="778386" y="66341"/>
                    <a:pt x="769754" y="67535"/>
                  </a:cubicBezTo>
                  <a:cubicBezTo>
                    <a:pt x="764899" y="68243"/>
                    <a:pt x="761460" y="69045"/>
                    <a:pt x="759437" y="69962"/>
                  </a:cubicBezTo>
                  <a:cubicBezTo>
                    <a:pt x="757482" y="70805"/>
                    <a:pt x="755931" y="72066"/>
                    <a:pt x="754784" y="73752"/>
                  </a:cubicBezTo>
                  <a:cubicBezTo>
                    <a:pt x="753705" y="75438"/>
                    <a:pt x="753098" y="77340"/>
                    <a:pt x="753098" y="79444"/>
                  </a:cubicBezTo>
                  <a:cubicBezTo>
                    <a:pt x="753098" y="82606"/>
                    <a:pt x="754312" y="85236"/>
                    <a:pt x="756740" y="87347"/>
                  </a:cubicBezTo>
                  <a:cubicBezTo>
                    <a:pt x="759100" y="89451"/>
                    <a:pt x="762607" y="90509"/>
                    <a:pt x="767259" y="90509"/>
                  </a:cubicBezTo>
                  <a:cubicBezTo>
                    <a:pt x="771778" y="90509"/>
                    <a:pt x="775823" y="89525"/>
                    <a:pt x="779330" y="87556"/>
                  </a:cubicBezTo>
                  <a:cubicBezTo>
                    <a:pt x="782972" y="85519"/>
                    <a:pt x="785602" y="82782"/>
                    <a:pt x="787288" y="79336"/>
                  </a:cubicBezTo>
                  <a:cubicBezTo>
                    <a:pt x="788501" y="76598"/>
                    <a:pt x="789175" y="72633"/>
                    <a:pt x="789175" y="67434"/>
                  </a:cubicBezTo>
                  <a:lnTo>
                    <a:pt x="789175" y="63111"/>
                  </a:lnTo>
                  <a:close/>
                  <a:moveTo>
                    <a:pt x="844606" y="87556"/>
                  </a:moveTo>
                  <a:lnTo>
                    <a:pt x="846292" y="98096"/>
                  </a:lnTo>
                  <a:cubicBezTo>
                    <a:pt x="842987" y="98797"/>
                    <a:pt x="839953" y="99148"/>
                    <a:pt x="837323" y="99148"/>
                  </a:cubicBezTo>
                  <a:cubicBezTo>
                    <a:pt x="833007" y="99148"/>
                    <a:pt x="829703" y="98480"/>
                    <a:pt x="827275" y="97145"/>
                  </a:cubicBezTo>
                  <a:cubicBezTo>
                    <a:pt x="824983" y="95742"/>
                    <a:pt x="823364" y="93949"/>
                    <a:pt x="822353" y="91770"/>
                  </a:cubicBezTo>
                  <a:cubicBezTo>
                    <a:pt x="821341" y="89525"/>
                    <a:pt x="820869" y="84852"/>
                    <a:pt x="820869" y="77758"/>
                  </a:cubicBezTo>
                  <a:lnTo>
                    <a:pt x="820869" y="37507"/>
                  </a:lnTo>
                  <a:lnTo>
                    <a:pt x="812238" y="37507"/>
                  </a:lnTo>
                  <a:lnTo>
                    <a:pt x="812238" y="28235"/>
                  </a:lnTo>
                  <a:lnTo>
                    <a:pt x="820869" y="28235"/>
                  </a:lnTo>
                  <a:lnTo>
                    <a:pt x="820869" y="10958"/>
                  </a:lnTo>
                  <a:lnTo>
                    <a:pt x="832670" y="3790"/>
                  </a:lnTo>
                  <a:lnTo>
                    <a:pt x="832670" y="28235"/>
                  </a:lnTo>
                  <a:lnTo>
                    <a:pt x="844606" y="28235"/>
                  </a:lnTo>
                  <a:lnTo>
                    <a:pt x="844606" y="37507"/>
                  </a:lnTo>
                  <a:lnTo>
                    <a:pt x="832670" y="37507"/>
                  </a:lnTo>
                  <a:lnTo>
                    <a:pt x="832670" y="78392"/>
                  </a:lnTo>
                  <a:cubicBezTo>
                    <a:pt x="832670" y="81763"/>
                    <a:pt x="832872" y="83941"/>
                    <a:pt x="833277" y="84926"/>
                  </a:cubicBezTo>
                  <a:cubicBezTo>
                    <a:pt x="833749" y="85836"/>
                    <a:pt x="834424" y="86612"/>
                    <a:pt x="835300" y="87239"/>
                  </a:cubicBezTo>
                  <a:cubicBezTo>
                    <a:pt x="836311" y="87805"/>
                    <a:pt x="837660" y="88082"/>
                    <a:pt x="839414" y="88082"/>
                  </a:cubicBezTo>
                  <a:cubicBezTo>
                    <a:pt x="840695" y="88082"/>
                    <a:pt x="842380" y="87907"/>
                    <a:pt x="844606" y="87556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59D9312-2CE4-43D2-816B-7A1C60C3415C}"/>
                </a:ext>
              </a:extLst>
            </p:cNvPr>
            <p:cNvSpPr/>
            <p:nvPr/>
          </p:nvSpPr>
          <p:spPr>
            <a:xfrm>
              <a:off x="7959865" y="5044777"/>
              <a:ext cx="369535" cy="101784"/>
            </a:xfrm>
            <a:custGeom>
              <a:avLst/>
              <a:gdLst>
                <a:gd name="connsiteX0" fmla="*/ 62039 w 369535"/>
                <a:gd name="connsiteY0" fmla="*/ 25288 h 101784"/>
                <a:gd name="connsiteX1" fmla="*/ 50238 w 369535"/>
                <a:gd name="connsiteY1" fmla="*/ 26232 h 101784"/>
                <a:gd name="connsiteX2" fmla="*/ 45854 w 369535"/>
                <a:gd name="connsiteY2" fmla="*/ 16117 h 101784"/>
                <a:gd name="connsiteX3" fmla="*/ 33919 w 369535"/>
                <a:gd name="connsiteY3" fmla="*/ 10958 h 101784"/>
                <a:gd name="connsiteX4" fmla="*/ 24006 w 369535"/>
                <a:gd name="connsiteY4" fmla="*/ 14121 h 101784"/>
                <a:gd name="connsiteX5" fmla="*/ 15173 w 369535"/>
                <a:gd name="connsiteY5" fmla="*/ 26131 h 101784"/>
                <a:gd name="connsiteX6" fmla="*/ 11801 w 369535"/>
                <a:gd name="connsiteY6" fmla="*/ 48363 h 101784"/>
                <a:gd name="connsiteX7" fmla="*/ 22253 w 369535"/>
                <a:gd name="connsiteY7" fmla="*/ 38774 h 101784"/>
                <a:gd name="connsiteX8" fmla="*/ 35268 w 369535"/>
                <a:gd name="connsiteY8" fmla="*/ 35612 h 101784"/>
                <a:gd name="connsiteX9" fmla="*/ 55430 w 369535"/>
                <a:gd name="connsiteY9" fmla="*/ 44358 h 101784"/>
                <a:gd name="connsiteX10" fmla="*/ 63724 w 369535"/>
                <a:gd name="connsiteY10" fmla="*/ 66800 h 101784"/>
                <a:gd name="connsiteX11" fmla="*/ 59881 w 369535"/>
                <a:gd name="connsiteY11" fmla="*/ 83766 h 101784"/>
                <a:gd name="connsiteX12" fmla="*/ 49092 w 369535"/>
                <a:gd name="connsiteY12" fmla="*/ 95776 h 101784"/>
                <a:gd name="connsiteX13" fmla="*/ 33514 w 369535"/>
                <a:gd name="connsiteY13" fmla="*/ 99883 h 101784"/>
                <a:gd name="connsiteX14" fmla="*/ 9373 w 369535"/>
                <a:gd name="connsiteY14" fmla="*/ 89033 h 101784"/>
                <a:gd name="connsiteX15" fmla="*/ 0 w 369535"/>
                <a:gd name="connsiteY15" fmla="*/ 52996 h 101784"/>
                <a:gd name="connsiteX16" fmla="*/ 10318 w 369535"/>
                <a:gd name="connsiteY16" fmla="*/ 12327 h 101784"/>
                <a:gd name="connsiteX17" fmla="*/ 34661 w 369535"/>
                <a:gd name="connsiteY17" fmla="*/ 1261 h 101784"/>
                <a:gd name="connsiteX18" fmla="*/ 53340 w 369535"/>
                <a:gd name="connsiteY18" fmla="*/ 7688 h 101784"/>
                <a:gd name="connsiteX19" fmla="*/ 62039 w 369535"/>
                <a:gd name="connsiteY19" fmla="*/ 25288 h 101784"/>
                <a:gd name="connsiteX20" fmla="*/ 13689 w 369535"/>
                <a:gd name="connsiteY20" fmla="*/ 66908 h 101784"/>
                <a:gd name="connsiteX21" fmla="*/ 16252 w 369535"/>
                <a:gd name="connsiteY21" fmla="*/ 78601 h 101784"/>
                <a:gd name="connsiteX22" fmla="*/ 23467 w 369535"/>
                <a:gd name="connsiteY22" fmla="*/ 87138 h 101784"/>
                <a:gd name="connsiteX23" fmla="*/ 33312 w 369535"/>
                <a:gd name="connsiteY23" fmla="*/ 90085 h 101784"/>
                <a:gd name="connsiteX24" fmla="*/ 46259 w 369535"/>
                <a:gd name="connsiteY24" fmla="*/ 84083 h 101784"/>
                <a:gd name="connsiteX25" fmla="*/ 51654 w 369535"/>
                <a:gd name="connsiteY25" fmla="*/ 67535 h 101784"/>
                <a:gd name="connsiteX26" fmla="*/ 46259 w 369535"/>
                <a:gd name="connsiteY26" fmla="*/ 51836 h 101784"/>
                <a:gd name="connsiteX27" fmla="*/ 32908 w 369535"/>
                <a:gd name="connsiteY27" fmla="*/ 46044 h 101784"/>
                <a:gd name="connsiteX28" fmla="*/ 19286 w 369535"/>
                <a:gd name="connsiteY28" fmla="*/ 51836 h 101784"/>
                <a:gd name="connsiteX29" fmla="*/ 13689 w 369535"/>
                <a:gd name="connsiteY29" fmla="*/ 66908 h 101784"/>
                <a:gd name="connsiteX30" fmla="*/ 74716 w 369535"/>
                <a:gd name="connsiteY30" fmla="*/ 72909 h 101784"/>
                <a:gd name="connsiteX31" fmla="*/ 87124 w 369535"/>
                <a:gd name="connsiteY31" fmla="*/ 71857 h 101784"/>
                <a:gd name="connsiteX32" fmla="*/ 93598 w 369535"/>
                <a:gd name="connsiteY32" fmla="*/ 85553 h 101784"/>
                <a:gd name="connsiteX33" fmla="*/ 105803 w 369535"/>
                <a:gd name="connsiteY33" fmla="*/ 90085 h 101784"/>
                <a:gd name="connsiteX34" fmla="*/ 120234 w 369535"/>
                <a:gd name="connsiteY34" fmla="*/ 83658 h 101784"/>
                <a:gd name="connsiteX35" fmla="*/ 126101 w 369535"/>
                <a:gd name="connsiteY35" fmla="*/ 66483 h 101784"/>
                <a:gd name="connsiteX36" fmla="*/ 120436 w 369535"/>
                <a:gd name="connsiteY36" fmla="*/ 50575 h 101784"/>
                <a:gd name="connsiteX37" fmla="*/ 105601 w 369535"/>
                <a:gd name="connsiteY37" fmla="*/ 44675 h 101784"/>
                <a:gd name="connsiteX38" fmla="*/ 95149 w 369535"/>
                <a:gd name="connsiteY38" fmla="*/ 47305 h 101784"/>
                <a:gd name="connsiteX39" fmla="*/ 88000 w 369535"/>
                <a:gd name="connsiteY39" fmla="*/ 54048 h 101784"/>
                <a:gd name="connsiteX40" fmla="*/ 76807 w 369535"/>
                <a:gd name="connsiteY40" fmla="*/ 52578 h 101784"/>
                <a:gd name="connsiteX41" fmla="*/ 86180 w 369535"/>
                <a:gd name="connsiteY41" fmla="*/ 2947 h 101784"/>
                <a:gd name="connsiteX42" fmla="*/ 134261 w 369535"/>
                <a:gd name="connsiteY42" fmla="*/ 2947 h 101784"/>
                <a:gd name="connsiteX43" fmla="*/ 134261 w 369535"/>
                <a:gd name="connsiteY43" fmla="*/ 14330 h 101784"/>
                <a:gd name="connsiteX44" fmla="*/ 95688 w 369535"/>
                <a:gd name="connsiteY44" fmla="*/ 14330 h 101784"/>
                <a:gd name="connsiteX45" fmla="*/ 90495 w 369535"/>
                <a:gd name="connsiteY45" fmla="*/ 40251 h 101784"/>
                <a:gd name="connsiteX46" fmla="*/ 108770 w 369535"/>
                <a:gd name="connsiteY46" fmla="*/ 34135 h 101784"/>
                <a:gd name="connsiteX47" fmla="*/ 130012 w 369535"/>
                <a:gd name="connsiteY47" fmla="*/ 42989 h 101784"/>
                <a:gd name="connsiteX48" fmla="*/ 138778 w 369535"/>
                <a:gd name="connsiteY48" fmla="*/ 65431 h 101784"/>
                <a:gd name="connsiteX49" fmla="*/ 131091 w 369535"/>
                <a:gd name="connsiteY49" fmla="*/ 88082 h 101784"/>
                <a:gd name="connsiteX50" fmla="*/ 105803 w 369535"/>
                <a:gd name="connsiteY50" fmla="*/ 99883 h 101784"/>
                <a:gd name="connsiteX51" fmla="*/ 84157 w 369535"/>
                <a:gd name="connsiteY51" fmla="*/ 92512 h 101784"/>
                <a:gd name="connsiteX52" fmla="*/ 74716 w 369535"/>
                <a:gd name="connsiteY52" fmla="*/ 72909 h 101784"/>
                <a:gd name="connsiteX53" fmla="*/ 155502 w 369535"/>
                <a:gd name="connsiteY53" fmla="*/ 98197 h 101784"/>
                <a:gd name="connsiteX54" fmla="*/ 155502 w 369535"/>
                <a:gd name="connsiteY54" fmla="*/ 84710 h 101784"/>
                <a:gd name="connsiteX55" fmla="*/ 168988 w 369535"/>
                <a:gd name="connsiteY55" fmla="*/ 84710 h 101784"/>
                <a:gd name="connsiteX56" fmla="*/ 168988 w 369535"/>
                <a:gd name="connsiteY56" fmla="*/ 98197 h 101784"/>
                <a:gd name="connsiteX57" fmla="*/ 155502 w 369535"/>
                <a:gd name="connsiteY57" fmla="*/ 98197 h 101784"/>
                <a:gd name="connsiteX58" fmla="*/ 233994 w 369535"/>
                <a:gd name="connsiteY58" fmla="*/ 98197 h 101784"/>
                <a:gd name="connsiteX59" fmla="*/ 222126 w 369535"/>
                <a:gd name="connsiteY59" fmla="*/ 98197 h 101784"/>
                <a:gd name="connsiteX60" fmla="*/ 222126 w 369535"/>
                <a:gd name="connsiteY60" fmla="*/ 22651 h 101784"/>
                <a:gd name="connsiteX61" fmla="*/ 210933 w 369535"/>
                <a:gd name="connsiteY61" fmla="*/ 30871 h 101784"/>
                <a:gd name="connsiteX62" fmla="*/ 198389 w 369535"/>
                <a:gd name="connsiteY62" fmla="*/ 36981 h 101784"/>
                <a:gd name="connsiteX63" fmla="*/ 198389 w 369535"/>
                <a:gd name="connsiteY63" fmla="*/ 25497 h 101784"/>
                <a:gd name="connsiteX64" fmla="*/ 215788 w 369535"/>
                <a:gd name="connsiteY64" fmla="*/ 14222 h 101784"/>
                <a:gd name="connsiteX65" fmla="*/ 226307 w 369535"/>
                <a:gd name="connsiteY65" fmla="*/ 1261 h 101784"/>
                <a:gd name="connsiteX66" fmla="*/ 233994 w 369535"/>
                <a:gd name="connsiteY66" fmla="*/ 1261 h 101784"/>
                <a:gd name="connsiteX67" fmla="*/ 233994 w 369535"/>
                <a:gd name="connsiteY67" fmla="*/ 98197 h 101784"/>
                <a:gd name="connsiteX68" fmla="*/ 265756 w 369535"/>
                <a:gd name="connsiteY68" fmla="*/ 24863 h 101784"/>
                <a:gd name="connsiteX69" fmla="*/ 270880 w 369535"/>
                <a:gd name="connsiteY69" fmla="*/ 7269 h 101784"/>
                <a:gd name="connsiteX70" fmla="*/ 286053 w 369535"/>
                <a:gd name="connsiteY70" fmla="*/ 0 h 101784"/>
                <a:gd name="connsiteX71" fmla="*/ 301024 w 369535"/>
                <a:gd name="connsiteY71" fmla="*/ 6534 h 101784"/>
                <a:gd name="connsiteX72" fmla="*/ 307026 w 369535"/>
                <a:gd name="connsiteY72" fmla="*/ 25605 h 101784"/>
                <a:gd name="connsiteX73" fmla="*/ 301024 w 369535"/>
                <a:gd name="connsiteY73" fmla="*/ 44466 h 101784"/>
                <a:gd name="connsiteX74" fmla="*/ 286188 w 369535"/>
                <a:gd name="connsiteY74" fmla="*/ 50993 h 101784"/>
                <a:gd name="connsiteX75" fmla="*/ 271555 w 369535"/>
                <a:gd name="connsiteY75" fmla="*/ 44567 h 101784"/>
                <a:gd name="connsiteX76" fmla="*/ 265756 w 369535"/>
                <a:gd name="connsiteY76" fmla="*/ 24863 h 101784"/>
                <a:gd name="connsiteX77" fmla="*/ 286390 w 369535"/>
                <a:gd name="connsiteY77" fmla="*/ 8220 h 101784"/>
                <a:gd name="connsiteX78" fmla="*/ 279040 w 369535"/>
                <a:gd name="connsiteY78" fmla="*/ 12010 h 101784"/>
                <a:gd name="connsiteX79" fmla="*/ 276140 w 369535"/>
                <a:gd name="connsiteY79" fmla="*/ 26023 h 101784"/>
                <a:gd name="connsiteX80" fmla="*/ 279108 w 369535"/>
                <a:gd name="connsiteY80" fmla="*/ 39091 h 101784"/>
                <a:gd name="connsiteX81" fmla="*/ 286390 w 369535"/>
                <a:gd name="connsiteY81" fmla="*/ 42881 h 101784"/>
                <a:gd name="connsiteX82" fmla="*/ 293740 w 369535"/>
                <a:gd name="connsiteY82" fmla="*/ 39091 h 101784"/>
                <a:gd name="connsiteX83" fmla="*/ 296708 w 369535"/>
                <a:gd name="connsiteY83" fmla="*/ 25079 h 101784"/>
                <a:gd name="connsiteX84" fmla="*/ 293740 w 369535"/>
                <a:gd name="connsiteY84" fmla="*/ 12010 h 101784"/>
                <a:gd name="connsiteX85" fmla="*/ 286390 w 369535"/>
                <a:gd name="connsiteY85" fmla="*/ 8220 h 101784"/>
                <a:gd name="connsiteX86" fmla="*/ 286458 w 369535"/>
                <a:gd name="connsiteY86" fmla="*/ 101784 h 101784"/>
                <a:gd name="connsiteX87" fmla="*/ 339258 w 369535"/>
                <a:gd name="connsiteY87" fmla="*/ 0 h 101784"/>
                <a:gd name="connsiteX88" fmla="*/ 348834 w 369535"/>
                <a:gd name="connsiteY88" fmla="*/ 0 h 101784"/>
                <a:gd name="connsiteX89" fmla="*/ 296303 w 369535"/>
                <a:gd name="connsiteY89" fmla="*/ 101784 h 101784"/>
                <a:gd name="connsiteX90" fmla="*/ 286458 w 369535"/>
                <a:gd name="connsiteY90" fmla="*/ 101784 h 101784"/>
                <a:gd name="connsiteX91" fmla="*/ 328199 w 369535"/>
                <a:gd name="connsiteY91" fmla="*/ 75546 h 101784"/>
                <a:gd name="connsiteX92" fmla="*/ 333391 w 369535"/>
                <a:gd name="connsiteY92" fmla="*/ 57952 h 101784"/>
                <a:gd name="connsiteX93" fmla="*/ 348564 w 369535"/>
                <a:gd name="connsiteY93" fmla="*/ 50676 h 101784"/>
                <a:gd name="connsiteX94" fmla="*/ 363535 w 369535"/>
                <a:gd name="connsiteY94" fmla="*/ 57211 h 101784"/>
                <a:gd name="connsiteX95" fmla="*/ 369536 w 369535"/>
                <a:gd name="connsiteY95" fmla="*/ 76281 h 101784"/>
                <a:gd name="connsiteX96" fmla="*/ 363535 w 369535"/>
                <a:gd name="connsiteY96" fmla="*/ 95142 h 101784"/>
                <a:gd name="connsiteX97" fmla="*/ 348632 w 369535"/>
                <a:gd name="connsiteY97" fmla="*/ 101784 h 101784"/>
                <a:gd name="connsiteX98" fmla="*/ 333999 w 369535"/>
                <a:gd name="connsiteY98" fmla="*/ 95250 h 101784"/>
                <a:gd name="connsiteX99" fmla="*/ 328199 w 369535"/>
                <a:gd name="connsiteY99" fmla="*/ 75546 h 101784"/>
                <a:gd name="connsiteX100" fmla="*/ 348834 w 369535"/>
                <a:gd name="connsiteY100" fmla="*/ 58897 h 101784"/>
                <a:gd name="connsiteX101" fmla="*/ 341484 w 369535"/>
                <a:gd name="connsiteY101" fmla="*/ 62693 h 101784"/>
                <a:gd name="connsiteX102" fmla="*/ 338516 w 369535"/>
                <a:gd name="connsiteY102" fmla="*/ 76706 h 101784"/>
                <a:gd name="connsiteX103" fmla="*/ 341484 w 369535"/>
                <a:gd name="connsiteY103" fmla="*/ 89768 h 101784"/>
                <a:gd name="connsiteX104" fmla="*/ 348834 w 369535"/>
                <a:gd name="connsiteY104" fmla="*/ 93564 h 101784"/>
                <a:gd name="connsiteX105" fmla="*/ 356252 w 369535"/>
                <a:gd name="connsiteY105" fmla="*/ 89768 h 101784"/>
                <a:gd name="connsiteX106" fmla="*/ 359219 w 369535"/>
                <a:gd name="connsiteY106" fmla="*/ 75755 h 101784"/>
                <a:gd name="connsiteX107" fmla="*/ 356252 w 369535"/>
                <a:gd name="connsiteY107" fmla="*/ 62693 h 101784"/>
                <a:gd name="connsiteX108" fmla="*/ 348834 w 369535"/>
                <a:gd name="connsiteY108" fmla="*/ 58897 h 10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369535" h="101784">
                  <a:moveTo>
                    <a:pt x="62039" y="25288"/>
                  </a:moveTo>
                  <a:lnTo>
                    <a:pt x="50238" y="26232"/>
                  </a:lnTo>
                  <a:cubicBezTo>
                    <a:pt x="49226" y="21599"/>
                    <a:pt x="47743" y="18227"/>
                    <a:pt x="45854" y="16117"/>
                  </a:cubicBezTo>
                  <a:cubicBezTo>
                    <a:pt x="42618" y="12678"/>
                    <a:pt x="38639" y="10958"/>
                    <a:pt x="33919" y="10958"/>
                  </a:cubicBezTo>
                  <a:cubicBezTo>
                    <a:pt x="30143" y="10958"/>
                    <a:pt x="26838" y="12010"/>
                    <a:pt x="24006" y="14121"/>
                  </a:cubicBezTo>
                  <a:cubicBezTo>
                    <a:pt x="20298" y="16858"/>
                    <a:pt x="17330" y="20864"/>
                    <a:pt x="15173" y="26131"/>
                  </a:cubicBezTo>
                  <a:cubicBezTo>
                    <a:pt x="13014" y="31330"/>
                    <a:pt x="11868" y="38741"/>
                    <a:pt x="11801" y="48363"/>
                  </a:cubicBezTo>
                  <a:cubicBezTo>
                    <a:pt x="14700" y="44075"/>
                    <a:pt x="18139" y="40878"/>
                    <a:pt x="22253" y="38774"/>
                  </a:cubicBezTo>
                  <a:cubicBezTo>
                    <a:pt x="26367" y="36664"/>
                    <a:pt x="30749" y="35612"/>
                    <a:pt x="35268" y="35612"/>
                  </a:cubicBezTo>
                  <a:cubicBezTo>
                    <a:pt x="43158" y="35612"/>
                    <a:pt x="49901" y="38525"/>
                    <a:pt x="55430" y="44358"/>
                  </a:cubicBezTo>
                  <a:cubicBezTo>
                    <a:pt x="60959" y="50117"/>
                    <a:pt x="63724" y="57602"/>
                    <a:pt x="63724" y="66800"/>
                  </a:cubicBezTo>
                  <a:cubicBezTo>
                    <a:pt x="63724" y="72909"/>
                    <a:pt x="62444" y="78567"/>
                    <a:pt x="59881" y="83766"/>
                  </a:cubicBezTo>
                  <a:cubicBezTo>
                    <a:pt x="57251" y="88965"/>
                    <a:pt x="53677" y="92964"/>
                    <a:pt x="49092" y="95776"/>
                  </a:cubicBezTo>
                  <a:cubicBezTo>
                    <a:pt x="44506" y="98514"/>
                    <a:pt x="39314" y="99883"/>
                    <a:pt x="33514" y="99883"/>
                  </a:cubicBezTo>
                  <a:cubicBezTo>
                    <a:pt x="23669" y="99883"/>
                    <a:pt x="15644" y="96268"/>
                    <a:pt x="9373" y="89033"/>
                  </a:cubicBezTo>
                  <a:cubicBezTo>
                    <a:pt x="3102" y="81730"/>
                    <a:pt x="0" y="69713"/>
                    <a:pt x="0" y="52996"/>
                  </a:cubicBezTo>
                  <a:cubicBezTo>
                    <a:pt x="0" y="34384"/>
                    <a:pt x="3439" y="20824"/>
                    <a:pt x="10318" y="12327"/>
                  </a:cubicBezTo>
                  <a:cubicBezTo>
                    <a:pt x="16386" y="4950"/>
                    <a:pt x="24478" y="1261"/>
                    <a:pt x="34661" y="1261"/>
                  </a:cubicBezTo>
                  <a:cubicBezTo>
                    <a:pt x="42281" y="1261"/>
                    <a:pt x="48484" y="3405"/>
                    <a:pt x="53340" y="7688"/>
                  </a:cubicBezTo>
                  <a:cubicBezTo>
                    <a:pt x="58195" y="11902"/>
                    <a:pt x="61094" y="17769"/>
                    <a:pt x="62039" y="25288"/>
                  </a:cubicBezTo>
                  <a:close/>
                  <a:moveTo>
                    <a:pt x="13689" y="66908"/>
                  </a:moveTo>
                  <a:cubicBezTo>
                    <a:pt x="13689" y="70981"/>
                    <a:pt x="14566" y="74878"/>
                    <a:pt x="16252" y="78601"/>
                  </a:cubicBezTo>
                  <a:cubicBezTo>
                    <a:pt x="18004" y="82323"/>
                    <a:pt x="20433" y="85169"/>
                    <a:pt x="23467" y="87138"/>
                  </a:cubicBezTo>
                  <a:cubicBezTo>
                    <a:pt x="26636" y="89100"/>
                    <a:pt x="29940" y="90085"/>
                    <a:pt x="33312" y="90085"/>
                  </a:cubicBezTo>
                  <a:cubicBezTo>
                    <a:pt x="38369" y="90085"/>
                    <a:pt x="42685" y="88082"/>
                    <a:pt x="46259" y="84083"/>
                  </a:cubicBezTo>
                  <a:cubicBezTo>
                    <a:pt x="49834" y="80003"/>
                    <a:pt x="51654" y="74494"/>
                    <a:pt x="51654" y="67535"/>
                  </a:cubicBezTo>
                  <a:cubicBezTo>
                    <a:pt x="51654" y="60866"/>
                    <a:pt x="49834" y="55633"/>
                    <a:pt x="46259" y="51836"/>
                  </a:cubicBezTo>
                  <a:cubicBezTo>
                    <a:pt x="42753" y="47972"/>
                    <a:pt x="38302" y="46044"/>
                    <a:pt x="32908" y="46044"/>
                  </a:cubicBezTo>
                  <a:cubicBezTo>
                    <a:pt x="27513" y="46044"/>
                    <a:pt x="22995" y="47972"/>
                    <a:pt x="19286" y="51836"/>
                  </a:cubicBezTo>
                  <a:cubicBezTo>
                    <a:pt x="15577" y="55633"/>
                    <a:pt x="13689" y="60657"/>
                    <a:pt x="13689" y="66908"/>
                  </a:cubicBezTo>
                  <a:close/>
                  <a:moveTo>
                    <a:pt x="74716" y="72909"/>
                  </a:moveTo>
                  <a:lnTo>
                    <a:pt x="87124" y="71857"/>
                  </a:lnTo>
                  <a:cubicBezTo>
                    <a:pt x="88068" y="77899"/>
                    <a:pt x="90226" y="82465"/>
                    <a:pt x="93598" y="85553"/>
                  </a:cubicBezTo>
                  <a:cubicBezTo>
                    <a:pt x="96970" y="88574"/>
                    <a:pt x="101015" y="90085"/>
                    <a:pt x="105803" y="90085"/>
                  </a:cubicBezTo>
                  <a:cubicBezTo>
                    <a:pt x="111468" y="90085"/>
                    <a:pt x="116256" y="87947"/>
                    <a:pt x="120234" y="83658"/>
                  </a:cubicBezTo>
                  <a:cubicBezTo>
                    <a:pt x="124146" y="79376"/>
                    <a:pt x="126101" y="73651"/>
                    <a:pt x="126101" y="66483"/>
                  </a:cubicBezTo>
                  <a:cubicBezTo>
                    <a:pt x="126101" y="59740"/>
                    <a:pt x="124212" y="54439"/>
                    <a:pt x="120436" y="50575"/>
                  </a:cubicBezTo>
                  <a:cubicBezTo>
                    <a:pt x="116660" y="46644"/>
                    <a:pt x="111670" y="44675"/>
                    <a:pt x="105601" y="44675"/>
                  </a:cubicBezTo>
                  <a:cubicBezTo>
                    <a:pt x="101690" y="44675"/>
                    <a:pt x="98250" y="45551"/>
                    <a:pt x="95149" y="47305"/>
                  </a:cubicBezTo>
                  <a:cubicBezTo>
                    <a:pt x="92115" y="48991"/>
                    <a:pt x="89754" y="51243"/>
                    <a:pt x="88000" y="54048"/>
                  </a:cubicBezTo>
                  <a:lnTo>
                    <a:pt x="76807" y="52578"/>
                  </a:lnTo>
                  <a:lnTo>
                    <a:pt x="86180" y="2947"/>
                  </a:lnTo>
                  <a:lnTo>
                    <a:pt x="134261" y="2947"/>
                  </a:lnTo>
                  <a:lnTo>
                    <a:pt x="134261" y="14330"/>
                  </a:lnTo>
                  <a:lnTo>
                    <a:pt x="95688" y="14330"/>
                  </a:lnTo>
                  <a:lnTo>
                    <a:pt x="90495" y="40251"/>
                  </a:lnTo>
                  <a:cubicBezTo>
                    <a:pt x="96295" y="36171"/>
                    <a:pt x="102364" y="34135"/>
                    <a:pt x="108770" y="34135"/>
                  </a:cubicBezTo>
                  <a:cubicBezTo>
                    <a:pt x="117200" y="34135"/>
                    <a:pt x="124280" y="37088"/>
                    <a:pt x="130012" y="42989"/>
                  </a:cubicBezTo>
                  <a:cubicBezTo>
                    <a:pt x="135879" y="48815"/>
                    <a:pt x="138778" y="56300"/>
                    <a:pt x="138778" y="65431"/>
                  </a:cubicBezTo>
                  <a:cubicBezTo>
                    <a:pt x="138778" y="74211"/>
                    <a:pt x="136216" y="81763"/>
                    <a:pt x="131091" y="88082"/>
                  </a:cubicBezTo>
                  <a:cubicBezTo>
                    <a:pt x="124887" y="95951"/>
                    <a:pt x="116458" y="99883"/>
                    <a:pt x="105803" y="99883"/>
                  </a:cubicBezTo>
                  <a:cubicBezTo>
                    <a:pt x="97037" y="99883"/>
                    <a:pt x="89821" y="97428"/>
                    <a:pt x="84157" y="92512"/>
                  </a:cubicBezTo>
                  <a:cubicBezTo>
                    <a:pt x="78628" y="87590"/>
                    <a:pt x="75458" y="81062"/>
                    <a:pt x="74716" y="72909"/>
                  </a:cubicBezTo>
                  <a:close/>
                  <a:moveTo>
                    <a:pt x="155502" y="98197"/>
                  </a:moveTo>
                  <a:lnTo>
                    <a:pt x="155502" y="84710"/>
                  </a:lnTo>
                  <a:lnTo>
                    <a:pt x="168988" y="84710"/>
                  </a:lnTo>
                  <a:lnTo>
                    <a:pt x="168988" y="98197"/>
                  </a:lnTo>
                  <a:lnTo>
                    <a:pt x="155502" y="98197"/>
                  </a:lnTo>
                  <a:close/>
                  <a:moveTo>
                    <a:pt x="233994" y="98197"/>
                  </a:moveTo>
                  <a:lnTo>
                    <a:pt x="222126" y="98197"/>
                  </a:lnTo>
                  <a:lnTo>
                    <a:pt x="222126" y="22651"/>
                  </a:lnTo>
                  <a:cubicBezTo>
                    <a:pt x="219294" y="25389"/>
                    <a:pt x="215585" y="28133"/>
                    <a:pt x="210933" y="30871"/>
                  </a:cubicBezTo>
                  <a:cubicBezTo>
                    <a:pt x="206279" y="33541"/>
                    <a:pt x="202098" y="35578"/>
                    <a:pt x="198389" y="36981"/>
                  </a:cubicBezTo>
                  <a:lnTo>
                    <a:pt x="198389" y="25497"/>
                  </a:lnTo>
                  <a:cubicBezTo>
                    <a:pt x="205066" y="22408"/>
                    <a:pt x="210865" y="18645"/>
                    <a:pt x="215788" y="14222"/>
                  </a:cubicBezTo>
                  <a:cubicBezTo>
                    <a:pt x="220778" y="9731"/>
                    <a:pt x="224284" y="5408"/>
                    <a:pt x="226307" y="1261"/>
                  </a:cubicBezTo>
                  <a:lnTo>
                    <a:pt x="233994" y="1261"/>
                  </a:lnTo>
                  <a:lnTo>
                    <a:pt x="233994" y="98197"/>
                  </a:lnTo>
                  <a:close/>
                  <a:moveTo>
                    <a:pt x="265756" y="24863"/>
                  </a:moveTo>
                  <a:cubicBezTo>
                    <a:pt x="265756" y="17984"/>
                    <a:pt x="267442" y="12118"/>
                    <a:pt x="270880" y="7269"/>
                  </a:cubicBezTo>
                  <a:cubicBezTo>
                    <a:pt x="274387" y="2421"/>
                    <a:pt x="279445" y="0"/>
                    <a:pt x="286053" y="0"/>
                  </a:cubicBezTo>
                  <a:cubicBezTo>
                    <a:pt x="292122" y="0"/>
                    <a:pt x="297112" y="2178"/>
                    <a:pt x="301024" y="6534"/>
                  </a:cubicBezTo>
                  <a:cubicBezTo>
                    <a:pt x="305002" y="10816"/>
                    <a:pt x="307026" y="17175"/>
                    <a:pt x="307026" y="25605"/>
                  </a:cubicBezTo>
                  <a:cubicBezTo>
                    <a:pt x="307026" y="33751"/>
                    <a:pt x="305002" y="40035"/>
                    <a:pt x="301024" y="44466"/>
                  </a:cubicBezTo>
                  <a:cubicBezTo>
                    <a:pt x="297045" y="48815"/>
                    <a:pt x="292055" y="50993"/>
                    <a:pt x="286188" y="50993"/>
                  </a:cubicBezTo>
                  <a:cubicBezTo>
                    <a:pt x="280321" y="50993"/>
                    <a:pt x="275466" y="48856"/>
                    <a:pt x="271555" y="44567"/>
                  </a:cubicBezTo>
                  <a:cubicBezTo>
                    <a:pt x="267644" y="40211"/>
                    <a:pt x="265756" y="33643"/>
                    <a:pt x="265756" y="24863"/>
                  </a:cubicBezTo>
                  <a:close/>
                  <a:moveTo>
                    <a:pt x="286390" y="8220"/>
                  </a:moveTo>
                  <a:cubicBezTo>
                    <a:pt x="283424" y="8220"/>
                    <a:pt x="280995" y="9481"/>
                    <a:pt x="279040" y="12010"/>
                  </a:cubicBezTo>
                  <a:cubicBezTo>
                    <a:pt x="277085" y="14539"/>
                    <a:pt x="276140" y="19212"/>
                    <a:pt x="276140" y="26023"/>
                  </a:cubicBezTo>
                  <a:cubicBezTo>
                    <a:pt x="276140" y="32206"/>
                    <a:pt x="277152" y="36562"/>
                    <a:pt x="279108" y="39091"/>
                  </a:cubicBezTo>
                  <a:cubicBezTo>
                    <a:pt x="281063" y="41620"/>
                    <a:pt x="283490" y="42881"/>
                    <a:pt x="286390" y="42881"/>
                  </a:cubicBezTo>
                  <a:cubicBezTo>
                    <a:pt x="289425" y="42881"/>
                    <a:pt x="291853" y="41620"/>
                    <a:pt x="293740" y="39091"/>
                  </a:cubicBezTo>
                  <a:cubicBezTo>
                    <a:pt x="295696" y="36488"/>
                    <a:pt x="296708" y="31822"/>
                    <a:pt x="296708" y="25079"/>
                  </a:cubicBezTo>
                  <a:cubicBezTo>
                    <a:pt x="296708" y="18827"/>
                    <a:pt x="295696" y="14471"/>
                    <a:pt x="293740" y="12010"/>
                  </a:cubicBezTo>
                  <a:cubicBezTo>
                    <a:pt x="291785" y="9481"/>
                    <a:pt x="289358" y="8220"/>
                    <a:pt x="286390" y="8220"/>
                  </a:cubicBezTo>
                  <a:close/>
                  <a:moveTo>
                    <a:pt x="286458" y="101784"/>
                  </a:moveTo>
                  <a:lnTo>
                    <a:pt x="339258" y="0"/>
                  </a:lnTo>
                  <a:lnTo>
                    <a:pt x="348834" y="0"/>
                  </a:lnTo>
                  <a:lnTo>
                    <a:pt x="296303" y="101784"/>
                  </a:lnTo>
                  <a:lnTo>
                    <a:pt x="286458" y="101784"/>
                  </a:lnTo>
                  <a:close/>
                  <a:moveTo>
                    <a:pt x="328199" y="75546"/>
                  </a:moveTo>
                  <a:cubicBezTo>
                    <a:pt x="328199" y="68593"/>
                    <a:pt x="329952" y="62727"/>
                    <a:pt x="333391" y="57952"/>
                  </a:cubicBezTo>
                  <a:cubicBezTo>
                    <a:pt x="336898" y="53104"/>
                    <a:pt x="341956" y="50676"/>
                    <a:pt x="348564" y="50676"/>
                  </a:cubicBezTo>
                  <a:cubicBezTo>
                    <a:pt x="354566" y="50676"/>
                    <a:pt x="359556" y="52855"/>
                    <a:pt x="363535" y="57211"/>
                  </a:cubicBezTo>
                  <a:cubicBezTo>
                    <a:pt x="367513" y="61499"/>
                    <a:pt x="369536" y="67852"/>
                    <a:pt x="369536" y="76281"/>
                  </a:cubicBezTo>
                  <a:cubicBezTo>
                    <a:pt x="369536" y="84434"/>
                    <a:pt x="367513" y="90718"/>
                    <a:pt x="363535" y="95142"/>
                  </a:cubicBezTo>
                  <a:cubicBezTo>
                    <a:pt x="359488" y="99566"/>
                    <a:pt x="354566" y="101784"/>
                    <a:pt x="348632" y="101784"/>
                  </a:cubicBezTo>
                  <a:cubicBezTo>
                    <a:pt x="342832" y="101784"/>
                    <a:pt x="337910" y="99606"/>
                    <a:pt x="333999" y="95250"/>
                  </a:cubicBezTo>
                  <a:cubicBezTo>
                    <a:pt x="330155" y="90826"/>
                    <a:pt x="328199" y="84258"/>
                    <a:pt x="328199" y="75546"/>
                  </a:cubicBezTo>
                  <a:close/>
                  <a:moveTo>
                    <a:pt x="348834" y="58897"/>
                  </a:moveTo>
                  <a:cubicBezTo>
                    <a:pt x="345934" y="58897"/>
                    <a:pt x="343439" y="60164"/>
                    <a:pt x="341484" y="62693"/>
                  </a:cubicBezTo>
                  <a:cubicBezTo>
                    <a:pt x="339528" y="65222"/>
                    <a:pt x="338516" y="69888"/>
                    <a:pt x="338516" y="76706"/>
                  </a:cubicBezTo>
                  <a:cubicBezTo>
                    <a:pt x="338516" y="82889"/>
                    <a:pt x="339528" y="87239"/>
                    <a:pt x="341484" y="89768"/>
                  </a:cubicBezTo>
                  <a:cubicBezTo>
                    <a:pt x="343439" y="92296"/>
                    <a:pt x="345934" y="93564"/>
                    <a:pt x="348834" y="93564"/>
                  </a:cubicBezTo>
                  <a:cubicBezTo>
                    <a:pt x="351868" y="93564"/>
                    <a:pt x="354363" y="92296"/>
                    <a:pt x="356252" y="89768"/>
                  </a:cubicBezTo>
                  <a:cubicBezTo>
                    <a:pt x="358207" y="87239"/>
                    <a:pt x="359219" y="82572"/>
                    <a:pt x="359219" y="75755"/>
                  </a:cubicBezTo>
                  <a:cubicBezTo>
                    <a:pt x="359219" y="69578"/>
                    <a:pt x="358207" y="65222"/>
                    <a:pt x="356252" y="62693"/>
                  </a:cubicBezTo>
                  <a:cubicBezTo>
                    <a:pt x="354296" y="60164"/>
                    <a:pt x="351801" y="58897"/>
                    <a:pt x="348834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25B4A7D-A6CF-44EC-87E0-16E700B2873C}"/>
                </a:ext>
              </a:extLst>
            </p:cNvPr>
            <p:cNvSpPr/>
            <p:nvPr/>
          </p:nvSpPr>
          <p:spPr>
            <a:xfrm>
              <a:off x="6827917" y="5004735"/>
              <a:ext cx="1511261" cy="6743"/>
            </a:xfrm>
            <a:custGeom>
              <a:avLst/>
              <a:gdLst>
                <a:gd name="connsiteX0" fmla="*/ 1511262 w 1511261"/>
                <a:gd name="connsiteY0" fmla="*/ 0 h 6743"/>
                <a:gd name="connsiteX1" fmla="*/ 454577 w 1511261"/>
                <a:gd name="connsiteY1" fmla="*/ 0 h 6743"/>
                <a:gd name="connsiteX2" fmla="*/ 0 w 1511261"/>
                <a:gd name="connsiteY2" fmla="*/ 0 h 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11261" h="6743">
                  <a:moveTo>
                    <a:pt x="1511262" y="0"/>
                  </a:moveTo>
                  <a:lnTo>
                    <a:pt x="454577" y="0"/>
                  </a:lnTo>
                  <a:lnTo>
                    <a:pt x="0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11D40AE-FCAC-4ECC-B75A-AEE0812B4F78}"/>
                </a:ext>
              </a:extLst>
            </p:cNvPr>
            <p:cNvSpPr/>
            <p:nvPr/>
          </p:nvSpPr>
          <p:spPr>
            <a:xfrm>
              <a:off x="6814430" y="4991248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42"/>
                    <a:pt x="20931" y="0"/>
                    <a:pt x="13487" y="0"/>
                  </a:cubicBezTo>
                  <a:cubicBezTo>
                    <a:pt x="6035" y="0"/>
                    <a:pt x="0" y="6042"/>
                    <a:pt x="0" y="13487"/>
                  </a:cubicBezTo>
                  <a:cubicBezTo>
                    <a:pt x="0" y="20938"/>
                    <a:pt x="6035" y="26973"/>
                    <a:pt x="13487" y="26973"/>
                  </a:cubicBezTo>
                  <a:cubicBezTo>
                    <a:pt x="20931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059051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32A45B4E-D10D-431E-AF3B-628437456FB7}"/>
              </a:ext>
            </a:extLst>
          </p:cNvPr>
          <p:cNvGrpSpPr/>
          <p:nvPr/>
        </p:nvGrpSpPr>
        <p:grpSpPr>
          <a:xfrm>
            <a:off x="-2823" y="0"/>
            <a:ext cx="9174961" cy="6862327"/>
            <a:chOff x="-2823" y="0"/>
            <a:chExt cx="9174961" cy="6862327"/>
          </a:xfrm>
        </p:grpSpPr>
        <p:pic>
          <p:nvPicPr>
            <p:cNvPr id="18" name="Picture 17" descr="Chart, sunburst chart&#10;&#10;Description automatically generated">
              <a:extLst>
                <a:ext uri="{FF2B5EF4-FFF2-40B4-BE49-F238E27FC236}">
                  <a16:creationId xmlns:a16="http://schemas.microsoft.com/office/drawing/2014/main" id="{52CE6D80-6570-46C4-A479-8033EC912D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4138" y="0"/>
              <a:ext cx="6858000" cy="6858000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BC8BA7E-A6A5-41FE-9F64-16BC687A1FD4}"/>
                </a:ext>
              </a:extLst>
            </p:cNvPr>
            <p:cNvSpPr/>
            <p:nvPr/>
          </p:nvSpPr>
          <p:spPr>
            <a:xfrm>
              <a:off x="0" y="0"/>
              <a:ext cx="38091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b="1" i="1" dirty="0"/>
                <a:t>L. (M.) sp. </a:t>
              </a:r>
              <a:r>
                <a:rPr lang="pl-PL" sz="2400" b="1" dirty="0"/>
                <a:t>Ghana LV757;GH5</a:t>
              </a:r>
              <a:endParaRPr lang="en-GB" sz="2400" b="1" dirty="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2BD2208-AF3F-42E7-9DB8-E7DA3681D53E}"/>
                </a:ext>
              </a:extLst>
            </p:cNvPr>
            <p:cNvSpPr/>
            <p:nvPr/>
          </p:nvSpPr>
          <p:spPr>
            <a:xfrm>
              <a:off x="-2823" y="4738669"/>
              <a:ext cx="4572000" cy="212365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Simple repeats (micro-satellites)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Low complexity repeats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DNA repeat elements (DNA)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Long terminal repeat elements (LTR)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Long interspersed nuclear elements (LINE)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Unknown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RNA repeats (rRNA/tRNA/snRNA)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Satellite repeats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Rolling Circle repeats (RC)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Short interspersed nuclear elements (SINE)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Retroposon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E7EDAB6-3D53-4B29-9239-1679248163FE}"/>
                </a:ext>
              </a:extLst>
            </p:cNvPr>
            <p:cNvGrpSpPr/>
            <p:nvPr/>
          </p:nvGrpSpPr>
          <p:grpSpPr>
            <a:xfrm>
              <a:off x="4736246" y="190267"/>
              <a:ext cx="1043805" cy="2318796"/>
              <a:chOff x="3531587" y="173626"/>
              <a:chExt cx="1043805" cy="2318796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1BE1ED9-9C1B-4A4E-A3BA-206FC2355AED}"/>
                  </a:ext>
                </a:extLst>
              </p:cNvPr>
              <p:cNvSpPr/>
              <p:nvPr/>
            </p:nvSpPr>
            <p:spPr>
              <a:xfrm>
                <a:off x="3531587" y="173626"/>
                <a:ext cx="1040413" cy="3240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Chromosome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ACCAB56-BAE4-42E5-9F2D-B0D89BCA5E07}"/>
                  </a:ext>
                </a:extLst>
              </p:cNvPr>
              <p:cNvSpPr/>
              <p:nvPr/>
            </p:nvSpPr>
            <p:spPr>
              <a:xfrm>
                <a:off x="3531587" y="507205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1</a:t>
                </a: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52BD825-26C2-4C49-B33C-6A18ED93607E}"/>
                  </a:ext>
                </a:extLst>
              </p:cNvPr>
              <p:cNvSpPr/>
              <p:nvPr/>
            </p:nvSpPr>
            <p:spPr>
              <a:xfrm>
                <a:off x="3531587" y="686975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2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F2209CF-F434-4870-8BFD-7EE97FB41377}"/>
                  </a:ext>
                </a:extLst>
              </p:cNvPr>
              <p:cNvSpPr/>
              <p:nvPr/>
            </p:nvSpPr>
            <p:spPr>
              <a:xfrm>
                <a:off x="3532383" y="865986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3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ED1CAF1-1157-4709-9DE4-047B79C41954}"/>
                  </a:ext>
                </a:extLst>
              </p:cNvPr>
              <p:cNvSpPr/>
              <p:nvPr/>
            </p:nvSpPr>
            <p:spPr>
              <a:xfrm>
                <a:off x="3531587" y="1044997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4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0138C38-63B3-4728-AA67-932F7AB48C40}"/>
                  </a:ext>
                </a:extLst>
              </p:cNvPr>
              <p:cNvSpPr/>
              <p:nvPr/>
            </p:nvSpPr>
            <p:spPr>
              <a:xfrm>
                <a:off x="3534979" y="1218682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5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35C57E3-F56C-4438-A269-FFCEDBFE3B5B}"/>
                  </a:ext>
                </a:extLst>
              </p:cNvPr>
              <p:cNvSpPr/>
              <p:nvPr/>
            </p:nvSpPr>
            <p:spPr>
              <a:xfrm>
                <a:off x="3531587" y="1397668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6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3585773-B47E-4E05-BFA5-13BBD75FD13C}"/>
                  </a:ext>
                </a:extLst>
              </p:cNvPr>
              <p:cNvSpPr/>
              <p:nvPr/>
            </p:nvSpPr>
            <p:spPr>
              <a:xfrm>
                <a:off x="3531587" y="1599444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7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8A7418-15B4-4D72-A06F-7004021E9BDD}"/>
                  </a:ext>
                </a:extLst>
              </p:cNvPr>
              <p:cNvSpPr/>
              <p:nvPr/>
            </p:nvSpPr>
            <p:spPr>
              <a:xfrm>
                <a:off x="3531587" y="1771450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8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65C9787-38BE-4756-8421-9B3F3B44FAF6}"/>
                  </a:ext>
                </a:extLst>
              </p:cNvPr>
              <p:cNvSpPr/>
              <p:nvPr/>
            </p:nvSpPr>
            <p:spPr>
              <a:xfrm>
                <a:off x="3531587" y="1961690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9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FACCFD8-4311-4A4C-84BB-75C556153D59}"/>
                  </a:ext>
                </a:extLst>
              </p:cNvPr>
              <p:cNvSpPr/>
              <p:nvPr/>
            </p:nvSpPr>
            <p:spPr>
              <a:xfrm>
                <a:off x="3531587" y="2170848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10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AAF0CD1-87BA-42C0-AF0E-FFB245C216C9}"/>
                  </a:ext>
                </a:extLst>
              </p:cNvPr>
              <p:cNvSpPr/>
              <p:nvPr/>
            </p:nvSpPr>
            <p:spPr>
              <a:xfrm>
                <a:off x="3531587" y="2322176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11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15675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>
            <a:extLst>
              <a:ext uri="{FF2B5EF4-FFF2-40B4-BE49-F238E27FC236}">
                <a16:creationId xmlns:a16="http://schemas.microsoft.com/office/drawing/2014/main" id="{D51583B1-5DB9-4A3F-A911-8D5C2438C08D}"/>
              </a:ext>
            </a:extLst>
          </p:cNvPr>
          <p:cNvGrpSpPr/>
          <p:nvPr/>
        </p:nvGrpSpPr>
        <p:grpSpPr>
          <a:xfrm>
            <a:off x="804819" y="0"/>
            <a:ext cx="7534360" cy="6515386"/>
            <a:chOff x="804819" y="0"/>
            <a:chExt cx="7534360" cy="6515386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AD23EB6-AEA8-4EFA-AA04-05C7DDB8EA3E}"/>
                </a:ext>
              </a:extLst>
            </p:cNvPr>
            <p:cNvSpPr/>
            <p:nvPr/>
          </p:nvSpPr>
          <p:spPr>
            <a:xfrm>
              <a:off x="2667408" y="0"/>
              <a:ext cx="38091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b="1" i="1" dirty="0"/>
                <a:t>L. (M.) sp. </a:t>
              </a:r>
              <a:r>
                <a:rPr lang="pl-PL" sz="2400" b="1" dirty="0"/>
                <a:t>Ghana LV757;GH5</a:t>
              </a:r>
              <a:endParaRPr lang="en-GB" sz="2400" b="1" dirty="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CB63287-B6C0-4B99-93A6-F2F642643E1A}"/>
                </a:ext>
              </a:extLst>
            </p:cNvPr>
            <p:cNvSpPr/>
            <p:nvPr/>
          </p:nvSpPr>
          <p:spPr>
            <a:xfrm>
              <a:off x="2648781" y="437552"/>
              <a:ext cx="38464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000" b="1" dirty="0"/>
                <a:t>Total repeats = 2.39% (859,444 bp)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3375FBB-84E7-42C4-AA92-F3BE98EFD5C2}"/>
                </a:ext>
              </a:extLst>
            </p:cNvPr>
            <p:cNvSpPr/>
            <p:nvPr/>
          </p:nvSpPr>
          <p:spPr>
            <a:xfrm>
              <a:off x="4559760" y="1175030"/>
              <a:ext cx="12239" cy="667532"/>
            </a:xfrm>
            <a:custGeom>
              <a:avLst/>
              <a:gdLst>
                <a:gd name="connsiteX0" fmla="*/ 0 w 12239"/>
                <a:gd name="connsiteY0" fmla="*/ 27 h 667532"/>
                <a:gd name="connsiteX1" fmla="*/ 12239 w 12239"/>
                <a:gd name="connsiteY1" fmla="*/ 0 h 667532"/>
                <a:gd name="connsiteX2" fmla="*/ 12239 w 12239"/>
                <a:gd name="connsiteY2" fmla="*/ 667505 h 667532"/>
                <a:gd name="connsiteX3" fmla="*/ 3061 w 12239"/>
                <a:gd name="connsiteY3" fmla="*/ 667532 h 66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39" h="667532">
                  <a:moveTo>
                    <a:pt x="0" y="27"/>
                  </a:moveTo>
                  <a:cubicBezTo>
                    <a:pt x="4080" y="7"/>
                    <a:pt x="8160" y="0"/>
                    <a:pt x="12239" y="0"/>
                  </a:cubicBezTo>
                  <a:lnTo>
                    <a:pt x="12239" y="667505"/>
                  </a:lnTo>
                  <a:cubicBezTo>
                    <a:pt x="9178" y="667505"/>
                    <a:pt x="6123" y="667519"/>
                    <a:pt x="3061" y="667532"/>
                  </a:cubicBezTo>
                  <a:close/>
                </a:path>
              </a:pathLst>
            </a:custGeom>
            <a:solidFill>
              <a:srgbClr val="FF994D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F306CA4-E100-450F-BCD1-72E48E20E414}"/>
                </a:ext>
              </a:extLst>
            </p:cNvPr>
            <p:cNvSpPr/>
            <p:nvPr/>
          </p:nvSpPr>
          <p:spPr>
            <a:xfrm>
              <a:off x="4538093" y="1175057"/>
              <a:ext cx="24727" cy="667640"/>
            </a:xfrm>
            <a:custGeom>
              <a:avLst/>
              <a:gdLst>
                <a:gd name="connsiteX0" fmla="*/ 0 w 24727"/>
                <a:gd name="connsiteY0" fmla="*/ 189 h 667640"/>
                <a:gd name="connsiteX1" fmla="*/ 21667 w 24727"/>
                <a:gd name="connsiteY1" fmla="*/ 0 h 667640"/>
                <a:gd name="connsiteX2" fmla="*/ 24728 w 24727"/>
                <a:gd name="connsiteY2" fmla="*/ 667505 h 667640"/>
                <a:gd name="connsiteX3" fmla="*/ 8477 w 24727"/>
                <a:gd name="connsiteY3" fmla="*/ 667640 h 667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27" h="667640">
                  <a:moveTo>
                    <a:pt x="0" y="189"/>
                  </a:moveTo>
                  <a:cubicBezTo>
                    <a:pt x="7222" y="94"/>
                    <a:pt x="14444" y="34"/>
                    <a:pt x="21667" y="0"/>
                  </a:cubicBezTo>
                  <a:lnTo>
                    <a:pt x="24728" y="667505"/>
                  </a:lnTo>
                  <a:cubicBezTo>
                    <a:pt x="19313" y="667525"/>
                    <a:pt x="13891" y="667573"/>
                    <a:pt x="8477" y="667640"/>
                  </a:cubicBezTo>
                  <a:close/>
                </a:path>
              </a:pathLst>
            </a:custGeom>
            <a:solidFill>
              <a:srgbClr val="71C287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8CF1C85-7AC7-4F08-91CF-668D754D5F39}"/>
                </a:ext>
              </a:extLst>
            </p:cNvPr>
            <p:cNvSpPr/>
            <p:nvPr/>
          </p:nvSpPr>
          <p:spPr>
            <a:xfrm>
              <a:off x="4467929" y="1175246"/>
              <a:ext cx="78641" cy="668813"/>
            </a:xfrm>
            <a:custGeom>
              <a:avLst/>
              <a:gdLst>
                <a:gd name="connsiteX0" fmla="*/ 0 w 78641"/>
                <a:gd name="connsiteY0" fmla="*/ 1814 h 668813"/>
                <a:gd name="connsiteX1" fmla="*/ 70164 w 78641"/>
                <a:gd name="connsiteY1" fmla="*/ 0 h 668813"/>
                <a:gd name="connsiteX2" fmla="*/ 78641 w 78641"/>
                <a:gd name="connsiteY2" fmla="*/ 667451 h 668813"/>
                <a:gd name="connsiteX3" fmla="*/ 26016 w 78641"/>
                <a:gd name="connsiteY3" fmla="*/ 668814 h 66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641" h="668813">
                  <a:moveTo>
                    <a:pt x="0" y="1814"/>
                  </a:moveTo>
                  <a:cubicBezTo>
                    <a:pt x="23379" y="904"/>
                    <a:pt x="46772" y="297"/>
                    <a:pt x="70164" y="0"/>
                  </a:cubicBezTo>
                  <a:lnTo>
                    <a:pt x="78641" y="667451"/>
                  </a:lnTo>
                  <a:cubicBezTo>
                    <a:pt x="61095" y="667674"/>
                    <a:pt x="43549" y="668132"/>
                    <a:pt x="26016" y="668814"/>
                  </a:cubicBezTo>
                  <a:close/>
                </a:path>
              </a:pathLst>
            </a:custGeom>
            <a:solidFill>
              <a:srgbClr val="FCD04F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F33B515-4582-462F-B40B-B632C4AB35BE}"/>
                </a:ext>
              </a:extLst>
            </p:cNvPr>
            <p:cNvSpPr/>
            <p:nvPr/>
          </p:nvSpPr>
          <p:spPr>
            <a:xfrm>
              <a:off x="4369597" y="1177060"/>
              <a:ext cx="124347" cy="671241"/>
            </a:xfrm>
            <a:custGeom>
              <a:avLst/>
              <a:gdLst>
                <a:gd name="connsiteX0" fmla="*/ 0 w 124347"/>
                <a:gd name="connsiteY0" fmla="*/ 5651 h 671241"/>
                <a:gd name="connsiteX1" fmla="*/ 98332 w 124347"/>
                <a:gd name="connsiteY1" fmla="*/ 0 h 671241"/>
                <a:gd name="connsiteX2" fmla="*/ 124348 w 124347"/>
                <a:gd name="connsiteY2" fmla="*/ 667000 h 671241"/>
                <a:gd name="connsiteX3" fmla="*/ 50602 w 124347"/>
                <a:gd name="connsiteY3" fmla="*/ 671241 h 67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347" h="671241">
                  <a:moveTo>
                    <a:pt x="0" y="5651"/>
                  </a:moveTo>
                  <a:cubicBezTo>
                    <a:pt x="32739" y="3163"/>
                    <a:pt x="65519" y="1281"/>
                    <a:pt x="98332" y="0"/>
                  </a:cubicBezTo>
                  <a:lnTo>
                    <a:pt x="124348" y="667000"/>
                  </a:lnTo>
                  <a:cubicBezTo>
                    <a:pt x="99741" y="667964"/>
                    <a:pt x="75155" y="669373"/>
                    <a:pt x="50602" y="671241"/>
                  </a:cubicBezTo>
                  <a:close/>
                </a:path>
              </a:pathLst>
            </a:custGeom>
            <a:solidFill>
              <a:srgbClr val="F07B72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252D496-9736-451D-AA04-08F3D4479339}"/>
                </a:ext>
              </a:extLst>
            </p:cNvPr>
            <p:cNvSpPr/>
            <p:nvPr/>
          </p:nvSpPr>
          <p:spPr>
            <a:xfrm>
              <a:off x="4195935" y="1182711"/>
              <a:ext cx="224264" cy="679791"/>
            </a:xfrm>
            <a:custGeom>
              <a:avLst/>
              <a:gdLst>
                <a:gd name="connsiteX0" fmla="*/ 0 w 224264"/>
                <a:gd name="connsiteY0" fmla="*/ 18935 h 679791"/>
                <a:gd name="connsiteX1" fmla="*/ 173662 w 224264"/>
                <a:gd name="connsiteY1" fmla="*/ 0 h 679791"/>
                <a:gd name="connsiteX2" fmla="*/ 224264 w 224264"/>
                <a:gd name="connsiteY2" fmla="*/ 665590 h 679791"/>
                <a:gd name="connsiteX3" fmla="*/ 94016 w 224264"/>
                <a:gd name="connsiteY3" fmla="*/ 679792 h 679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264" h="679791">
                  <a:moveTo>
                    <a:pt x="0" y="18935"/>
                  </a:moveTo>
                  <a:cubicBezTo>
                    <a:pt x="57663" y="10729"/>
                    <a:pt x="115581" y="4417"/>
                    <a:pt x="173662" y="0"/>
                  </a:cubicBezTo>
                  <a:lnTo>
                    <a:pt x="224264" y="665590"/>
                  </a:lnTo>
                  <a:cubicBezTo>
                    <a:pt x="180702" y="668901"/>
                    <a:pt x="137261" y="673635"/>
                    <a:pt x="94016" y="679792"/>
                  </a:cubicBezTo>
                  <a:close/>
                </a:path>
              </a:pathLst>
            </a:custGeom>
            <a:solidFill>
              <a:srgbClr val="7BAAF7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D36F943-C7F1-4625-BCF9-140F89FD152D}"/>
                </a:ext>
              </a:extLst>
            </p:cNvPr>
            <p:cNvSpPr/>
            <p:nvPr/>
          </p:nvSpPr>
          <p:spPr>
            <a:xfrm>
              <a:off x="3973876" y="1201647"/>
              <a:ext cx="316074" cy="691788"/>
            </a:xfrm>
            <a:custGeom>
              <a:avLst/>
              <a:gdLst>
                <a:gd name="connsiteX0" fmla="*/ 0 w 316074"/>
                <a:gd name="connsiteY0" fmla="*/ 41242 h 691788"/>
                <a:gd name="connsiteX1" fmla="*/ 222059 w 316074"/>
                <a:gd name="connsiteY1" fmla="*/ 0 h 691788"/>
                <a:gd name="connsiteX2" fmla="*/ 316075 w 316074"/>
                <a:gd name="connsiteY2" fmla="*/ 660856 h 691788"/>
                <a:gd name="connsiteX3" fmla="*/ 149527 w 316074"/>
                <a:gd name="connsiteY3" fmla="*/ 691788 h 69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6074" h="691788">
                  <a:moveTo>
                    <a:pt x="0" y="41242"/>
                  </a:moveTo>
                  <a:cubicBezTo>
                    <a:pt x="73402" y="24371"/>
                    <a:pt x="147491" y="10607"/>
                    <a:pt x="222059" y="0"/>
                  </a:cubicBezTo>
                  <a:lnTo>
                    <a:pt x="316075" y="660856"/>
                  </a:lnTo>
                  <a:cubicBezTo>
                    <a:pt x="260145" y="668813"/>
                    <a:pt x="204580" y="679131"/>
                    <a:pt x="149527" y="691788"/>
                  </a:cubicBezTo>
                  <a:close/>
                </a:path>
              </a:pathLst>
            </a:custGeom>
            <a:solidFill>
              <a:srgbClr val="46BDC6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84F3BD1-E1AA-43B5-BA83-AFCE3D795811}"/>
                </a:ext>
              </a:extLst>
            </p:cNvPr>
            <p:cNvSpPr/>
            <p:nvPr/>
          </p:nvSpPr>
          <p:spPr>
            <a:xfrm>
              <a:off x="3609175" y="1242889"/>
              <a:ext cx="514228" cy="734379"/>
            </a:xfrm>
            <a:custGeom>
              <a:avLst/>
              <a:gdLst>
                <a:gd name="connsiteX0" fmla="*/ 0 w 514228"/>
                <a:gd name="connsiteY0" fmla="*/ 111785 h 734379"/>
                <a:gd name="connsiteX1" fmla="*/ 364701 w 514228"/>
                <a:gd name="connsiteY1" fmla="*/ 0 h 734379"/>
                <a:gd name="connsiteX2" fmla="*/ 514229 w 514228"/>
                <a:gd name="connsiteY2" fmla="*/ 650546 h 734379"/>
                <a:gd name="connsiteX3" fmla="*/ 240704 w 514228"/>
                <a:gd name="connsiteY3" fmla="*/ 734379 h 734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4228" h="734379">
                  <a:moveTo>
                    <a:pt x="0" y="111785"/>
                  </a:moveTo>
                  <a:cubicBezTo>
                    <a:pt x="118744" y="65876"/>
                    <a:pt x="240624" y="28518"/>
                    <a:pt x="364701" y="0"/>
                  </a:cubicBezTo>
                  <a:lnTo>
                    <a:pt x="514229" y="650546"/>
                  </a:lnTo>
                  <a:cubicBezTo>
                    <a:pt x="421170" y="671936"/>
                    <a:pt x="329764" y="699948"/>
                    <a:pt x="240704" y="734379"/>
                  </a:cubicBezTo>
                  <a:close/>
                </a:path>
              </a:pathLst>
            </a:custGeom>
            <a:solidFill>
              <a:srgbClr val="FF6D0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7D1D40B-A983-4C69-85F5-B396F4B87B0A}"/>
                </a:ext>
              </a:extLst>
            </p:cNvPr>
            <p:cNvSpPr/>
            <p:nvPr/>
          </p:nvSpPr>
          <p:spPr>
            <a:xfrm>
              <a:off x="3016352" y="1354674"/>
              <a:ext cx="833526" cy="862867"/>
            </a:xfrm>
            <a:custGeom>
              <a:avLst/>
              <a:gdLst>
                <a:gd name="connsiteX0" fmla="*/ 0 w 833526"/>
                <a:gd name="connsiteY0" fmla="*/ 320357 h 862867"/>
                <a:gd name="connsiteX1" fmla="*/ 592822 w 833526"/>
                <a:gd name="connsiteY1" fmla="*/ 0 h 862867"/>
                <a:gd name="connsiteX2" fmla="*/ 833527 w 833526"/>
                <a:gd name="connsiteY2" fmla="*/ 622595 h 862867"/>
                <a:gd name="connsiteX3" fmla="*/ 388910 w 833526"/>
                <a:gd name="connsiteY3" fmla="*/ 862867 h 862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526" h="862867">
                  <a:moveTo>
                    <a:pt x="0" y="320357"/>
                  </a:moveTo>
                  <a:cubicBezTo>
                    <a:pt x="183285" y="188963"/>
                    <a:pt x="382477" y="81318"/>
                    <a:pt x="592822" y="0"/>
                  </a:cubicBezTo>
                  <a:lnTo>
                    <a:pt x="833527" y="622595"/>
                  </a:lnTo>
                  <a:cubicBezTo>
                    <a:pt x="675773" y="683588"/>
                    <a:pt x="526373" y="764320"/>
                    <a:pt x="388910" y="862867"/>
                  </a:cubicBezTo>
                  <a:close/>
                </a:path>
              </a:pathLst>
            </a:custGeom>
            <a:solidFill>
              <a:srgbClr val="34A853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72A927E-65BA-4E70-8F52-BA1044787E60}"/>
                </a:ext>
              </a:extLst>
            </p:cNvPr>
            <p:cNvSpPr/>
            <p:nvPr/>
          </p:nvSpPr>
          <p:spPr>
            <a:xfrm>
              <a:off x="1951913" y="1675031"/>
              <a:ext cx="1453349" cy="1784495"/>
            </a:xfrm>
            <a:custGeom>
              <a:avLst/>
              <a:gdLst>
                <a:gd name="connsiteX0" fmla="*/ 0 w 1453349"/>
                <a:gd name="connsiteY0" fmla="*/ 1655988 h 1784495"/>
                <a:gd name="connsiteX1" fmla="*/ 1064440 w 1453349"/>
                <a:gd name="connsiteY1" fmla="*/ 0 h 1784495"/>
                <a:gd name="connsiteX2" fmla="*/ 1453350 w 1453349"/>
                <a:gd name="connsiteY2" fmla="*/ 542510 h 1784495"/>
                <a:gd name="connsiteX3" fmla="*/ 655023 w 1453349"/>
                <a:gd name="connsiteY3" fmla="*/ 1784496 h 1784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3349" h="1784495">
                  <a:moveTo>
                    <a:pt x="0" y="1655988"/>
                  </a:moveTo>
                  <a:cubicBezTo>
                    <a:pt x="130949" y="988563"/>
                    <a:pt x="511659" y="396274"/>
                    <a:pt x="1064440" y="0"/>
                  </a:cubicBezTo>
                  <a:lnTo>
                    <a:pt x="1453350" y="542510"/>
                  </a:lnTo>
                  <a:cubicBezTo>
                    <a:pt x="1038768" y="839710"/>
                    <a:pt x="753234" y="1283930"/>
                    <a:pt x="655023" y="1784496"/>
                  </a:cubicBezTo>
                  <a:close/>
                </a:path>
              </a:pathLst>
            </a:custGeom>
            <a:solidFill>
              <a:srgbClr val="FBBC04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213F4FB-66C4-496C-9821-894E4C1FF58B}"/>
                </a:ext>
              </a:extLst>
            </p:cNvPr>
            <p:cNvSpPr/>
            <p:nvPr/>
          </p:nvSpPr>
          <p:spPr>
            <a:xfrm>
              <a:off x="1901953" y="3331018"/>
              <a:ext cx="1005892" cy="1999211"/>
            </a:xfrm>
            <a:custGeom>
              <a:avLst/>
              <a:gdLst>
                <a:gd name="connsiteX0" fmla="*/ 451177 w 1005892"/>
                <a:gd name="connsiteY0" fmla="*/ 1999211 h 1999211"/>
                <a:gd name="connsiteX1" fmla="*/ 49960 w 1005892"/>
                <a:gd name="connsiteY1" fmla="*/ 0 h 1999211"/>
                <a:gd name="connsiteX2" fmla="*/ 704983 w 1005892"/>
                <a:gd name="connsiteY2" fmla="*/ 128508 h 1999211"/>
                <a:gd name="connsiteX3" fmla="*/ 1005892 w 1005892"/>
                <a:gd name="connsiteY3" fmla="*/ 1627915 h 1999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892" h="1999211">
                  <a:moveTo>
                    <a:pt x="451177" y="1999211"/>
                  </a:moveTo>
                  <a:cubicBezTo>
                    <a:pt x="58221" y="1412128"/>
                    <a:pt x="-86047" y="693238"/>
                    <a:pt x="49960" y="0"/>
                  </a:cubicBezTo>
                  <a:lnTo>
                    <a:pt x="704983" y="128508"/>
                  </a:lnTo>
                  <a:cubicBezTo>
                    <a:pt x="602977" y="648442"/>
                    <a:pt x="711180" y="1187608"/>
                    <a:pt x="1005892" y="1627915"/>
                  </a:cubicBezTo>
                  <a:close/>
                </a:path>
              </a:pathLst>
            </a:custGeom>
            <a:solidFill>
              <a:srgbClr val="EA4335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4B38114-FBF9-416C-A424-681652C9ACFA}"/>
                </a:ext>
              </a:extLst>
            </p:cNvPr>
            <p:cNvSpPr/>
            <p:nvPr/>
          </p:nvSpPr>
          <p:spPr>
            <a:xfrm>
              <a:off x="2353129" y="1175030"/>
              <a:ext cx="4889156" cy="5340356"/>
            </a:xfrm>
            <a:custGeom>
              <a:avLst/>
              <a:gdLst>
                <a:gd name="connsiteX0" fmla="*/ 2218870 w 4889156"/>
                <a:gd name="connsiteY0" fmla="*/ 0 h 5340356"/>
                <a:gd name="connsiteX1" fmla="*/ 4837459 w 4889156"/>
                <a:gd name="connsiteY1" fmla="*/ 2148442 h 5340356"/>
                <a:gd name="connsiteX2" fmla="*/ 3241960 w 4889156"/>
                <a:gd name="connsiteY2" fmla="*/ 5136278 h 5340356"/>
                <a:gd name="connsiteX3" fmla="*/ 0 w 4889156"/>
                <a:gd name="connsiteY3" fmla="*/ 4155199 h 5340356"/>
                <a:gd name="connsiteX4" fmla="*/ 554716 w 4889156"/>
                <a:gd name="connsiteY4" fmla="*/ 3783903 h 5340356"/>
                <a:gd name="connsiteX5" fmla="*/ 2986190 w 4889156"/>
                <a:gd name="connsiteY5" fmla="*/ 4519719 h 5340356"/>
                <a:gd name="connsiteX6" fmla="*/ 4182814 w 4889156"/>
                <a:gd name="connsiteY6" fmla="*/ 2278839 h 5340356"/>
                <a:gd name="connsiteX7" fmla="*/ 2218870 w 4889156"/>
                <a:gd name="connsiteY7" fmla="*/ 667505 h 534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89156" h="5340356">
                  <a:moveTo>
                    <a:pt x="2218870" y="0"/>
                  </a:moveTo>
                  <a:cubicBezTo>
                    <a:pt x="3492408" y="0"/>
                    <a:pt x="4588676" y="899437"/>
                    <a:pt x="4837459" y="2148442"/>
                  </a:cubicBezTo>
                  <a:cubicBezTo>
                    <a:pt x="5086215" y="3397441"/>
                    <a:pt x="4418299" y="4648295"/>
                    <a:pt x="3241960" y="5136278"/>
                  </a:cubicBezTo>
                  <a:cubicBezTo>
                    <a:pt x="2065620" y="5624302"/>
                    <a:pt x="708384" y="5213544"/>
                    <a:pt x="0" y="4155199"/>
                  </a:cubicBezTo>
                  <a:lnTo>
                    <a:pt x="554716" y="3783903"/>
                  </a:lnTo>
                  <a:cubicBezTo>
                    <a:pt x="1086005" y="4577665"/>
                    <a:pt x="2103936" y="4885708"/>
                    <a:pt x="2986190" y="4519719"/>
                  </a:cubicBezTo>
                  <a:cubicBezTo>
                    <a:pt x="3868438" y="4153730"/>
                    <a:pt x="4369403" y="3215593"/>
                    <a:pt x="4182814" y="2278839"/>
                  </a:cubicBezTo>
                  <a:cubicBezTo>
                    <a:pt x="3996225" y="1342091"/>
                    <a:pt x="3174020" y="667505"/>
                    <a:pt x="2218870" y="667505"/>
                  </a:cubicBezTo>
                  <a:close/>
                </a:path>
              </a:pathLst>
            </a:custGeom>
            <a:solidFill>
              <a:srgbClr val="4285F4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59019EF-4C07-498A-A369-F149BD4FE95B}"/>
                </a:ext>
              </a:extLst>
            </p:cNvPr>
            <p:cNvSpPr/>
            <p:nvPr/>
          </p:nvSpPr>
          <p:spPr>
            <a:xfrm>
              <a:off x="815461" y="1206643"/>
              <a:ext cx="261621" cy="96510"/>
            </a:xfrm>
            <a:custGeom>
              <a:avLst/>
              <a:gdLst>
                <a:gd name="connsiteX0" fmla="*/ 0 w 261621"/>
                <a:gd name="connsiteY0" fmla="*/ 96511 h 96510"/>
                <a:gd name="connsiteX1" fmla="*/ 0 w 261621"/>
                <a:gd name="connsiteY1" fmla="*/ 0 h 96510"/>
                <a:gd name="connsiteX2" fmla="*/ 42779 w 261621"/>
                <a:gd name="connsiteY2" fmla="*/ 0 h 96510"/>
                <a:gd name="connsiteX3" fmla="*/ 62376 w 261621"/>
                <a:gd name="connsiteY3" fmla="*/ 2630 h 96510"/>
                <a:gd name="connsiteX4" fmla="*/ 73124 w 261621"/>
                <a:gd name="connsiteY4" fmla="*/ 11801 h 96510"/>
                <a:gd name="connsiteX5" fmla="*/ 77127 w 261621"/>
                <a:gd name="connsiteY5" fmla="*/ 26340 h 96510"/>
                <a:gd name="connsiteX6" fmla="*/ 70489 w 261621"/>
                <a:gd name="connsiteY6" fmla="*/ 43616 h 96510"/>
                <a:gd name="connsiteX7" fmla="*/ 49943 w 261621"/>
                <a:gd name="connsiteY7" fmla="*/ 52571 h 96510"/>
                <a:gd name="connsiteX8" fmla="*/ 57635 w 261621"/>
                <a:gd name="connsiteY8" fmla="*/ 57420 h 96510"/>
                <a:gd name="connsiteX9" fmla="*/ 68277 w 261621"/>
                <a:gd name="connsiteY9" fmla="*/ 70273 h 96510"/>
                <a:gd name="connsiteX10" fmla="*/ 85030 w 261621"/>
                <a:gd name="connsiteY10" fmla="*/ 96511 h 96510"/>
                <a:gd name="connsiteX11" fmla="*/ 69014 w 261621"/>
                <a:gd name="connsiteY11" fmla="*/ 96511 h 96510"/>
                <a:gd name="connsiteX12" fmla="*/ 56159 w 261621"/>
                <a:gd name="connsiteY12" fmla="*/ 76389 h 96510"/>
                <a:gd name="connsiteX13" fmla="*/ 46993 w 261621"/>
                <a:gd name="connsiteY13" fmla="*/ 63111 h 96510"/>
                <a:gd name="connsiteX14" fmla="*/ 40460 w 261621"/>
                <a:gd name="connsiteY14" fmla="*/ 56685 h 96510"/>
                <a:gd name="connsiteX15" fmla="*/ 34665 w 261621"/>
                <a:gd name="connsiteY15" fmla="*/ 54048 h 96510"/>
                <a:gd name="connsiteX16" fmla="*/ 27606 w 261621"/>
                <a:gd name="connsiteY16" fmla="*/ 53630 h 96510"/>
                <a:gd name="connsiteX17" fmla="*/ 12749 w 261621"/>
                <a:gd name="connsiteY17" fmla="*/ 53630 h 96510"/>
                <a:gd name="connsiteX18" fmla="*/ 12749 w 261621"/>
                <a:gd name="connsiteY18" fmla="*/ 96511 h 96510"/>
                <a:gd name="connsiteX19" fmla="*/ 0 w 261621"/>
                <a:gd name="connsiteY19" fmla="*/ 96511 h 96510"/>
                <a:gd name="connsiteX20" fmla="*/ 12749 w 261621"/>
                <a:gd name="connsiteY20" fmla="*/ 42564 h 96510"/>
                <a:gd name="connsiteX21" fmla="*/ 40250 w 261621"/>
                <a:gd name="connsiteY21" fmla="*/ 42564 h 96510"/>
                <a:gd name="connsiteX22" fmla="*/ 53842 w 261621"/>
                <a:gd name="connsiteY22" fmla="*/ 40770 h 96510"/>
                <a:gd name="connsiteX23" fmla="*/ 61323 w 261621"/>
                <a:gd name="connsiteY23" fmla="*/ 34978 h 96510"/>
                <a:gd name="connsiteX24" fmla="*/ 63957 w 261621"/>
                <a:gd name="connsiteY24" fmla="*/ 26340 h 96510"/>
                <a:gd name="connsiteX25" fmla="*/ 59004 w 261621"/>
                <a:gd name="connsiteY25" fmla="*/ 15065 h 96510"/>
                <a:gd name="connsiteX26" fmla="*/ 43305 w 261621"/>
                <a:gd name="connsiteY26" fmla="*/ 10641 h 96510"/>
                <a:gd name="connsiteX27" fmla="*/ 12749 w 261621"/>
                <a:gd name="connsiteY27" fmla="*/ 10641 h 96510"/>
                <a:gd name="connsiteX28" fmla="*/ 12749 w 261621"/>
                <a:gd name="connsiteY28" fmla="*/ 42564 h 96510"/>
                <a:gd name="connsiteX29" fmla="*/ 94091 w 261621"/>
                <a:gd name="connsiteY29" fmla="*/ 96511 h 96510"/>
                <a:gd name="connsiteX30" fmla="*/ 94091 w 261621"/>
                <a:gd name="connsiteY30" fmla="*/ 0 h 96510"/>
                <a:gd name="connsiteX31" fmla="*/ 107156 w 261621"/>
                <a:gd name="connsiteY31" fmla="*/ 0 h 96510"/>
                <a:gd name="connsiteX32" fmla="*/ 157837 w 261621"/>
                <a:gd name="connsiteY32" fmla="*/ 75755 h 96510"/>
                <a:gd name="connsiteX33" fmla="*/ 157837 w 261621"/>
                <a:gd name="connsiteY33" fmla="*/ 0 h 96510"/>
                <a:gd name="connsiteX34" fmla="*/ 170059 w 261621"/>
                <a:gd name="connsiteY34" fmla="*/ 0 h 96510"/>
                <a:gd name="connsiteX35" fmla="*/ 170059 w 261621"/>
                <a:gd name="connsiteY35" fmla="*/ 96511 h 96510"/>
                <a:gd name="connsiteX36" fmla="*/ 156994 w 261621"/>
                <a:gd name="connsiteY36" fmla="*/ 96511 h 96510"/>
                <a:gd name="connsiteX37" fmla="*/ 106313 w 261621"/>
                <a:gd name="connsiteY37" fmla="*/ 20648 h 96510"/>
                <a:gd name="connsiteX38" fmla="*/ 106313 w 261621"/>
                <a:gd name="connsiteY38" fmla="*/ 96511 h 96510"/>
                <a:gd name="connsiteX39" fmla="*/ 94091 w 261621"/>
                <a:gd name="connsiteY39" fmla="*/ 96511 h 96510"/>
                <a:gd name="connsiteX40" fmla="*/ 171218 w 261621"/>
                <a:gd name="connsiteY40" fmla="*/ 96511 h 96510"/>
                <a:gd name="connsiteX41" fmla="*/ 208307 w 261621"/>
                <a:gd name="connsiteY41" fmla="*/ 0 h 96510"/>
                <a:gd name="connsiteX42" fmla="*/ 222110 w 261621"/>
                <a:gd name="connsiteY42" fmla="*/ 0 h 96510"/>
                <a:gd name="connsiteX43" fmla="*/ 261622 w 261621"/>
                <a:gd name="connsiteY43" fmla="*/ 96511 h 96510"/>
                <a:gd name="connsiteX44" fmla="*/ 247081 w 261621"/>
                <a:gd name="connsiteY44" fmla="*/ 96511 h 96510"/>
                <a:gd name="connsiteX45" fmla="*/ 235807 w 261621"/>
                <a:gd name="connsiteY45" fmla="*/ 67218 h 96510"/>
                <a:gd name="connsiteX46" fmla="*/ 195452 w 261621"/>
                <a:gd name="connsiteY46" fmla="*/ 67218 h 96510"/>
                <a:gd name="connsiteX47" fmla="*/ 184811 w 261621"/>
                <a:gd name="connsiteY47" fmla="*/ 96511 h 96510"/>
                <a:gd name="connsiteX48" fmla="*/ 171218 w 261621"/>
                <a:gd name="connsiteY48" fmla="*/ 96511 h 96510"/>
                <a:gd name="connsiteX49" fmla="*/ 199140 w 261621"/>
                <a:gd name="connsiteY49" fmla="*/ 56894 h 96510"/>
                <a:gd name="connsiteX50" fmla="*/ 231803 w 261621"/>
                <a:gd name="connsiteY50" fmla="*/ 56894 h 96510"/>
                <a:gd name="connsiteX51" fmla="*/ 221793 w 261621"/>
                <a:gd name="connsiteY51" fmla="*/ 30129 h 96510"/>
                <a:gd name="connsiteX52" fmla="*/ 214945 w 261621"/>
                <a:gd name="connsiteY52" fmla="*/ 10115 h 96510"/>
                <a:gd name="connsiteX53" fmla="*/ 209677 w 261621"/>
                <a:gd name="connsiteY53" fmla="*/ 28551 h 96510"/>
                <a:gd name="connsiteX54" fmla="*/ 199140 w 261621"/>
                <a:gd name="connsiteY54" fmla="*/ 56894 h 9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61621" h="96510">
                  <a:moveTo>
                    <a:pt x="0" y="96511"/>
                  </a:moveTo>
                  <a:lnTo>
                    <a:pt x="0" y="0"/>
                  </a:lnTo>
                  <a:lnTo>
                    <a:pt x="42779" y="0"/>
                  </a:lnTo>
                  <a:cubicBezTo>
                    <a:pt x="51348" y="0"/>
                    <a:pt x="57881" y="877"/>
                    <a:pt x="62376" y="2630"/>
                  </a:cubicBezTo>
                  <a:cubicBezTo>
                    <a:pt x="66872" y="4316"/>
                    <a:pt x="70454" y="7371"/>
                    <a:pt x="73124" y="11801"/>
                  </a:cubicBezTo>
                  <a:cubicBezTo>
                    <a:pt x="75793" y="16150"/>
                    <a:pt x="77127" y="20999"/>
                    <a:pt x="77127" y="26340"/>
                  </a:cubicBezTo>
                  <a:cubicBezTo>
                    <a:pt x="77127" y="33150"/>
                    <a:pt x="74915" y="38909"/>
                    <a:pt x="70489" y="43616"/>
                  </a:cubicBezTo>
                  <a:cubicBezTo>
                    <a:pt x="66064" y="48323"/>
                    <a:pt x="59215" y="51310"/>
                    <a:pt x="49943" y="52571"/>
                  </a:cubicBezTo>
                  <a:cubicBezTo>
                    <a:pt x="53315" y="54190"/>
                    <a:pt x="55879" y="55808"/>
                    <a:pt x="57635" y="57420"/>
                  </a:cubicBezTo>
                  <a:cubicBezTo>
                    <a:pt x="61358" y="60791"/>
                    <a:pt x="64905" y="65080"/>
                    <a:pt x="68277" y="70273"/>
                  </a:cubicBezTo>
                  <a:lnTo>
                    <a:pt x="85030" y="96511"/>
                  </a:lnTo>
                  <a:lnTo>
                    <a:pt x="69014" y="96511"/>
                  </a:lnTo>
                  <a:lnTo>
                    <a:pt x="56159" y="76389"/>
                  </a:lnTo>
                  <a:cubicBezTo>
                    <a:pt x="52437" y="70623"/>
                    <a:pt x="49381" y="66200"/>
                    <a:pt x="46993" y="63111"/>
                  </a:cubicBezTo>
                  <a:cubicBezTo>
                    <a:pt x="44605" y="60023"/>
                    <a:pt x="42427" y="57878"/>
                    <a:pt x="40460" y="56685"/>
                  </a:cubicBezTo>
                  <a:cubicBezTo>
                    <a:pt x="38564" y="55417"/>
                    <a:pt x="36632" y="54540"/>
                    <a:pt x="34665" y="54048"/>
                  </a:cubicBezTo>
                  <a:cubicBezTo>
                    <a:pt x="33190" y="53765"/>
                    <a:pt x="30837" y="53630"/>
                    <a:pt x="27606" y="53630"/>
                  </a:cubicBezTo>
                  <a:lnTo>
                    <a:pt x="12749" y="53630"/>
                  </a:lnTo>
                  <a:lnTo>
                    <a:pt x="12749" y="96511"/>
                  </a:lnTo>
                  <a:lnTo>
                    <a:pt x="0" y="96511"/>
                  </a:lnTo>
                  <a:close/>
                  <a:moveTo>
                    <a:pt x="12749" y="42564"/>
                  </a:moveTo>
                  <a:lnTo>
                    <a:pt x="40250" y="42564"/>
                  </a:lnTo>
                  <a:cubicBezTo>
                    <a:pt x="46080" y="42564"/>
                    <a:pt x="50610" y="41964"/>
                    <a:pt x="53842" y="40770"/>
                  </a:cubicBezTo>
                  <a:cubicBezTo>
                    <a:pt x="57143" y="39577"/>
                    <a:pt x="59637" y="37648"/>
                    <a:pt x="61323" y="34978"/>
                  </a:cubicBezTo>
                  <a:cubicBezTo>
                    <a:pt x="63079" y="32307"/>
                    <a:pt x="63957" y="29428"/>
                    <a:pt x="63957" y="26340"/>
                  </a:cubicBezTo>
                  <a:cubicBezTo>
                    <a:pt x="63957" y="21774"/>
                    <a:pt x="62306" y="18011"/>
                    <a:pt x="59004" y="15065"/>
                  </a:cubicBezTo>
                  <a:cubicBezTo>
                    <a:pt x="55703" y="12111"/>
                    <a:pt x="50470" y="10641"/>
                    <a:pt x="43305" y="10641"/>
                  </a:cubicBezTo>
                  <a:lnTo>
                    <a:pt x="12749" y="10641"/>
                  </a:lnTo>
                  <a:lnTo>
                    <a:pt x="12749" y="42564"/>
                  </a:lnTo>
                  <a:close/>
                  <a:moveTo>
                    <a:pt x="94091" y="96511"/>
                  </a:moveTo>
                  <a:lnTo>
                    <a:pt x="94091" y="0"/>
                  </a:lnTo>
                  <a:lnTo>
                    <a:pt x="107156" y="0"/>
                  </a:lnTo>
                  <a:lnTo>
                    <a:pt x="157837" y="75755"/>
                  </a:lnTo>
                  <a:lnTo>
                    <a:pt x="157837" y="0"/>
                  </a:lnTo>
                  <a:lnTo>
                    <a:pt x="170059" y="0"/>
                  </a:lnTo>
                  <a:lnTo>
                    <a:pt x="170059" y="96511"/>
                  </a:lnTo>
                  <a:lnTo>
                    <a:pt x="156994" y="96511"/>
                  </a:lnTo>
                  <a:lnTo>
                    <a:pt x="106313" y="20648"/>
                  </a:lnTo>
                  <a:lnTo>
                    <a:pt x="106313" y="96511"/>
                  </a:lnTo>
                  <a:lnTo>
                    <a:pt x="94091" y="96511"/>
                  </a:lnTo>
                  <a:close/>
                  <a:moveTo>
                    <a:pt x="171218" y="96511"/>
                  </a:moveTo>
                  <a:lnTo>
                    <a:pt x="208307" y="0"/>
                  </a:lnTo>
                  <a:lnTo>
                    <a:pt x="222110" y="0"/>
                  </a:lnTo>
                  <a:lnTo>
                    <a:pt x="261622" y="96511"/>
                  </a:lnTo>
                  <a:lnTo>
                    <a:pt x="247081" y="96511"/>
                  </a:lnTo>
                  <a:lnTo>
                    <a:pt x="235807" y="67218"/>
                  </a:lnTo>
                  <a:lnTo>
                    <a:pt x="195452" y="67218"/>
                  </a:lnTo>
                  <a:lnTo>
                    <a:pt x="184811" y="96511"/>
                  </a:lnTo>
                  <a:lnTo>
                    <a:pt x="171218" y="96511"/>
                  </a:lnTo>
                  <a:close/>
                  <a:moveTo>
                    <a:pt x="199140" y="56894"/>
                  </a:moveTo>
                  <a:lnTo>
                    <a:pt x="231803" y="56894"/>
                  </a:lnTo>
                  <a:lnTo>
                    <a:pt x="221793" y="30129"/>
                  </a:lnTo>
                  <a:cubicBezTo>
                    <a:pt x="218703" y="21983"/>
                    <a:pt x="216420" y="15307"/>
                    <a:pt x="214945" y="10115"/>
                  </a:cubicBezTo>
                  <a:cubicBezTo>
                    <a:pt x="213680" y="16292"/>
                    <a:pt x="211924" y="22442"/>
                    <a:pt x="209677" y="28551"/>
                  </a:cubicBezTo>
                  <a:lnTo>
                    <a:pt x="199140" y="56894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5FC3AA0-C33D-48BC-8029-75A70C196A76}"/>
                </a:ext>
              </a:extLst>
            </p:cNvPr>
            <p:cNvSpPr/>
            <p:nvPr/>
          </p:nvSpPr>
          <p:spPr>
            <a:xfrm>
              <a:off x="819465" y="1387028"/>
              <a:ext cx="285749" cy="101777"/>
            </a:xfrm>
            <a:custGeom>
              <a:avLst/>
              <a:gdLst>
                <a:gd name="connsiteX0" fmla="*/ 35613 w 285749"/>
                <a:gd name="connsiteY0" fmla="*/ 98197 h 101777"/>
                <a:gd name="connsiteX1" fmla="*/ 23707 w 285749"/>
                <a:gd name="connsiteY1" fmla="*/ 98197 h 101777"/>
                <a:gd name="connsiteX2" fmla="*/ 23707 w 285749"/>
                <a:gd name="connsiteY2" fmla="*/ 22651 h 101777"/>
                <a:gd name="connsiteX3" fmla="*/ 12538 w 285749"/>
                <a:gd name="connsiteY3" fmla="*/ 30871 h 101777"/>
                <a:gd name="connsiteX4" fmla="*/ 0 w 285749"/>
                <a:gd name="connsiteY4" fmla="*/ 36981 h 101777"/>
                <a:gd name="connsiteX5" fmla="*/ 0 w 285749"/>
                <a:gd name="connsiteY5" fmla="*/ 25497 h 101777"/>
                <a:gd name="connsiteX6" fmla="*/ 17385 w 285749"/>
                <a:gd name="connsiteY6" fmla="*/ 14222 h 101777"/>
                <a:gd name="connsiteX7" fmla="*/ 27922 w 285749"/>
                <a:gd name="connsiteY7" fmla="*/ 1261 h 101777"/>
                <a:gd name="connsiteX8" fmla="*/ 35613 w 285749"/>
                <a:gd name="connsiteY8" fmla="*/ 1261 h 101777"/>
                <a:gd name="connsiteX9" fmla="*/ 35613 w 285749"/>
                <a:gd name="connsiteY9" fmla="*/ 98197 h 101777"/>
                <a:gd name="connsiteX10" fmla="*/ 71753 w 285749"/>
                <a:gd name="connsiteY10" fmla="*/ 98197 h 101777"/>
                <a:gd name="connsiteX11" fmla="*/ 71753 w 285749"/>
                <a:gd name="connsiteY11" fmla="*/ 84710 h 101777"/>
                <a:gd name="connsiteX12" fmla="*/ 85240 w 285749"/>
                <a:gd name="connsiteY12" fmla="*/ 84710 h 101777"/>
                <a:gd name="connsiteX13" fmla="*/ 85240 w 285749"/>
                <a:gd name="connsiteY13" fmla="*/ 98197 h 101777"/>
                <a:gd name="connsiteX14" fmla="*/ 71753 w 285749"/>
                <a:gd name="connsiteY14" fmla="*/ 98197 h 101777"/>
                <a:gd name="connsiteX15" fmla="*/ 105575 w 285749"/>
                <a:gd name="connsiteY15" fmla="*/ 50575 h 101777"/>
                <a:gd name="connsiteX16" fmla="*/ 109052 w 285749"/>
                <a:gd name="connsiteY16" fmla="*/ 23069 h 101777"/>
                <a:gd name="connsiteX17" fmla="*/ 119589 w 285749"/>
                <a:gd name="connsiteY17" fmla="*/ 6952 h 101777"/>
                <a:gd name="connsiteX18" fmla="*/ 137080 w 285749"/>
                <a:gd name="connsiteY18" fmla="*/ 1261 h 101777"/>
                <a:gd name="connsiteX19" fmla="*/ 150672 w 285749"/>
                <a:gd name="connsiteY19" fmla="*/ 4424 h 101777"/>
                <a:gd name="connsiteX20" fmla="*/ 160365 w 285749"/>
                <a:gd name="connsiteY20" fmla="*/ 13379 h 101777"/>
                <a:gd name="connsiteX21" fmla="*/ 166371 w 285749"/>
                <a:gd name="connsiteY21" fmla="*/ 27810 h 101777"/>
                <a:gd name="connsiteX22" fmla="*/ 168584 w 285749"/>
                <a:gd name="connsiteY22" fmla="*/ 50575 h 101777"/>
                <a:gd name="connsiteX23" fmla="*/ 165001 w 285749"/>
                <a:gd name="connsiteY23" fmla="*/ 77967 h 101777"/>
                <a:gd name="connsiteX24" fmla="*/ 154570 w 285749"/>
                <a:gd name="connsiteY24" fmla="*/ 94191 h 101777"/>
                <a:gd name="connsiteX25" fmla="*/ 137080 w 285749"/>
                <a:gd name="connsiteY25" fmla="*/ 99883 h 101777"/>
                <a:gd name="connsiteX26" fmla="*/ 115164 w 285749"/>
                <a:gd name="connsiteY26" fmla="*/ 89876 h 101777"/>
                <a:gd name="connsiteX27" fmla="*/ 105575 w 285749"/>
                <a:gd name="connsiteY27" fmla="*/ 50575 h 101777"/>
                <a:gd name="connsiteX28" fmla="*/ 117798 w 285749"/>
                <a:gd name="connsiteY28" fmla="*/ 50575 h 101777"/>
                <a:gd name="connsiteX29" fmla="*/ 123277 w 285749"/>
                <a:gd name="connsiteY29" fmla="*/ 82289 h 101777"/>
                <a:gd name="connsiteX30" fmla="*/ 137080 w 285749"/>
                <a:gd name="connsiteY30" fmla="*/ 90085 h 101777"/>
                <a:gd name="connsiteX31" fmla="*/ 150777 w 285749"/>
                <a:gd name="connsiteY31" fmla="*/ 82181 h 101777"/>
                <a:gd name="connsiteX32" fmla="*/ 156362 w 285749"/>
                <a:gd name="connsiteY32" fmla="*/ 50575 h 101777"/>
                <a:gd name="connsiteX33" fmla="*/ 150777 w 285749"/>
                <a:gd name="connsiteY33" fmla="*/ 18962 h 101777"/>
                <a:gd name="connsiteX34" fmla="*/ 136975 w 285749"/>
                <a:gd name="connsiteY34" fmla="*/ 11059 h 101777"/>
                <a:gd name="connsiteX35" fmla="*/ 123909 w 285749"/>
                <a:gd name="connsiteY35" fmla="*/ 18011 h 101777"/>
                <a:gd name="connsiteX36" fmla="*/ 117798 w 285749"/>
                <a:gd name="connsiteY36" fmla="*/ 50575 h 101777"/>
                <a:gd name="connsiteX37" fmla="*/ 181965 w 285749"/>
                <a:gd name="connsiteY37" fmla="*/ 24863 h 101777"/>
                <a:gd name="connsiteX38" fmla="*/ 187128 w 285749"/>
                <a:gd name="connsiteY38" fmla="*/ 7269 h 101777"/>
                <a:gd name="connsiteX39" fmla="*/ 202301 w 285749"/>
                <a:gd name="connsiteY39" fmla="*/ 0 h 101777"/>
                <a:gd name="connsiteX40" fmla="*/ 217262 w 285749"/>
                <a:gd name="connsiteY40" fmla="*/ 6528 h 101777"/>
                <a:gd name="connsiteX41" fmla="*/ 223268 w 285749"/>
                <a:gd name="connsiteY41" fmla="*/ 25598 h 101777"/>
                <a:gd name="connsiteX42" fmla="*/ 217262 w 285749"/>
                <a:gd name="connsiteY42" fmla="*/ 44459 h 101777"/>
                <a:gd name="connsiteX43" fmla="*/ 202406 w 285749"/>
                <a:gd name="connsiteY43" fmla="*/ 50993 h 101777"/>
                <a:gd name="connsiteX44" fmla="*/ 187760 w 285749"/>
                <a:gd name="connsiteY44" fmla="*/ 44567 h 101777"/>
                <a:gd name="connsiteX45" fmla="*/ 181965 w 285749"/>
                <a:gd name="connsiteY45" fmla="*/ 24863 h 101777"/>
                <a:gd name="connsiteX46" fmla="*/ 202616 w 285749"/>
                <a:gd name="connsiteY46" fmla="*/ 8213 h 101777"/>
                <a:gd name="connsiteX47" fmla="*/ 195241 w 285749"/>
                <a:gd name="connsiteY47" fmla="*/ 12010 h 101777"/>
                <a:gd name="connsiteX48" fmla="*/ 192396 w 285749"/>
                <a:gd name="connsiteY48" fmla="*/ 26023 h 101777"/>
                <a:gd name="connsiteX49" fmla="*/ 195346 w 285749"/>
                <a:gd name="connsiteY49" fmla="*/ 39084 h 101777"/>
                <a:gd name="connsiteX50" fmla="*/ 202616 w 285749"/>
                <a:gd name="connsiteY50" fmla="*/ 42881 h 101777"/>
                <a:gd name="connsiteX51" fmla="*/ 209992 w 285749"/>
                <a:gd name="connsiteY51" fmla="*/ 39084 h 101777"/>
                <a:gd name="connsiteX52" fmla="*/ 212943 w 285749"/>
                <a:gd name="connsiteY52" fmla="*/ 25072 h 101777"/>
                <a:gd name="connsiteX53" fmla="*/ 209992 w 285749"/>
                <a:gd name="connsiteY53" fmla="*/ 12010 h 101777"/>
                <a:gd name="connsiteX54" fmla="*/ 202616 w 285749"/>
                <a:gd name="connsiteY54" fmla="*/ 8213 h 101777"/>
                <a:gd name="connsiteX55" fmla="*/ 202722 w 285749"/>
                <a:gd name="connsiteY55" fmla="*/ 101778 h 101777"/>
                <a:gd name="connsiteX56" fmla="*/ 255510 w 285749"/>
                <a:gd name="connsiteY56" fmla="*/ 0 h 101777"/>
                <a:gd name="connsiteX57" fmla="*/ 265098 w 285749"/>
                <a:gd name="connsiteY57" fmla="*/ 0 h 101777"/>
                <a:gd name="connsiteX58" fmla="*/ 212521 w 285749"/>
                <a:gd name="connsiteY58" fmla="*/ 101778 h 101777"/>
                <a:gd name="connsiteX59" fmla="*/ 202722 w 285749"/>
                <a:gd name="connsiteY59" fmla="*/ 101778 h 101777"/>
                <a:gd name="connsiteX60" fmla="*/ 244447 w 285749"/>
                <a:gd name="connsiteY60" fmla="*/ 75546 h 101777"/>
                <a:gd name="connsiteX61" fmla="*/ 249610 w 285749"/>
                <a:gd name="connsiteY61" fmla="*/ 57946 h 101777"/>
                <a:gd name="connsiteX62" fmla="*/ 264782 w 285749"/>
                <a:gd name="connsiteY62" fmla="*/ 50676 h 101777"/>
                <a:gd name="connsiteX63" fmla="*/ 279744 w 285749"/>
                <a:gd name="connsiteY63" fmla="*/ 57211 h 101777"/>
                <a:gd name="connsiteX64" fmla="*/ 285750 w 285749"/>
                <a:gd name="connsiteY64" fmla="*/ 76281 h 101777"/>
                <a:gd name="connsiteX65" fmla="*/ 279744 w 285749"/>
                <a:gd name="connsiteY65" fmla="*/ 95142 h 101777"/>
                <a:gd name="connsiteX66" fmla="*/ 264887 w 285749"/>
                <a:gd name="connsiteY66" fmla="*/ 101778 h 101777"/>
                <a:gd name="connsiteX67" fmla="*/ 250241 w 285749"/>
                <a:gd name="connsiteY67" fmla="*/ 95243 h 101777"/>
                <a:gd name="connsiteX68" fmla="*/ 244447 w 285749"/>
                <a:gd name="connsiteY68" fmla="*/ 75546 h 101777"/>
                <a:gd name="connsiteX69" fmla="*/ 265098 w 285749"/>
                <a:gd name="connsiteY69" fmla="*/ 58896 h 101777"/>
                <a:gd name="connsiteX70" fmla="*/ 257723 w 285749"/>
                <a:gd name="connsiteY70" fmla="*/ 62686 h 101777"/>
                <a:gd name="connsiteX71" fmla="*/ 254772 w 285749"/>
                <a:gd name="connsiteY71" fmla="*/ 76699 h 101777"/>
                <a:gd name="connsiteX72" fmla="*/ 257723 w 285749"/>
                <a:gd name="connsiteY72" fmla="*/ 89768 h 101777"/>
                <a:gd name="connsiteX73" fmla="*/ 265098 w 285749"/>
                <a:gd name="connsiteY73" fmla="*/ 93557 h 101777"/>
                <a:gd name="connsiteX74" fmla="*/ 272474 w 285749"/>
                <a:gd name="connsiteY74" fmla="*/ 89768 h 101777"/>
                <a:gd name="connsiteX75" fmla="*/ 275424 w 285749"/>
                <a:gd name="connsiteY75" fmla="*/ 75755 h 101777"/>
                <a:gd name="connsiteX76" fmla="*/ 272474 w 285749"/>
                <a:gd name="connsiteY76" fmla="*/ 62686 h 101777"/>
                <a:gd name="connsiteX77" fmla="*/ 265098 w 285749"/>
                <a:gd name="connsiteY77" fmla="*/ 58896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85749" h="101777">
                  <a:moveTo>
                    <a:pt x="35613" y="98197"/>
                  </a:moveTo>
                  <a:lnTo>
                    <a:pt x="23707" y="98197"/>
                  </a:lnTo>
                  <a:lnTo>
                    <a:pt x="23707" y="22651"/>
                  </a:lnTo>
                  <a:cubicBezTo>
                    <a:pt x="20897" y="25389"/>
                    <a:pt x="17174" y="28126"/>
                    <a:pt x="12538" y="30871"/>
                  </a:cubicBezTo>
                  <a:cubicBezTo>
                    <a:pt x="7902" y="33535"/>
                    <a:pt x="3723" y="35578"/>
                    <a:pt x="0" y="36981"/>
                  </a:cubicBezTo>
                  <a:lnTo>
                    <a:pt x="0" y="25497"/>
                  </a:lnTo>
                  <a:cubicBezTo>
                    <a:pt x="6673" y="22401"/>
                    <a:pt x="12468" y="18645"/>
                    <a:pt x="17385" y="14222"/>
                  </a:cubicBezTo>
                  <a:cubicBezTo>
                    <a:pt x="22372" y="9724"/>
                    <a:pt x="25884" y="5408"/>
                    <a:pt x="27922" y="1261"/>
                  </a:cubicBezTo>
                  <a:lnTo>
                    <a:pt x="35613" y="1261"/>
                  </a:lnTo>
                  <a:lnTo>
                    <a:pt x="35613" y="98197"/>
                  </a:lnTo>
                  <a:close/>
                  <a:moveTo>
                    <a:pt x="71753" y="98197"/>
                  </a:moveTo>
                  <a:lnTo>
                    <a:pt x="71753" y="84710"/>
                  </a:lnTo>
                  <a:lnTo>
                    <a:pt x="85240" y="84710"/>
                  </a:lnTo>
                  <a:lnTo>
                    <a:pt x="85240" y="98197"/>
                  </a:lnTo>
                  <a:lnTo>
                    <a:pt x="71753" y="98197"/>
                  </a:lnTo>
                  <a:close/>
                  <a:moveTo>
                    <a:pt x="105575" y="50575"/>
                  </a:moveTo>
                  <a:cubicBezTo>
                    <a:pt x="105575" y="39192"/>
                    <a:pt x="106735" y="30028"/>
                    <a:pt x="109052" y="23069"/>
                  </a:cubicBezTo>
                  <a:cubicBezTo>
                    <a:pt x="111441" y="16049"/>
                    <a:pt x="114953" y="10675"/>
                    <a:pt x="119589" y="6952"/>
                  </a:cubicBezTo>
                  <a:cubicBezTo>
                    <a:pt x="124225" y="3156"/>
                    <a:pt x="130055" y="1261"/>
                    <a:pt x="137080" y="1261"/>
                  </a:cubicBezTo>
                  <a:cubicBezTo>
                    <a:pt x="142278" y="1261"/>
                    <a:pt x="146808" y="2313"/>
                    <a:pt x="150672" y="4424"/>
                  </a:cubicBezTo>
                  <a:cubicBezTo>
                    <a:pt x="154606" y="6460"/>
                    <a:pt x="157837" y="9447"/>
                    <a:pt x="160365" y="13379"/>
                  </a:cubicBezTo>
                  <a:cubicBezTo>
                    <a:pt x="162894" y="17310"/>
                    <a:pt x="164896" y="22125"/>
                    <a:pt x="166371" y="27810"/>
                  </a:cubicBezTo>
                  <a:cubicBezTo>
                    <a:pt x="167846" y="33434"/>
                    <a:pt x="168584" y="41020"/>
                    <a:pt x="168584" y="50575"/>
                  </a:cubicBezTo>
                  <a:cubicBezTo>
                    <a:pt x="168584" y="61884"/>
                    <a:pt x="167390" y="71014"/>
                    <a:pt x="165001" y="77967"/>
                  </a:cubicBezTo>
                  <a:cubicBezTo>
                    <a:pt x="162684" y="84919"/>
                    <a:pt x="159206" y="90327"/>
                    <a:pt x="154570" y="94191"/>
                  </a:cubicBezTo>
                  <a:cubicBezTo>
                    <a:pt x="150005" y="97988"/>
                    <a:pt x="144174" y="99883"/>
                    <a:pt x="137080" y="99883"/>
                  </a:cubicBezTo>
                  <a:cubicBezTo>
                    <a:pt x="127737" y="99883"/>
                    <a:pt x="120432" y="96545"/>
                    <a:pt x="115164" y="89876"/>
                  </a:cubicBezTo>
                  <a:cubicBezTo>
                    <a:pt x="108772" y="81797"/>
                    <a:pt x="105575" y="68695"/>
                    <a:pt x="105575" y="50575"/>
                  </a:cubicBezTo>
                  <a:close/>
                  <a:moveTo>
                    <a:pt x="117798" y="50575"/>
                  </a:moveTo>
                  <a:cubicBezTo>
                    <a:pt x="117798" y="66449"/>
                    <a:pt x="119625" y="77016"/>
                    <a:pt x="123277" y="82289"/>
                  </a:cubicBezTo>
                  <a:cubicBezTo>
                    <a:pt x="127000" y="87482"/>
                    <a:pt x="131601" y="90085"/>
                    <a:pt x="137080" y="90085"/>
                  </a:cubicBezTo>
                  <a:cubicBezTo>
                    <a:pt x="142489" y="90085"/>
                    <a:pt x="147055" y="87448"/>
                    <a:pt x="150777" y="82181"/>
                  </a:cubicBezTo>
                  <a:cubicBezTo>
                    <a:pt x="154500" y="76915"/>
                    <a:pt x="156362" y="66375"/>
                    <a:pt x="156362" y="50575"/>
                  </a:cubicBezTo>
                  <a:cubicBezTo>
                    <a:pt x="156362" y="34695"/>
                    <a:pt x="154500" y="24161"/>
                    <a:pt x="150777" y="18962"/>
                  </a:cubicBezTo>
                  <a:cubicBezTo>
                    <a:pt x="147055" y="13696"/>
                    <a:pt x="142454" y="11059"/>
                    <a:pt x="136975" y="11059"/>
                  </a:cubicBezTo>
                  <a:cubicBezTo>
                    <a:pt x="131496" y="11059"/>
                    <a:pt x="127140" y="13379"/>
                    <a:pt x="123909" y="18011"/>
                  </a:cubicBezTo>
                  <a:cubicBezTo>
                    <a:pt x="119835" y="23845"/>
                    <a:pt x="117798" y="34695"/>
                    <a:pt x="117798" y="50575"/>
                  </a:cubicBezTo>
                  <a:close/>
                  <a:moveTo>
                    <a:pt x="181965" y="24863"/>
                  </a:moveTo>
                  <a:cubicBezTo>
                    <a:pt x="181965" y="17978"/>
                    <a:pt x="183686" y="12111"/>
                    <a:pt x="187128" y="7269"/>
                  </a:cubicBezTo>
                  <a:cubicBezTo>
                    <a:pt x="190640" y="2421"/>
                    <a:pt x="195698" y="0"/>
                    <a:pt x="202301" y="0"/>
                  </a:cubicBezTo>
                  <a:cubicBezTo>
                    <a:pt x="208342" y="0"/>
                    <a:pt x="213329" y="2171"/>
                    <a:pt x="217262" y="6528"/>
                  </a:cubicBezTo>
                  <a:cubicBezTo>
                    <a:pt x="221267" y="10816"/>
                    <a:pt x="223268" y="17169"/>
                    <a:pt x="223268" y="25598"/>
                  </a:cubicBezTo>
                  <a:cubicBezTo>
                    <a:pt x="223268" y="33750"/>
                    <a:pt x="221267" y="40035"/>
                    <a:pt x="217262" y="44459"/>
                  </a:cubicBezTo>
                  <a:cubicBezTo>
                    <a:pt x="213259" y="48815"/>
                    <a:pt x="208307" y="50993"/>
                    <a:pt x="202406" y="50993"/>
                  </a:cubicBezTo>
                  <a:cubicBezTo>
                    <a:pt x="196576" y="50993"/>
                    <a:pt x="191694" y="48849"/>
                    <a:pt x="187760" y="44567"/>
                  </a:cubicBezTo>
                  <a:cubicBezTo>
                    <a:pt x="183897" y="40211"/>
                    <a:pt x="181965" y="33643"/>
                    <a:pt x="181965" y="24863"/>
                  </a:cubicBezTo>
                  <a:close/>
                  <a:moveTo>
                    <a:pt x="202616" y="8213"/>
                  </a:moveTo>
                  <a:cubicBezTo>
                    <a:pt x="199666" y="8213"/>
                    <a:pt x="197208" y="9481"/>
                    <a:pt x="195241" y="12010"/>
                  </a:cubicBezTo>
                  <a:cubicBezTo>
                    <a:pt x="193344" y="14539"/>
                    <a:pt x="192396" y="19205"/>
                    <a:pt x="192396" y="26023"/>
                  </a:cubicBezTo>
                  <a:cubicBezTo>
                    <a:pt x="192396" y="32206"/>
                    <a:pt x="193380" y="36556"/>
                    <a:pt x="195346" y="39084"/>
                  </a:cubicBezTo>
                  <a:cubicBezTo>
                    <a:pt x="197314" y="41613"/>
                    <a:pt x="199737" y="42881"/>
                    <a:pt x="202616" y="42881"/>
                  </a:cubicBezTo>
                  <a:cubicBezTo>
                    <a:pt x="205638" y="42881"/>
                    <a:pt x="208095" y="41613"/>
                    <a:pt x="209992" y="39084"/>
                  </a:cubicBezTo>
                  <a:cubicBezTo>
                    <a:pt x="211959" y="36488"/>
                    <a:pt x="212943" y="31815"/>
                    <a:pt x="212943" y="25072"/>
                  </a:cubicBezTo>
                  <a:cubicBezTo>
                    <a:pt x="212943" y="18821"/>
                    <a:pt x="211959" y="14464"/>
                    <a:pt x="209992" y="12010"/>
                  </a:cubicBezTo>
                  <a:cubicBezTo>
                    <a:pt x="208025" y="9481"/>
                    <a:pt x="205567" y="8213"/>
                    <a:pt x="202616" y="8213"/>
                  </a:cubicBezTo>
                  <a:close/>
                  <a:moveTo>
                    <a:pt x="202722" y="101778"/>
                  </a:moveTo>
                  <a:lnTo>
                    <a:pt x="255510" y="0"/>
                  </a:lnTo>
                  <a:lnTo>
                    <a:pt x="265098" y="0"/>
                  </a:lnTo>
                  <a:lnTo>
                    <a:pt x="212521" y="101778"/>
                  </a:lnTo>
                  <a:lnTo>
                    <a:pt x="202722" y="101778"/>
                  </a:lnTo>
                  <a:close/>
                  <a:moveTo>
                    <a:pt x="244447" y="75546"/>
                  </a:moveTo>
                  <a:cubicBezTo>
                    <a:pt x="244447" y="68587"/>
                    <a:pt x="246168" y="62727"/>
                    <a:pt x="249610" y="57946"/>
                  </a:cubicBezTo>
                  <a:cubicBezTo>
                    <a:pt x="253122" y="53097"/>
                    <a:pt x="258179" y="50676"/>
                    <a:pt x="264782" y="50676"/>
                  </a:cubicBezTo>
                  <a:cubicBezTo>
                    <a:pt x="270823" y="50676"/>
                    <a:pt x="275810" y="52854"/>
                    <a:pt x="279744" y="57211"/>
                  </a:cubicBezTo>
                  <a:cubicBezTo>
                    <a:pt x="283748" y="61493"/>
                    <a:pt x="285750" y="67852"/>
                    <a:pt x="285750" y="76281"/>
                  </a:cubicBezTo>
                  <a:cubicBezTo>
                    <a:pt x="285750" y="84427"/>
                    <a:pt x="283748" y="90718"/>
                    <a:pt x="279744" y="95142"/>
                  </a:cubicBezTo>
                  <a:cubicBezTo>
                    <a:pt x="275740" y="99566"/>
                    <a:pt x="270788" y="101778"/>
                    <a:pt x="264887" y="101778"/>
                  </a:cubicBezTo>
                  <a:cubicBezTo>
                    <a:pt x="259057" y="101778"/>
                    <a:pt x="254176" y="99599"/>
                    <a:pt x="250241" y="95243"/>
                  </a:cubicBezTo>
                  <a:cubicBezTo>
                    <a:pt x="246378" y="90820"/>
                    <a:pt x="244447" y="84252"/>
                    <a:pt x="244447" y="75546"/>
                  </a:cubicBezTo>
                  <a:close/>
                  <a:moveTo>
                    <a:pt x="265098" y="58896"/>
                  </a:moveTo>
                  <a:cubicBezTo>
                    <a:pt x="262148" y="58896"/>
                    <a:pt x="259690" y="60157"/>
                    <a:pt x="257723" y="62686"/>
                  </a:cubicBezTo>
                  <a:cubicBezTo>
                    <a:pt x="255756" y="65215"/>
                    <a:pt x="254772" y="69888"/>
                    <a:pt x="254772" y="76699"/>
                  </a:cubicBezTo>
                  <a:cubicBezTo>
                    <a:pt x="254772" y="82883"/>
                    <a:pt x="255756" y="87239"/>
                    <a:pt x="257723" y="89768"/>
                  </a:cubicBezTo>
                  <a:cubicBezTo>
                    <a:pt x="259690" y="92296"/>
                    <a:pt x="262148" y="93557"/>
                    <a:pt x="265098" y="93557"/>
                  </a:cubicBezTo>
                  <a:cubicBezTo>
                    <a:pt x="268119" y="93557"/>
                    <a:pt x="270577" y="92296"/>
                    <a:pt x="272474" y="89768"/>
                  </a:cubicBezTo>
                  <a:cubicBezTo>
                    <a:pt x="274441" y="87239"/>
                    <a:pt x="275424" y="82566"/>
                    <a:pt x="275424" y="75755"/>
                  </a:cubicBezTo>
                  <a:cubicBezTo>
                    <a:pt x="275424" y="69571"/>
                    <a:pt x="274441" y="65215"/>
                    <a:pt x="272474" y="62686"/>
                  </a:cubicBezTo>
                  <a:cubicBezTo>
                    <a:pt x="270507" y="60157"/>
                    <a:pt x="268049" y="58896"/>
                    <a:pt x="265098" y="58896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95B6F94-1C7A-4810-8B77-339DCF7D9F44}"/>
                </a:ext>
              </a:extLst>
            </p:cNvPr>
            <p:cNvSpPr/>
            <p:nvPr/>
          </p:nvSpPr>
          <p:spPr>
            <a:xfrm>
              <a:off x="804819" y="1323472"/>
              <a:ext cx="3492259" cy="23514"/>
            </a:xfrm>
            <a:custGeom>
              <a:avLst/>
              <a:gdLst>
                <a:gd name="connsiteX0" fmla="*/ 0 w 3492259"/>
                <a:gd name="connsiteY0" fmla="*/ 23514 h 23514"/>
                <a:gd name="connsiteX1" fmla="*/ 1056685 w 3492259"/>
                <a:gd name="connsiteY1" fmla="*/ 23514 h 23514"/>
                <a:gd name="connsiteX2" fmla="*/ 3492260 w 3492259"/>
                <a:gd name="connsiteY2" fmla="*/ 0 h 2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92259" h="23514">
                  <a:moveTo>
                    <a:pt x="0" y="23514"/>
                  </a:moveTo>
                  <a:lnTo>
                    <a:pt x="1056685" y="23514"/>
                  </a:lnTo>
                  <a:lnTo>
                    <a:pt x="3492260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2A96AA8-C75D-470F-AA9F-31B9B70BD7CB}"/>
                </a:ext>
              </a:extLst>
            </p:cNvPr>
            <p:cNvSpPr/>
            <p:nvPr/>
          </p:nvSpPr>
          <p:spPr>
            <a:xfrm>
              <a:off x="4283592" y="1309985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42"/>
                    <a:pt x="20938" y="0"/>
                    <a:pt x="13487" y="0"/>
                  </a:cubicBezTo>
                  <a:cubicBezTo>
                    <a:pt x="6035" y="0"/>
                    <a:pt x="0" y="6042"/>
                    <a:pt x="0" y="13487"/>
                  </a:cubicBezTo>
                  <a:cubicBezTo>
                    <a:pt x="0" y="20938"/>
                    <a:pt x="6035" y="26973"/>
                    <a:pt x="13487" y="26973"/>
                  </a:cubicBezTo>
                  <a:cubicBezTo>
                    <a:pt x="20938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5BB4E6D-CE7E-4C95-9D83-C6F6DAEFBD28}"/>
                </a:ext>
              </a:extLst>
            </p:cNvPr>
            <p:cNvSpPr/>
            <p:nvPr/>
          </p:nvSpPr>
          <p:spPr>
            <a:xfrm>
              <a:off x="815461" y="1550555"/>
              <a:ext cx="520398" cy="98196"/>
            </a:xfrm>
            <a:custGeom>
              <a:avLst/>
              <a:gdLst>
                <a:gd name="connsiteX0" fmla="*/ 63114 w 520398"/>
                <a:gd name="connsiteY0" fmla="*/ 0 h 98196"/>
                <a:gd name="connsiteX1" fmla="*/ 75863 w 520398"/>
                <a:gd name="connsiteY1" fmla="*/ 0 h 98196"/>
                <a:gd name="connsiteX2" fmla="*/ 75863 w 520398"/>
                <a:gd name="connsiteY2" fmla="*/ 55734 h 98196"/>
                <a:gd name="connsiteX3" fmla="*/ 72596 w 520398"/>
                <a:gd name="connsiteY3" fmla="*/ 78918 h 98196"/>
                <a:gd name="connsiteX4" fmla="*/ 60690 w 520398"/>
                <a:gd name="connsiteY4" fmla="*/ 92822 h 98196"/>
                <a:gd name="connsiteX5" fmla="*/ 38142 w 520398"/>
                <a:gd name="connsiteY5" fmla="*/ 98197 h 98196"/>
                <a:gd name="connsiteX6" fmla="*/ 15910 w 520398"/>
                <a:gd name="connsiteY6" fmla="*/ 93557 h 98196"/>
                <a:gd name="connsiteX7" fmla="*/ 3688 w 520398"/>
                <a:gd name="connsiteY7" fmla="*/ 79970 h 98196"/>
                <a:gd name="connsiteX8" fmla="*/ 0 w 520398"/>
                <a:gd name="connsiteY8" fmla="*/ 55734 h 98196"/>
                <a:gd name="connsiteX9" fmla="*/ 0 w 520398"/>
                <a:gd name="connsiteY9" fmla="*/ 0 h 98196"/>
                <a:gd name="connsiteX10" fmla="*/ 12749 w 520398"/>
                <a:gd name="connsiteY10" fmla="*/ 0 h 98196"/>
                <a:gd name="connsiteX11" fmla="*/ 12749 w 520398"/>
                <a:gd name="connsiteY11" fmla="*/ 55633 h 98196"/>
                <a:gd name="connsiteX12" fmla="*/ 15067 w 520398"/>
                <a:gd name="connsiteY12" fmla="*/ 74278 h 98196"/>
                <a:gd name="connsiteX13" fmla="*/ 23075 w 520398"/>
                <a:gd name="connsiteY13" fmla="*/ 83442 h 98196"/>
                <a:gd name="connsiteX14" fmla="*/ 37088 w 520398"/>
                <a:gd name="connsiteY14" fmla="*/ 86605 h 98196"/>
                <a:gd name="connsiteX15" fmla="*/ 57108 w 520398"/>
                <a:gd name="connsiteY15" fmla="*/ 80286 h 98196"/>
                <a:gd name="connsiteX16" fmla="*/ 63114 w 520398"/>
                <a:gd name="connsiteY16" fmla="*/ 55633 h 98196"/>
                <a:gd name="connsiteX17" fmla="*/ 63114 w 520398"/>
                <a:gd name="connsiteY17" fmla="*/ 0 h 98196"/>
                <a:gd name="connsiteX18" fmla="*/ 85873 w 520398"/>
                <a:gd name="connsiteY18" fmla="*/ 96511 h 98196"/>
                <a:gd name="connsiteX19" fmla="*/ 85873 w 520398"/>
                <a:gd name="connsiteY19" fmla="*/ 26549 h 98196"/>
                <a:gd name="connsiteX20" fmla="*/ 96620 w 520398"/>
                <a:gd name="connsiteY20" fmla="*/ 26549 h 98196"/>
                <a:gd name="connsiteX21" fmla="*/ 96620 w 520398"/>
                <a:gd name="connsiteY21" fmla="*/ 36556 h 98196"/>
                <a:gd name="connsiteX22" fmla="*/ 118852 w 520398"/>
                <a:gd name="connsiteY22" fmla="*/ 24971 h 98196"/>
                <a:gd name="connsiteX23" fmla="*/ 130442 w 520398"/>
                <a:gd name="connsiteY23" fmla="*/ 27284 h 98196"/>
                <a:gd name="connsiteX24" fmla="*/ 138450 w 520398"/>
                <a:gd name="connsiteY24" fmla="*/ 33184 h 98196"/>
                <a:gd name="connsiteX25" fmla="*/ 142137 w 520398"/>
                <a:gd name="connsiteY25" fmla="*/ 41930 h 98196"/>
                <a:gd name="connsiteX26" fmla="*/ 142770 w 520398"/>
                <a:gd name="connsiteY26" fmla="*/ 53522 h 98196"/>
                <a:gd name="connsiteX27" fmla="*/ 142770 w 520398"/>
                <a:gd name="connsiteY27" fmla="*/ 96511 h 98196"/>
                <a:gd name="connsiteX28" fmla="*/ 130864 w 520398"/>
                <a:gd name="connsiteY28" fmla="*/ 96511 h 98196"/>
                <a:gd name="connsiteX29" fmla="*/ 130864 w 520398"/>
                <a:gd name="connsiteY29" fmla="*/ 53947 h 98196"/>
                <a:gd name="connsiteX30" fmla="*/ 129493 w 520398"/>
                <a:gd name="connsiteY30" fmla="*/ 43090 h 98196"/>
                <a:gd name="connsiteX31" fmla="*/ 124542 w 520398"/>
                <a:gd name="connsiteY31" fmla="*/ 37399 h 98196"/>
                <a:gd name="connsiteX32" fmla="*/ 116323 w 520398"/>
                <a:gd name="connsiteY32" fmla="*/ 35295 h 98196"/>
                <a:gd name="connsiteX33" fmla="*/ 103258 w 520398"/>
                <a:gd name="connsiteY33" fmla="*/ 40143 h 98196"/>
                <a:gd name="connsiteX34" fmla="*/ 97779 w 520398"/>
                <a:gd name="connsiteY34" fmla="*/ 58263 h 98196"/>
                <a:gd name="connsiteX35" fmla="*/ 97779 w 520398"/>
                <a:gd name="connsiteY35" fmla="*/ 96511 h 98196"/>
                <a:gd name="connsiteX36" fmla="*/ 85873 w 520398"/>
                <a:gd name="connsiteY36" fmla="*/ 96511 h 98196"/>
                <a:gd name="connsiteX37" fmla="*/ 153412 w 520398"/>
                <a:gd name="connsiteY37" fmla="*/ 96511 h 98196"/>
                <a:gd name="connsiteX38" fmla="*/ 153412 w 520398"/>
                <a:gd name="connsiteY38" fmla="*/ 0 h 98196"/>
                <a:gd name="connsiteX39" fmla="*/ 165318 w 520398"/>
                <a:gd name="connsiteY39" fmla="*/ 0 h 98196"/>
                <a:gd name="connsiteX40" fmla="*/ 165318 w 520398"/>
                <a:gd name="connsiteY40" fmla="*/ 54999 h 98196"/>
                <a:gd name="connsiteX41" fmla="*/ 193345 w 520398"/>
                <a:gd name="connsiteY41" fmla="*/ 26549 h 98196"/>
                <a:gd name="connsiteX42" fmla="*/ 208623 w 520398"/>
                <a:gd name="connsiteY42" fmla="*/ 26549 h 98196"/>
                <a:gd name="connsiteX43" fmla="*/ 181966 w 520398"/>
                <a:gd name="connsiteY43" fmla="*/ 52470 h 98196"/>
                <a:gd name="connsiteX44" fmla="*/ 211363 w 520398"/>
                <a:gd name="connsiteY44" fmla="*/ 96511 h 98196"/>
                <a:gd name="connsiteX45" fmla="*/ 196717 w 520398"/>
                <a:gd name="connsiteY45" fmla="*/ 96511 h 98196"/>
                <a:gd name="connsiteX46" fmla="*/ 173642 w 520398"/>
                <a:gd name="connsiteY46" fmla="*/ 60791 h 98196"/>
                <a:gd name="connsiteX47" fmla="*/ 165318 w 520398"/>
                <a:gd name="connsiteY47" fmla="*/ 68803 h 98196"/>
                <a:gd name="connsiteX48" fmla="*/ 165318 w 520398"/>
                <a:gd name="connsiteY48" fmla="*/ 96511 h 98196"/>
                <a:gd name="connsiteX49" fmla="*/ 153412 w 520398"/>
                <a:gd name="connsiteY49" fmla="*/ 96511 h 98196"/>
                <a:gd name="connsiteX50" fmla="*/ 220740 w 520398"/>
                <a:gd name="connsiteY50" fmla="*/ 96511 h 98196"/>
                <a:gd name="connsiteX51" fmla="*/ 220740 w 520398"/>
                <a:gd name="connsiteY51" fmla="*/ 26549 h 98196"/>
                <a:gd name="connsiteX52" fmla="*/ 231487 w 520398"/>
                <a:gd name="connsiteY52" fmla="*/ 26549 h 98196"/>
                <a:gd name="connsiteX53" fmla="*/ 231487 w 520398"/>
                <a:gd name="connsiteY53" fmla="*/ 36556 h 98196"/>
                <a:gd name="connsiteX54" fmla="*/ 253719 w 520398"/>
                <a:gd name="connsiteY54" fmla="*/ 24971 h 98196"/>
                <a:gd name="connsiteX55" fmla="*/ 265309 w 520398"/>
                <a:gd name="connsiteY55" fmla="*/ 27284 h 98196"/>
                <a:gd name="connsiteX56" fmla="*/ 273317 w 520398"/>
                <a:gd name="connsiteY56" fmla="*/ 33184 h 98196"/>
                <a:gd name="connsiteX57" fmla="*/ 277005 w 520398"/>
                <a:gd name="connsiteY57" fmla="*/ 41930 h 98196"/>
                <a:gd name="connsiteX58" fmla="*/ 277637 w 520398"/>
                <a:gd name="connsiteY58" fmla="*/ 53522 h 98196"/>
                <a:gd name="connsiteX59" fmla="*/ 277637 w 520398"/>
                <a:gd name="connsiteY59" fmla="*/ 96511 h 98196"/>
                <a:gd name="connsiteX60" fmla="*/ 265731 w 520398"/>
                <a:gd name="connsiteY60" fmla="*/ 96511 h 98196"/>
                <a:gd name="connsiteX61" fmla="*/ 265731 w 520398"/>
                <a:gd name="connsiteY61" fmla="*/ 53947 h 98196"/>
                <a:gd name="connsiteX62" fmla="*/ 264361 w 520398"/>
                <a:gd name="connsiteY62" fmla="*/ 43090 h 98196"/>
                <a:gd name="connsiteX63" fmla="*/ 259409 w 520398"/>
                <a:gd name="connsiteY63" fmla="*/ 37399 h 98196"/>
                <a:gd name="connsiteX64" fmla="*/ 251190 w 520398"/>
                <a:gd name="connsiteY64" fmla="*/ 35295 h 98196"/>
                <a:gd name="connsiteX65" fmla="*/ 238125 w 520398"/>
                <a:gd name="connsiteY65" fmla="*/ 40143 h 98196"/>
                <a:gd name="connsiteX66" fmla="*/ 232646 w 520398"/>
                <a:gd name="connsiteY66" fmla="*/ 58263 h 98196"/>
                <a:gd name="connsiteX67" fmla="*/ 232646 w 520398"/>
                <a:gd name="connsiteY67" fmla="*/ 96511 h 98196"/>
                <a:gd name="connsiteX68" fmla="*/ 220740 w 520398"/>
                <a:gd name="connsiteY68" fmla="*/ 96511 h 98196"/>
                <a:gd name="connsiteX69" fmla="*/ 283854 w 520398"/>
                <a:gd name="connsiteY69" fmla="*/ 61526 h 98196"/>
                <a:gd name="connsiteX70" fmla="*/ 294601 w 520398"/>
                <a:gd name="connsiteY70" fmla="*/ 32766 h 98196"/>
                <a:gd name="connsiteX71" fmla="*/ 316622 w 520398"/>
                <a:gd name="connsiteY71" fmla="*/ 24971 h 98196"/>
                <a:gd name="connsiteX72" fmla="*/ 340121 w 520398"/>
                <a:gd name="connsiteY72" fmla="*/ 34452 h 98196"/>
                <a:gd name="connsiteX73" fmla="*/ 349285 w 520398"/>
                <a:gd name="connsiteY73" fmla="*/ 60582 h 98196"/>
                <a:gd name="connsiteX74" fmla="*/ 345280 w 520398"/>
                <a:gd name="connsiteY74" fmla="*/ 81864 h 98196"/>
                <a:gd name="connsiteX75" fmla="*/ 333479 w 520398"/>
                <a:gd name="connsiteY75" fmla="*/ 93874 h 98196"/>
                <a:gd name="connsiteX76" fmla="*/ 316622 w 520398"/>
                <a:gd name="connsiteY76" fmla="*/ 98089 h 98196"/>
                <a:gd name="connsiteX77" fmla="*/ 292810 w 520398"/>
                <a:gd name="connsiteY77" fmla="*/ 88716 h 98196"/>
                <a:gd name="connsiteX78" fmla="*/ 283854 w 520398"/>
                <a:gd name="connsiteY78" fmla="*/ 61526 h 98196"/>
                <a:gd name="connsiteX79" fmla="*/ 295970 w 520398"/>
                <a:gd name="connsiteY79" fmla="*/ 61526 h 98196"/>
                <a:gd name="connsiteX80" fmla="*/ 301765 w 520398"/>
                <a:gd name="connsiteY80" fmla="*/ 81655 h 98196"/>
                <a:gd name="connsiteX81" fmla="*/ 316622 w 520398"/>
                <a:gd name="connsiteY81" fmla="*/ 88291 h 98196"/>
                <a:gd name="connsiteX82" fmla="*/ 331267 w 520398"/>
                <a:gd name="connsiteY82" fmla="*/ 81655 h 98196"/>
                <a:gd name="connsiteX83" fmla="*/ 337167 w 520398"/>
                <a:gd name="connsiteY83" fmla="*/ 61108 h 98196"/>
                <a:gd name="connsiteX84" fmla="*/ 331267 w 520398"/>
                <a:gd name="connsiteY84" fmla="*/ 41512 h 98196"/>
                <a:gd name="connsiteX85" fmla="*/ 316622 w 520398"/>
                <a:gd name="connsiteY85" fmla="*/ 34769 h 98196"/>
                <a:gd name="connsiteX86" fmla="*/ 301765 w 520398"/>
                <a:gd name="connsiteY86" fmla="*/ 41512 h 98196"/>
                <a:gd name="connsiteX87" fmla="*/ 295970 w 520398"/>
                <a:gd name="connsiteY87" fmla="*/ 61526 h 98196"/>
                <a:gd name="connsiteX88" fmla="*/ 375308 w 520398"/>
                <a:gd name="connsiteY88" fmla="*/ 96511 h 98196"/>
                <a:gd name="connsiteX89" fmla="*/ 353918 w 520398"/>
                <a:gd name="connsiteY89" fmla="*/ 26549 h 98196"/>
                <a:gd name="connsiteX90" fmla="*/ 366144 w 520398"/>
                <a:gd name="connsiteY90" fmla="*/ 26549 h 98196"/>
                <a:gd name="connsiteX91" fmla="*/ 377311 w 520398"/>
                <a:gd name="connsiteY91" fmla="*/ 66901 h 98196"/>
                <a:gd name="connsiteX92" fmla="*/ 381424 w 520398"/>
                <a:gd name="connsiteY92" fmla="*/ 81972 h 98196"/>
                <a:gd name="connsiteX93" fmla="*/ 385005 w 520398"/>
                <a:gd name="connsiteY93" fmla="*/ 67535 h 98196"/>
                <a:gd name="connsiteX94" fmla="*/ 396172 w 520398"/>
                <a:gd name="connsiteY94" fmla="*/ 26549 h 98196"/>
                <a:gd name="connsiteX95" fmla="*/ 408398 w 520398"/>
                <a:gd name="connsiteY95" fmla="*/ 26549 h 98196"/>
                <a:gd name="connsiteX96" fmla="*/ 418823 w 520398"/>
                <a:gd name="connsiteY96" fmla="*/ 67117 h 98196"/>
                <a:gd name="connsiteX97" fmla="*/ 422302 w 520398"/>
                <a:gd name="connsiteY97" fmla="*/ 80496 h 98196"/>
                <a:gd name="connsiteX98" fmla="*/ 426308 w 520398"/>
                <a:gd name="connsiteY98" fmla="*/ 67009 h 98196"/>
                <a:gd name="connsiteX99" fmla="*/ 438318 w 520398"/>
                <a:gd name="connsiteY99" fmla="*/ 26549 h 98196"/>
                <a:gd name="connsiteX100" fmla="*/ 449802 w 520398"/>
                <a:gd name="connsiteY100" fmla="*/ 26549 h 98196"/>
                <a:gd name="connsiteX101" fmla="*/ 427994 w 520398"/>
                <a:gd name="connsiteY101" fmla="*/ 96511 h 98196"/>
                <a:gd name="connsiteX102" fmla="*/ 415667 w 520398"/>
                <a:gd name="connsiteY102" fmla="*/ 96511 h 98196"/>
                <a:gd name="connsiteX103" fmla="*/ 404493 w 520398"/>
                <a:gd name="connsiteY103" fmla="*/ 54574 h 98196"/>
                <a:gd name="connsiteX104" fmla="*/ 401863 w 520398"/>
                <a:gd name="connsiteY104" fmla="*/ 42672 h 98196"/>
                <a:gd name="connsiteX105" fmla="*/ 387635 w 520398"/>
                <a:gd name="connsiteY105" fmla="*/ 96511 h 98196"/>
                <a:gd name="connsiteX106" fmla="*/ 375308 w 520398"/>
                <a:gd name="connsiteY106" fmla="*/ 96511 h 98196"/>
                <a:gd name="connsiteX107" fmla="*/ 463498 w 520398"/>
                <a:gd name="connsiteY107" fmla="*/ 96511 h 98196"/>
                <a:gd name="connsiteX108" fmla="*/ 463498 w 520398"/>
                <a:gd name="connsiteY108" fmla="*/ 26549 h 98196"/>
                <a:gd name="connsiteX109" fmla="*/ 474247 w 520398"/>
                <a:gd name="connsiteY109" fmla="*/ 26549 h 98196"/>
                <a:gd name="connsiteX110" fmla="*/ 474247 w 520398"/>
                <a:gd name="connsiteY110" fmla="*/ 36556 h 98196"/>
                <a:gd name="connsiteX111" fmla="*/ 496479 w 520398"/>
                <a:gd name="connsiteY111" fmla="*/ 24971 h 98196"/>
                <a:gd name="connsiteX112" fmla="*/ 508071 w 520398"/>
                <a:gd name="connsiteY112" fmla="*/ 27284 h 98196"/>
                <a:gd name="connsiteX113" fmla="*/ 516076 w 520398"/>
                <a:gd name="connsiteY113" fmla="*/ 33184 h 98196"/>
                <a:gd name="connsiteX114" fmla="*/ 519764 w 520398"/>
                <a:gd name="connsiteY114" fmla="*/ 41930 h 98196"/>
                <a:gd name="connsiteX115" fmla="*/ 520398 w 520398"/>
                <a:gd name="connsiteY115" fmla="*/ 53522 h 98196"/>
                <a:gd name="connsiteX116" fmla="*/ 520398 w 520398"/>
                <a:gd name="connsiteY116" fmla="*/ 96511 h 98196"/>
                <a:gd name="connsiteX117" fmla="*/ 508489 w 520398"/>
                <a:gd name="connsiteY117" fmla="*/ 96511 h 98196"/>
                <a:gd name="connsiteX118" fmla="*/ 508489 w 520398"/>
                <a:gd name="connsiteY118" fmla="*/ 53947 h 98196"/>
                <a:gd name="connsiteX119" fmla="*/ 507120 w 520398"/>
                <a:gd name="connsiteY119" fmla="*/ 43090 h 98196"/>
                <a:gd name="connsiteX120" fmla="*/ 502171 w 520398"/>
                <a:gd name="connsiteY120" fmla="*/ 37399 h 98196"/>
                <a:gd name="connsiteX121" fmla="*/ 493951 w 520398"/>
                <a:gd name="connsiteY121" fmla="*/ 35295 h 98196"/>
                <a:gd name="connsiteX122" fmla="*/ 480889 w 520398"/>
                <a:gd name="connsiteY122" fmla="*/ 40143 h 98196"/>
                <a:gd name="connsiteX123" fmla="*/ 475406 w 520398"/>
                <a:gd name="connsiteY123" fmla="*/ 58263 h 98196"/>
                <a:gd name="connsiteX124" fmla="*/ 475406 w 520398"/>
                <a:gd name="connsiteY124" fmla="*/ 96511 h 98196"/>
                <a:gd name="connsiteX125" fmla="*/ 463498 w 520398"/>
                <a:gd name="connsiteY125" fmla="*/ 96511 h 98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520398" h="98196">
                  <a:moveTo>
                    <a:pt x="63114" y="0"/>
                  </a:moveTo>
                  <a:lnTo>
                    <a:pt x="75863" y="0"/>
                  </a:lnTo>
                  <a:lnTo>
                    <a:pt x="75863" y="55734"/>
                  </a:lnTo>
                  <a:cubicBezTo>
                    <a:pt x="75863" y="65431"/>
                    <a:pt x="74774" y="73152"/>
                    <a:pt x="72596" y="78918"/>
                  </a:cubicBezTo>
                  <a:cubicBezTo>
                    <a:pt x="70419" y="84602"/>
                    <a:pt x="66450" y="89242"/>
                    <a:pt x="60690" y="92822"/>
                  </a:cubicBezTo>
                  <a:cubicBezTo>
                    <a:pt x="55001" y="96403"/>
                    <a:pt x="47485" y="98197"/>
                    <a:pt x="38142" y="98197"/>
                  </a:cubicBezTo>
                  <a:cubicBezTo>
                    <a:pt x="29081" y="98197"/>
                    <a:pt x="21670" y="96653"/>
                    <a:pt x="15910" y="93557"/>
                  </a:cubicBezTo>
                  <a:cubicBezTo>
                    <a:pt x="10220" y="90401"/>
                    <a:pt x="6147" y="85870"/>
                    <a:pt x="3688" y="79970"/>
                  </a:cubicBezTo>
                  <a:cubicBezTo>
                    <a:pt x="1229" y="74069"/>
                    <a:pt x="0" y="65991"/>
                    <a:pt x="0" y="55734"/>
                  </a:cubicBezTo>
                  <a:lnTo>
                    <a:pt x="0" y="0"/>
                  </a:lnTo>
                  <a:lnTo>
                    <a:pt x="12749" y="0"/>
                  </a:lnTo>
                  <a:lnTo>
                    <a:pt x="12749" y="55633"/>
                  </a:lnTo>
                  <a:cubicBezTo>
                    <a:pt x="12749" y="64062"/>
                    <a:pt x="13522" y="70273"/>
                    <a:pt x="15067" y="74278"/>
                  </a:cubicBezTo>
                  <a:cubicBezTo>
                    <a:pt x="16613" y="78209"/>
                    <a:pt x="19282" y="81271"/>
                    <a:pt x="23075" y="83442"/>
                  </a:cubicBezTo>
                  <a:cubicBezTo>
                    <a:pt x="26868" y="85553"/>
                    <a:pt x="31539" y="86605"/>
                    <a:pt x="37088" y="86605"/>
                  </a:cubicBezTo>
                  <a:cubicBezTo>
                    <a:pt x="46431" y="86605"/>
                    <a:pt x="53104" y="84501"/>
                    <a:pt x="57108" y="80286"/>
                  </a:cubicBezTo>
                  <a:cubicBezTo>
                    <a:pt x="61112" y="75998"/>
                    <a:pt x="63114" y="67784"/>
                    <a:pt x="63114" y="55633"/>
                  </a:cubicBezTo>
                  <a:lnTo>
                    <a:pt x="63114" y="0"/>
                  </a:lnTo>
                  <a:close/>
                  <a:moveTo>
                    <a:pt x="85873" y="96511"/>
                  </a:moveTo>
                  <a:lnTo>
                    <a:pt x="85873" y="26549"/>
                  </a:lnTo>
                  <a:lnTo>
                    <a:pt x="96620" y="26549"/>
                  </a:lnTo>
                  <a:lnTo>
                    <a:pt x="96620" y="36556"/>
                  </a:lnTo>
                  <a:cubicBezTo>
                    <a:pt x="101748" y="28835"/>
                    <a:pt x="109158" y="24971"/>
                    <a:pt x="118852" y="24971"/>
                  </a:cubicBezTo>
                  <a:cubicBezTo>
                    <a:pt x="123066" y="24971"/>
                    <a:pt x="126930" y="25739"/>
                    <a:pt x="130442" y="27284"/>
                  </a:cubicBezTo>
                  <a:cubicBezTo>
                    <a:pt x="134024" y="28760"/>
                    <a:pt x="136694" y="30729"/>
                    <a:pt x="138450" y="33184"/>
                  </a:cubicBezTo>
                  <a:cubicBezTo>
                    <a:pt x="140206" y="35645"/>
                    <a:pt x="141435" y="38559"/>
                    <a:pt x="142137" y="41930"/>
                  </a:cubicBezTo>
                  <a:cubicBezTo>
                    <a:pt x="142559" y="44183"/>
                    <a:pt x="142770" y="48040"/>
                    <a:pt x="142770" y="53522"/>
                  </a:cubicBezTo>
                  <a:lnTo>
                    <a:pt x="142770" y="96511"/>
                  </a:lnTo>
                  <a:lnTo>
                    <a:pt x="130864" y="96511"/>
                  </a:lnTo>
                  <a:lnTo>
                    <a:pt x="130864" y="53947"/>
                  </a:lnTo>
                  <a:cubicBezTo>
                    <a:pt x="130864" y="49098"/>
                    <a:pt x="130407" y="45477"/>
                    <a:pt x="129493" y="43090"/>
                  </a:cubicBezTo>
                  <a:cubicBezTo>
                    <a:pt x="128580" y="40703"/>
                    <a:pt x="126930" y="38808"/>
                    <a:pt x="124542" y="37399"/>
                  </a:cubicBezTo>
                  <a:cubicBezTo>
                    <a:pt x="122223" y="35996"/>
                    <a:pt x="119484" y="35295"/>
                    <a:pt x="116323" y="35295"/>
                  </a:cubicBezTo>
                  <a:cubicBezTo>
                    <a:pt x="111265" y="35295"/>
                    <a:pt x="106911" y="36906"/>
                    <a:pt x="103258" y="40143"/>
                  </a:cubicBezTo>
                  <a:cubicBezTo>
                    <a:pt x="99606" y="43299"/>
                    <a:pt x="97779" y="49341"/>
                    <a:pt x="97779" y="58263"/>
                  </a:cubicBezTo>
                  <a:lnTo>
                    <a:pt x="97779" y="96511"/>
                  </a:lnTo>
                  <a:lnTo>
                    <a:pt x="85873" y="96511"/>
                  </a:lnTo>
                  <a:close/>
                  <a:moveTo>
                    <a:pt x="153412" y="96511"/>
                  </a:moveTo>
                  <a:lnTo>
                    <a:pt x="153412" y="0"/>
                  </a:lnTo>
                  <a:lnTo>
                    <a:pt x="165318" y="0"/>
                  </a:lnTo>
                  <a:lnTo>
                    <a:pt x="165318" y="54999"/>
                  </a:lnTo>
                  <a:lnTo>
                    <a:pt x="193345" y="26549"/>
                  </a:lnTo>
                  <a:lnTo>
                    <a:pt x="208623" y="26549"/>
                  </a:lnTo>
                  <a:lnTo>
                    <a:pt x="181966" y="52470"/>
                  </a:lnTo>
                  <a:lnTo>
                    <a:pt x="211363" y="96511"/>
                  </a:lnTo>
                  <a:lnTo>
                    <a:pt x="196717" y="96511"/>
                  </a:lnTo>
                  <a:lnTo>
                    <a:pt x="173642" y="60791"/>
                  </a:lnTo>
                  <a:lnTo>
                    <a:pt x="165318" y="68803"/>
                  </a:lnTo>
                  <a:lnTo>
                    <a:pt x="165318" y="96511"/>
                  </a:lnTo>
                  <a:lnTo>
                    <a:pt x="153412" y="96511"/>
                  </a:lnTo>
                  <a:close/>
                  <a:moveTo>
                    <a:pt x="220740" y="96511"/>
                  </a:moveTo>
                  <a:lnTo>
                    <a:pt x="220740" y="26549"/>
                  </a:lnTo>
                  <a:lnTo>
                    <a:pt x="231487" y="26549"/>
                  </a:lnTo>
                  <a:lnTo>
                    <a:pt x="231487" y="36556"/>
                  </a:lnTo>
                  <a:cubicBezTo>
                    <a:pt x="236615" y="28835"/>
                    <a:pt x="244025" y="24971"/>
                    <a:pt x="253719" y="24971"/>
                  </a:cubicBezTo>
                  <a:cubicBezTo>
                    <a:pt x="257934" y="24971"/>
                    <a:pt x="261797" y="25739"/>
                    <a:pt x="265309" y="27284"/>
                  </a:cubicBezTo>
                  <a:cubicBezTo>
                    <a:pt x="268892" y="28760"/>
                    <a:pt x="271561" y="30729"/>
                    <a:pt x="273317" y="33184"/>
                  </a:cubicBezTo>
                  <a:cubicBezTo>
                    <a:pt x="275073" y="35645"/>
                    <a:pt x="276303" y="38559"/>
                    <a:pt x="277005" y="41930"/>
                  </a:cubicBezTo>
                  <a:cubicBezTo>
                    <a:pt x="277426" y="44183"/>
                    <a:pt x="277637" y="48040"/>
                    <a:pt x="277637" y="53522"/>
                  </a:cubicBezTo>
                  <a:lnTo>
                    <a:pt x="277637" y="96511"/>
                  </a:lnTo>
                  <a:lnTo>
                    <a:pt x="265731" y="96511"/>
                  </a:lnTo>
                  <a:lnTo>
                    <a:pt x="265731" y="53947"/>
                  </a:lnTo>
                  <a:cubicBezTo>
                    <a:pt x="265731" y="49098"/>
                    <a:pt x="265274" y="45477"/>
                    <a:pt x="264361" y="43090"/>
                  </a:cubicBezTo>
                  <a:cubicBezTo>
                    <a:pt x="263448" y="40703"/>
                    <a:pt x="261797" y="38808"/>
                    <a:pt x="259409" y="37399"/>
                  </a:cubicBezTo>
                  <a:cubicBezTo>
                    <a:pt x="257091" y="35996"/>
                    <a:pt x="254352" y="35295"/>
                    <a:pt x="251190" y="35295"/>
                  </a:cubicBezTo>
                  <a:cubicBezTo>
                    <a:pt x="246133" y="35295"/>
                    <a:pt x="241778" y="36906"/>
                    <a:pt x="238125" y="40143"/>
                  </a:cubicBezTo>
                  <a:cubicBezTo>
                    <a:pt x="234473" y="43299"/>
                    <a:pt x="232646" y="49341"/>
                    <a:pt x="232646" y="58263"/>
                  </a:cubicBezTo>
                  <a:lnTo>
                    <a:pt x="232646" y="96511"/>
                  </a:lnTo>
                  <a:lnTo>
                    <a:pt x="220740" y="96511"/>
                  </a:lnTo>
                  <a:close/>
                  <a:moveTo>
                    <a:pt x="283854" y="61526"/>
                  </a:moveTo>
                  <a:cubicBezTo>
                    <a:pt x="283854" y="48606"/>
                    <a:pt x="287436" y="39017"/>
                    <a:pt x="294601" y="32766"/>
                  </a:cubicBezTo>
                  <a:cubicBezTo>
                    <a:pt x="300642" y="27567"/>
                    <a:pt x="307982" y="24971"/>
                    <a:pt x="316622" y="24971"/>
                  </a:cubicBezTo>
                  <a:cubicBezTo>
                    <a:pt x="326243" y="24971"/>
                    <a:pt x="334079" y="28126"/>
                    <a:pt x="340121" y="34452"/>
                  </a:cubicBezTo>
                  <a:cubicBezTo>
                    <a:pt x="346231" y="40770"/>
                    <a:pt x="349285" y="49483"/>
                    <a:pt x="349285" y="60582"/>
                  </a:cubicBezTo>
                  <a:cubicBezTo>
                    <a:pt x="349285" y="69571"/>
                    <a:pt x="347950" y="76665"/>
                    <a:pt x="345280" y="81864"/>
                  </a:cubicBezTo>
                  <a:cubicBezTo>
                    <a:pt x="342609" y="86996"/>
                    <a:pt x="338678" y="90995"/>
                    <a:pt x="333479" y="93874"/>
                  </a:cubicBezTo>
                  <a:cubicBezTo>
                    <a:pt x="328354" y="96686"/>
                    <a:pt x="322730" y="98089"/>
                    <a:pt x="316622" y="98089"/>
                  </a:cubicBezTo>
                  <a:cubicBezTo>
                    <a:pt x="306788" y="98089"/>
                    <a:pt x="298850" y="94967"/>
                    <a:pt x="292810" y="88716"/>
                  </a:cubicBezTo>
                  <a:cubicBezTo>
                    <a:pt x="286839" y="82390"/>
                    <a:pt x="283854" y="73327"/>
                    <a:pt x="283854" y="61526"/>
                  </a:cubicBezTo>
                  <a:close/>
                  <a:moveTo>
                    <a:pt x="295970" y="61526"/>
                  </a:moveTo>
                  <a:cubicBezTo>
                    <a:pt x="295970" y="70522"/>
                    <a:pt x="297902" y="77232"/>
                    <a:pt x="301765" y="81655"/>
                  </a:cubicBezTo>
                  <a:cubicBezTo>
                    <a:pt x="305700" y="86079"/>
                    <a:pt x="310651" y="88291"/>
                    <a:pt x="316622" y="88291"/>
                  </a:cubicBezTo>
                  <a:cubicBezTo>
                    <a:pt x="322521" y="88291"/>
                    <a:pt x="327403" y="86079"/>
                    <a:pt x="331267" y="81655"/>
                  </a:cubicBezTo>
                  <a:cubicBezTo>
                    <a:pt x="335198" y="77158"/>
                    <a:pt x="337167" y="70313"/>
                    <a:pt x="337167" y="61108"/>
                  </a:cubicBezTo>
                  <a:cubicBezTo>
                    <a:pt x="337167" y="52470"/>
                    <a:pt x="335198" y="45936"/>
                    <a:pt x="331267" y="41512"/>
                  </a:cubicBezTo>
                  <a:cubicBezTo>
                    <a:pt x="327336" y="37014"/>
                    <a:pt x="322453" y="34769"/>
                    <a:pt x="316622" y="34769"/>
                  </a:cubicBezTo>
                  <a:cubicBezTo>
                    <a:pt x="310651" y="34769"/>
                    <a:pt x="305700" y="37014"/>
                    <a:pt x="301765" y="41512"/>
                  </a:cubicBezTo>
                  <a:cubicBezTo>
                    <a:pt x="297902" y="45936"/>
                    <a:pt x="295970" y="52612"/>
                    <a:pt x="295970" y="61526"/>
                  </a:cubicBezTo>
                  <a:close/>
                  <a:moveTo>
                    <a:pt x="375308" y="96511"/>
                  </a:moveTo>
                  <a:lnTo>
                    <a:pt x="353918" y="26549"/>
                  </a:lnTo>
                  <a:lnTo>
                    <a:pt x="366144" y="26549"/>
                  </a:lnTo>
                  <a:lnTo>
                    <a:pt x="377311" y="66901"/>
                  </a:lnTo>
                  <a:lnTo>
                    <a:pt x="381424" y="81972"/>
                  </a:lnTo>
                  <a:cubicBezTo>
                    <a:pt x="381633" y="81197"/>
                    <a:pt x="382827" y="76389"/>
                    <a:pt x="385005" y="67535"/>
                  </a:cubicBezTo>
                  <a:lnTo>
                    <a:pt x="396172" y="26549"/>
                  </a:lnTo>
                  <a:lnTo>
                    <a:pt x="408398" y="26549"/>
                  </a:lnTo>
                  <a:lnTo>
                    <a:pt x="418823" y="67117"/>
                  </a:lnTo>
                  <a:lnTo>
                    <a:pt x="422302" y="80496"/>
                  </a:lnTo>
                  <a:lnTo>
                    <a:pt x="426308" y="67009"/>
                  </a:lnTo>
                  <a:lnTo>
                    <a:pt x="438318" y="26549"/>
                  </a:lnTo>
                  <a:lnTo>
                    <a:pt x="449802" y="26549"/>
                  </a:lnTo>
                  <a:lnTo>
                    <a:pt x="427994" y="96511"/>
                  </a:lnTo>
                  <a:lnTo>
                    <a:pt x="415667" y="96511"/>
                  </a:lnTo>
                  <a:lnTo>
                    <a:pt x="404493" y="54574"/>
                  </a:lnTo>
                  <a:lnTo>
                    <a:pt x="401863" y="42672"/>
                  </a:lnTo>
                  <a:lnTo>
                    <a:pt x="387635" y="96511"/>
                  </a:lnTo>
                  <a:lnTo>
                    <a:pt x="375308" y="96511"/>
                  </a:lnTo>
                  <a:close/>
                  <a:moveTo>
                    <a:pt x="463498" y="96511"/>
                  </a:moveTo>
                  <a:lnTo>
                    <a:pt x="463498" y="26549"/>
                  </a:lnTo>
                  <a:lnTo>
                    <a:pt x="474247" y="26549"/>
                  </a:lnTo>
                  <a:lnTo>
                    <a:pt x="474247" y="36556"/>
                  </a:lnTo>
                  <a:cubicBezTo>
                    <a:pt x="479378" y="28835"/>
                    <a:pt x="486789" y="24971"/>
                    <a:pt x="496479" y="24971"/>
                  </a:cubicBezTo>
                  <a:cubicBezTo>
                    <a:pt x="500694" y="24971"/>
                    <a:pt x="504558" y="25739"/>
                    <a:pt x="508071" y="27284"/>
                  </a:cubicBezTo>
                  <a:cubicBezTo>
                    <a:pt x="511652" y="28760"/>
                    <a:pt x="514322" y="30729"/>
                    <a:pt x="516076" y="33184"/>
                  </a:cubicBezTo>
                  <a:cubicBezTo>
                    <a:pt x="517836" y="35645"/>
                    <a:pt x="519063" y="38559"/>
                    <a:pt x="519764" y="41930"/>
                  </a:cubicBezTo>
                  <a:cubicBezTo>
                    <a:pt x="520189" y="44183"/>
                    <a:pt x="520398" y="48040"/>
                    <a:pt x="520398" y="53522"/>
                  </a:cubicBezTo>
                  <a:lnTo>
                    <a:pt x="520398" y="96511"/>
                  </a:lnTo>
                  <a:lnTo>
                    <a:pt x="508489" y="96511"/>
                  </a:lnTo>
                  <a:lnTo>
                    <a:pt x="508489" y="53947"/>
                  </a:lnTo>
                  <a:cubicBezTo>
                    <a:pt x="508489" y="49098"/>
                    <a:pt x="508038" y="45477"/>
                    <a:pt x="507120" y="43090"/>
                  </a:cubicBezTo>
                  <a:cubicBezTo>
                    <a:pt x="506210" y="40703"/>
                    <a:pt x="504558" y="38808"/>
                    <a:pt x="502171" y="37399"/>
                  </a:cubicBezTo>
                  <a:cubicBezTo>
                    <a:pt x="499851" y="35996"/>
                    <a:pt x="497113" y="35295"/>
                    <a:pt x="493951" y="35295"/>
                  </a:cubicBezTo>
                  <a:cubicBezTo>
                    <a:pt x="488893" y="35295"/>
                    <a:pt x="484537" y="36906"/>
                    <a:pt x="480889" y="40143"/>
                  </a:cubicBezTo>
                  <a:cubicBezTo>
                    <a:pt x="477234" y="43299"/>
                    <a:pt x="475406" y="49341"/>
                    <a:pt x="475406" y="58263"/>
                  </a:cubicBezTo>
                  <a:lnTo>
                    <a:pt x="475406" y="96511"/>
                  </a:lnTo>
                  <a:lnTo>
                    <a:pt x="463498" y="96511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8B6B785-2C13-4A3D-8542-8204EE7293D7}"/>
                </a:ext>
              </a:extLst>
            </p:cNvPr>
            <p:cNvSpPr/>
            <p:nvPr/>
          </p:nvSpPr>
          <p:spPr>
            <a:xfrm>
              <a:off x="819465" y="1730940"/>
              <a:ext cx="285749" cy="101777"/>
            </a:xfrm>
            <a:custGeom>
              <a:avLst/>
              <a:gdLst>
                <a:gd name="connsiteX0" fmla="*/ 35613 w 285749"/>
                <a:gd name="connsiteY0" fmla="*/ 98197 h 101777"/>
                <a:gd name="connsiteX1" fmla="*/ 23707 w 285749"/>
                <a:gd name="connsiteY1" fmla="*/ 98197 h 101777"/>
                <a:gd name="connsiteX2" fmla="*/ 23707 w 285749"/>
                <a:gd name="connsiteY2" fmla="*/ 22651 h 101777"/>
                <a:gd name="connsiteX3" fmla="*/ 12538 w 285749"/>
                <a:gd name="connsiteY3" fmla="*/ 30871 h 101777"/>
                <a:gd name="connsiteX4" fmla="*/ 0 w 285749"/>
                <a:gd name="connsiteY4" fmla="*/ 36981 h 101777"/>
                <a:gd name="connsiteX5" fmla="*/ 0 w 285749"/>
                <a:gd name="connsiteY5" fmla="*/ 25497 h 101777"/>
                <a:gd name="connsiteX6" fmla="*/ 17385 w 285749"/>
                <a:gd name="connsiteY6" fmla="*/ 14222 h 101777"/>
                <a:gd name="connsiteX7" fmla="*/ 27922 w 285749"/>
                <a:gd name="connsiteY7" fmla="*/ 1261 h 101777"/>
                <a:gd name="connsiteX8" fmla="*/ 35613 w 285749"/>
                <a:gd name="connsiteY8" fmla="*/ 1261 h 101777"/>
                <a:gd name="connsiteX9" fmla="*/ 35613 w 285749"/>
                <a:gd name="connsiteY9" fmla="*/ 98197 h 101777"/>
                <a:gd name="connsiteX10" fmla="*/ 71753 w 285749"/>
                <a:gd name="connsiteY10" fmla="*/ 98197 h 101777"/>
                <a:gd name="connsiteX11" fmla="*/ 71753 w 285749"/>
                <a:gd name="connsiteY11" fmla="*/ 84710 h 101777"/>
                <a:gd name="connsiteX12" fmla="*/ 85240 w 285749"/>
                <a:gd name="connsiteY12" fmla="*/ 84710 h 101777"/>
                <a:gd name="connsiteX13" fmla="*/ 85240 w 285749"/>
                <a:gd name="connsiteY13" fmla="*/ 98197 h 101777"/>
                <a:gd name="connsiteX14" fmla="*/ 71753 w 285749"/>
                <a:gd name="connsiteY14" fmla="*/ 98197 h 101777"/>
                <a:gd name="connsiteX15" fmla="*/ 105681 w 285749"/>
                <a:gd name="connsiteY15" fmla="*/ 72700 h 101777"/>
                <a:gd name="connsiteX16" fmla="*/ 117482 w 285749"/>
                <a:gd name="connsiteY16" fmla="*/ 71116 h 101777"/>
                <a:gd name="connsiteX17" fmla="*/ 124436 w 285749"/>
                <a:gd name="connsiteY17" fmla="*/ 85661 h 101777"/>
                <a:gd name="connsiteX18" fmla="*/ 136447 w 285749"/>
                <a:gd name="connsiteY18" fmla="*/ 90085 h 101777"/>
                <a:gd name="connsiteX19" fmla="*/ 150461 w 285749"/>
                <a:gd name="connsiteY19" fmla="*/ 84292 h 101777"/>
                <a:gd name="connsiteX20" fmla="*/ 156256 w 285749"/>
                <a:gd name="connsiteY20" fmla="*/ 69956 h 101777"/>
                <a:gd name="connsiteX21" fmla="*/ 150883 w 285749"/>
                <a:gd name="connsiteY21" fmla="*/ 56469 h 101777"/>
                <a:gd name="connsiteX22" fmla="*/ 137396 w 285749"/>
                <a:gd name="connsiteY22" fmla="*/ 51202 h 101777"/>
                <a:gd name="connsiteX23" fmla="*/ 129072 w 285749"/>
                <a:gd name="connsiteY23" fmla="*/ 52470 h 101777"/>
                <a:gd name="connsiteX24" fmla="*/ 130336 w 285749"/>
                <a:gd name="connsiteY24" fmla="*/ 42038 h 101777"/>
                <a:gd name="connsiteX25" fmla="*/ 132233 w 285749"/>
                <a:gd name="connsiteY25" fmla="*/ 42247 h 101777"/>
                <a:gd name="connsiteX26" fmla="*/ 145825 w 285749"/>
                <a:gd name="connsiteY26" fmla="*/ 38350 h 101777"/>
                <a:gd name="connsiteX27" fmla="*/ 151936 w 285749"/>
                <a:gd name="connsiteY27" fmla="*/ 26124 h 101777"/>
                <a:gd name="connsiteX28" fmla="*/ 147511 w 285749"/>
                <a:gd name="connsiteY28" fmla="*/ 15274 h 101777"/>
                <a:gd name="connsiteX29" fmla="*/ 136132 w 285749"/>
                <a:gd name="connsiteY29" fmla="*/ 10951 h 101777"/>
                <a:gd name="connsiteX30" fmla="*/ 124646 w 285749"/>
                <a:gd name="connsiteY30" fmla="*/ 15382 h 101777"/>
                <a:gd name="connsiteX31" fmla="*/ 118746 w 285749"/>
                <a:gd name="connsiteY31" fmla="*/ 28342 h 101777"/>
                <a:gd name="connsiteX32" fmla="*/ 106840 w 285749"/>
                <a:gd name="connsiteY32" fmla="*/ 26232 h 101777"/>
                <a:gd name="connsiteX33" fmla="*/ 116744 w 285749"/>
                <a:gd name="connsiteY33" fmla="*/ 7795 h 101777"/>
                <a:gd name="connsiteX34" fmla="*/ 135921 w 285749"/>
                <a:gd name="connsiteY34" fmla="*/ 1261 h 101777"/>
                <a:gd name="connsiteX35" fmla="*/ 150461 w 285749"/>
                <a:gd name="connsiteY35" fmla="*/ 4633 h 101777"/>
                <a:gd name="connsiteX36" fmla="*/ 160576 w 285749"/>
                <a:gd name="connsiteY36" fmla="*/ 13905 h 101777"/>
                <a:gd name="connsiteX37" fmla="*/ 164158 w 285749"/>
                <a:gd name="connsiteY37" fmla="*/ 26340 h 101777"/>
                <a:gd name="connsiteX38" fmla="*/ 160787 w 285749"/>
                <a:gd name="connsiteY38" fmla="*/ 37716 h 101777"/>
                <a:gd name="connsiteX39" fmla="*/ 150883 w 285749"/>
                <a:gd name="connsiteY39" fmla="*/ 45936 h 101777"/>
                <a:gd name="connsiteX40" fmla="*/ 164158 w 285749"/>
                <a:gd name="connsiteY40" fmla="*/ 54156 h 101777"/>
                <a:gd name="connsiteX41" fmla="*/ 168900 w 285749"/>
                <a:gd name="connsiteY41" fmla="*/ 69645 h 101777"/>
                <a:gd name="connsiteX42" fmla="*/ 159628 w 285749"/>
                <a:gd name="connsiteY42" fmla="*/ 91137 h 101777"/>
                <a:gd name="connsiteX43" fmla="*/ 136342 w 285749"/>
                <a:gd name="connsiteY43" fmla="*/ 99883 h 101777"/>
                <a:gd name="connsiteX44" fmla="*/ 115164 w 285749"/>
                <a:gd name="connsiteY44" fmla="*/ 92296 h 101777"/>
                <a:gd name="connsiteX45" fmla="*/ 105681 w 285749"/>
                <a:gd name="connsiteY45" fmla="*/ 72700 h 101777"/>
                <a:gd name="connsiteX46" fmla="*/ 181965 w 285749"/>
                <a:gd name="connsiteY46" fmla="*/ 24863 h 101777"/>
                <a:gd name="connsiteX47" fmla="*/ 187128 w 285749"/>
                <a:gd name="connsiteY47" fmla="*/ 7269 h 101777"/>
                <a:gd name="connsiteX48" fmla="*/ 202301 w 285749"/>
                <a:gd name="connsiteY48" fmla="*/ 0 h 101777"/>
                <a:gd name="connsiteX49" fmla="*/ 217262 w 285749"/>
                <a:gd name="connsiteY49" fmla="*/ 6528 h 101777"/>
                <a:gd name="connsiteX50" fmla="*/ 223268 w 285749"/>
                <a:gd name="connsiteY50" fmla="*/ 25598 h 101777"/>
                <a:gd name="connsiteX51" fmla="*/ 217262 w 285749"/>
                <a:gd name="connsiteY51" fmla="*/ 44459 h 101777"/>
                <a:gd name="connsiteX52" fmla="*/ 202406 w 285749"/>
                <a:gd name="connsiteY52" fmla="*/ 50993 h 101777"/>
                <a:gd name="connsiteX53" fmla="*/ 187760 w 285749"/>
                <a:gd name="connsiteY53" fmla="*/ 44567 h 101777"/>
                <a:gd name="connsiteX54" fmla="*/ 181965 w 285749"/>
                <a:gd name="connsiteY54" fmla="*/ 24863 h 101777"/>
                <a:gd name="connsiteX55" fmla="*/ 202616 w 285749"/>
                <a:gd name="connsiteY55" fmla="*/ 8214 h 101777"/>
                <a:gd name="connsiteX56" fmla="*/ 195241 w 285749"/>
                <a:gd name="connsiteY56" fmla="*/ 12010 h 101777"/>
                <a:gd name="connsiteX57" fmla="*/ 192396 w 285749"/>
                <a:gd name="connsiteY57" fmla="*/ 26023 h 101777"/>
                <a:gd name="connsiteX58" fmla="*/ 195346 w 285749"/>
                <a:gd name="connsiteY58" fmla="*/ 39085 h 101777"/>
                <a:gd name="connsiteX59" fmla="*/ 202616 w 285749"/>
                <a:gd name="connsiteY59" fmla="*/ 42881 h 101777"/>
                <a:gd name="connsiteX60" fmla="*/ 209992 w 285749"/>
                <a:gd name="connsiteY60" fmla="*/ 39085 h 101777"/>
                <a:gd name="connsiteX61" fmla="*/ 212943 w 285749"/>
                <a:gd name="connsiteY61" fmla="*/ 25072 h 101777"/>
                <a:gd name="connsiteX62" fmla="*/ 209992 w 285749"/>
                <a:gd name="connsiteY62" fmla="*/ 12010 h 101777"/>
                <a:gd name="connsiteX63" fmla="*/ 202616 w 285749"/>
                <a:gd name="connsiteY63" fmla="*/ 8214 h 101777"/>
                <a:gd name="connsiteX64" fmla="*/ 202722 w 285749"/>
                <a:gd name="connsiteY64" fmla="*/ 101778 h 101777"/>
                <a:gd name="connsiteX65" fmla="*/ 255510 w 285749"/>
                <a:gd name="connsiteY65" fmla="*/ 0 h 101777"/>
                <a:gd name="connsiteX66" fmla="*/ 265098 w 285749"/>
                <a:gd name="connsiteY66" fmla="*/ 0 h 101777"/>
                <a:gd name="connsiteX67" fmla="*/ 212521 w 285749"/>
                <a:gd name="connsiteY67" fmla="*/ 101778 h 101777"/>
                <a:gd name="connsiteX68" fmla="*/ 202722 w 285749"/>
                <a:gd name="connsiteY68" fmla="*/ 101778 h 101777"/>
                <a:gd name="connsiteX69" fmla="*/ 244447 w 285749"/>
                <a:gd name="connsiteY69" fmla="*/ 75546 h 101777"/>
                <a:gd name="connsiteX70" fmla="*/ 249610 w 285749"/>
                <a:gd name="connsiteY70" fmla="*/ 57946 h 101777"/>
                <a:gd name="connsiteX71" fmla="*/ 264782 w 285749"/>
                <a:gd name="connsiteY71" fmla="*/ 50676 h 101777"/>
                <a:gd name="connsiteX72" fmla="*/ 279744 w 285749"/>
                <a:gd name="connsiteY72" fmla="*/ 57211 h 101777"/>
                <a:gd name="connsiteX73" fmla="*/ 285750 w 285749"/>
                <a:gd name="connsiteY73" fmla="*/ 76281 h 101777"/>
                <a:gd name="connsiteX74" fmla="*/ 279744 w 285749"/>
                <a:gd name="connsiteY74" fmla="*/ 95142 h 101777"/>
                <a:gd name="connsiteX75" fmla="*/ 264887 w 285749"/>
                <a:gd name="connsiteY75" fmla="*/ 101778 h 101777"/>
                <a:gd name="connsiteX76" fmla="*/ 250241 w 285749"/>
                <a:gd name="connsiteY76" fmla="*/ 95243 h 101777"/>
                <a:gd name="connsiteX77" fmla="*/ 244447 w 285749"/>
                <a:gd name="connsiteY77" fmla="*/ 75546 h 101777"/>
                <a:gd name="connsiteX78" fmla="*/ 265098 w 285749"/>
                <a:gd name="connsiteY78" fmla="*/ 58897 h 101777"/>
                <a:gd name="connsiteX79" fmla="*/ 257723 w 285749"/>
                <a:gd name="connsiteY79" fmla="*/ 62686 h 101777"/>
                <a:gd name="connsiteX80" fmla="*/ 254772 w 285749"/>
                <a:gd name="connsiteY80" fmla="*/ 76699 h 101777"/>
                <a:gd name="connsiteX81" fmla="*/ 257723 w 285749"/>
                <a:gd name="connsiteY81" fmla="*/ 89768 h 101777"/>
                <a:gd name="connsiteX82" fmla="*/ 265098 w 285749"/>
                <a:gd name="connsiteY82" fmla="*/ 93558 h 101777"/>
                <a:gd name="connsiteX83" fmla="*/ 272474 w 285749"/>
                <a:gd name="connsiteY83" fmla="*/ 89768 h 101777"/>
                <a:gd name="connsiteX84" fmla="*/ 275424 w 285749"/>
                <a:gd name="connsiteY84" fmla="*/ 75755 h 101777"/>
                <a:gd name="connsiteX85" fmla="*/ 272474 w 285749"/>
                <a:gd name="connsiteY85" fmla="*/ 62686 h 101777"/>
                <a:gd name="connsiteX86" fmla="*/ 265098 w 285749"/>
                <a:gd name="connsiteY86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285749" h="101777">
                  <a:moveTo>
                    <a:pt x="35613" y="98197"/>
                  </a:moveTo>
                  <a:lnTo>
                    <a:pt x="23707" y="98197"/>
                  </a:lnTo>
                  <a:lnTo>
                    <a:pt x="23707" y="22651"/>
                  </a:lnTo>
                  <a:cubicBezTo>
                    <a:pt x="20897" y="25389"/>
                    <a:pt x="17174" y="28127"/>
                    <a:pt x="12538" y="30871"/>
                  </a:cubicBezTo>
                  <a:cubicBezTo>
                    <a:pt x="7902" y="33535"/>
                    <a:pt x="3723" y="35578"/>
                    <a:pt x="0" y="36981"/>
                  </a:cubicBezTo>
                  <a:lnTo>
                    <a:pt x="0" y="25497"/>
                  </a:lnTo>
                  <a:cubicBezTo>
                    <a:pt x="6673" y="22402"/>
                    <a:pt x="12468" y="18645"/>
                    <a:pt x="17385" y="14222"/>
                  </a:cubicBezTo>
                  <a:cubicBezTo>
                    <a:pt x="22372" y="9724"/>
                    <a:pt x="25884" y="5408"/>
                    <a:pt x="27922" y="1261"/>
                  </a:cubicBezTo>
                  <a:lnTo>
                    <a:pt x="35613" y="1261"/>
                  </a:lnTo>
                  <a:lnTo>
                    <a:pt x="35613" y="98197"/>
                  </a:lnTo>
                  <a:close/>
                  <a:moveTo>
                    <a:pt x="71753" y="98197"/>
                  </a:moveTo>
                  <a:lnTo>
                    <a:pt x="71753" y="84710"/>
                  </a:lnTo>
                  <a:lnTo>
                    <a:pt x="85240" y="84710"/>
                  </a:lnTo>
                  <a:lnTo>
                    <a:pt x="85240" y="98197"/>
                  </a:lnTo>
                  <a:lnTo>
                    <a:pt x="71753" y="98197"/>
                  </a:lnTo>
                  <a:close/>
                  <a:moveTo>
                    <a:pt x="105681" y="72700"/>
                  </a:moveTo>
                  <a:lnTo>
                    <a:pt x="117482" y="71116"/>
                  </a:lnTo>
                  <a:cubicBezTo>
                    <a:pt x="118887" y="77859"/>
                    <a:pt x="121205" y="82707"/>
                    <a:pt x="124436" y="85661"/>
                  </a:cubicBezTo>
                  <a:cubicBezTo>
                    <a:pt x="127737" y="88608"/>
                    <a:pt x="131741" y="90085"/>
                    <a:pt x="136447" y="90085"/>
                  </a:cubicBezTo>
                  <a:cubicBezTo>
                    <a:pt x="141997" y="90085"/>
                    <a:pt x="146668" y="88149"/>
                    <a:pt x="150461" y="84292"/>
                  </a:cubicBezTo>
                  <a:cubicBezTo>
                    <a:pt x="154325" y="80428"/>
                    <a:pt x="156256" y="75647"/>
                    <a:pt x="156256" y="69956"/>
                  </a:cubicBezTo>
                  <a:cubicBezTo>
                    <a:pt x="156256" y="64480"/>
                    <a:pt x="154465" y="59982"/>
                    <a:pt x="150883" y="56469"/>
                  </a:cubicBezTo>
                  <a:cubicBezTo>
                    <a:pt x="147370" y="52962"/>
                    <a:pt x="142875" y="51202"/>
                    <a:pt x="137396" y="51202"/>
                  </a:cubicBezTo>
                  <a:cubicBezTo>
                    <a:pt x="135148" y="51202"/>
                    <a:pt x="132374" y="51627"/>
                    <a:pt x="129072" y="52470"/>
                  </a:cubicBezTo>
                  <a:lnTo>
                    <a:pt x="130336" y="42038"/>
                  </a:lnTo>
                  <a:cubicBezTo>
                    <a:pt x="131109" y="42180"/>
                    <a:pt x="131741" y="42247"/>
                    <a:pt x="132233" y="42247"/>
                  </a:cubicBezTo>
                  <a:cubicBezTo>
                    <a:pt x="137290" y="42247"/>
                    <a:pt x="141821" y="40946"/>
                    <a:pt x="145825" y="38350"/>
                  </a:cubicBezTo>
                  <a:cubicBezTo>
                    <a:pt x="149899" y="35679"/>
                    <a:pt x="151936" y="31606"/>
                    <a:pt x="151936" y="26124"/>
                  </a:cubicBezTo>
                  <a:cubicBezTo>
                    <a:pt x="151936" y="21774"/>
                    <a:pt x="150461" y="18153"/>
                    <a:pt x="147511" y="15274"/>
                  </a:cubicBezTo>
                  <a:cubicBezTo>
                    <a:pt x="144561" y="12394"/>
                    <a:pt x="140768" y="10951"/>
                    <a:pt x="136132" y="10951"/>
                  </a:cubicBezTo>
                  <a:cubicBezTo>
                    <a:pt x="131566" y="10951"/>
                    <a:pt x="127737" y="12428"/>
                    <a:pt x="124646" y="15382"/>
                  </a:cubicBezTo>
                  <a:cubicBezTo>
                    <a:pt x="121556" y="18261"/>
                    <a:pt x="119589" y="22577"/>
                    <a:pt x="118746" y="28342"/>
                  </a:cubicBezTo>
                  <a:lnTo>
                    <a:pt x="106840" y="26232"/>
                  </a:lnTo>
                  <a:cubicBezTo>
                    <a:pt x="108315" y="18295"/>
                    <a:pt x="111617" y="12152"/>
                    <a:pt x="116744" y="7795"/>
                  </a:cubicBezTo>
                  <a:cubicBezTo>
                    <a:pt x="121872" y="3439"/>
                    <a:pt x="128264" y="1261"/>
                    <a:pt x="135921" y="1261"/>
                  </a:cubicBezTo>
                  <a:cubicBezTo>
                    <a:pt x="141189" y="1261"/>
                    <a:pt x="146036" y="2387"/>
                    <a:pt x="150461" y="4633"/>
                  </a:cubicBezTo>
                  <a:cubicBezTo>
                    <a:pt x="154886" y="6878"/>
                    <a:pt x="158258" y="9973"/>
                    <a:pt x="160576" y="13905"/>
                  </a:cubicBezTo>
                  <a:cubicBezTo>
                    <a:pt x="162964" y="17836"/>
                    <a:pt x="164158" y="21983"/>
                    <a:pt x="164158" y="26340"/>
                  </a:cubicBezTo>
                  <a:cubicBezTo>
                    <a:pt x="164158" y="30480"/>
                    <a:pt x="163035" y="34277"/>
                    <a:pt x="160787" y="37716"/>
                  </a:cubicBezTo>
                  <a:cubicBezTo>
                    <a:pt x="158539" y="41162"/>
                    <a:pt x="155238" y="43899"/>
                    <a:pt x="150883" y="45936"/>
                  </a:cubicBezTo>
                  <a:cubicBezTo>
                    <a:pt x="156572" y="47204"/>
                    <a:pt x="160998" y="49941"/>
                    <a:pt x="164158" y="54156"/>
                  </a:cubicBezTo>
                  <a:cubicBezTo>
                    <a:pt x="167320" y="58297"/>
                    <a:pt x="168900" y="63462"/>
                    <a:pt x="168900" y="69645"/>
                  </a:cubicBezTo>
                  <a:cubicBezTo>
                    <a:pt x="168900" y="78075"/>
                    <a:pt x="165809" y="85236"/>
                    <a:pt x="159628" y="91137"/>
                  </a:cubicBezTo>
                  <a:cubicBezTo>
                    <a:pt x="153517" y="96970"/>
                    <a:pt x="145755" y="99883"/>
                    <a:pt x="136342" y="99883"/>
                  </a:cubicBezTo>
                  <a:cubicBezTo>
                    <a:pt x="127843" y="99883"/>
                    <a:pt x="120783" y="97354"/>
                    <a:pt x="115164" y="92296"/>
                  </a:cubicBezTo>
                  <a:cubicBezTo>
                    <a:pt x="109615" y="87239"/>
                    <a:pt x="106453" y="80705"/>
                    <a:pt x="105681" y="72700"/>
                  </a:cubicBezTo>
                  <a:close/>
                  <a:moveTo>
                    <a:pt x="181965" y="24863"/>
                  </a:moveTo>
                  <a:cubicBezTo>
                    <a:pt x="181965" y="17978"/>
                    <a:pt x="183686" y="12111"/>
                    <a:pt x="187128" y="7269"/>
                  </a:cubicBezTo>
                  <a:cubicBezTo>
                    <a:pt x="190640" y="2421"/>
                    <a:pt x="195698" y="0"/>
                    <a:pt x="202301" y="0"/>
                  </a:cubicBezTo>
                  <a:cubicBezTo>
                    <a:pt x="208342" y="0"/>
                    <a:pt x="213329" y="2172"/>
                    <a:pt x="217262" y="6528"/>
                  </a:cubicBezTo>
                  <a:cubicBezTo>
                    <a:pt x="221267" y="10816"/>
                    <a:pt x="223268" y="17169"/>
                    <a:pt x="223268" y="25598"/>
                  </a:cubicBezTo>
                  <a:cubicBezTo>
                    <a:pt x="223268" y="33751"/>
                    <a:pt x="221267" y="40035"/>
                    <a:pt x="217262" y="44459"/>
                  </a:cubicBezTo>
                  <a:cubicBezTo>
                    <a:pt x="213259" y="48815"/>
                    <a:pt x="208307" y="50993"/>
                    <a:pt x="202406" y="50993"/>
                  </a:cubicBezTo>
                  <a:cubicBezTo>
                    <a:pt x="196576" y="50993"/>
                    <a:pt x="191694" y="48849"/>
                    <a:pt x="187760" y="44567"/>
                  </a:cubicBezTo>
                  <a:cubicBezTo>
                    <a:pt x="183897" y="40211"/>
                    <a:pt x="181965" y="33643"/>
                    <a:pt x="181965" y="24863"/>
                  </a:cubicBezTo>
                  <a:close/>
                  <a:moveTo>
                    <a:pt x="202616" y="8214"/>
                  </a:moveTo>
                  <a:cubicBezTo>
                    <a:pt x="199666" y="8214"/>
                    <a:pt x="197208" y="9481"/>
                    <a:pt x="195241" y="12010"/>
                  </a:cubicBezTo>
                  <a:cubicBezTo>
                    <a:pt x="193344" y="14539"/>
                    <a:pt x="192396" y="19205"/>
                    <a:pt x="192396" y="26023"/>
                  </a:cubicBezTo>
                  <a:cubicBezTo>
                    <a:pt x="192396" y="32206"/>
                    <a:pt x="193380" y="36556"/>
                    <a:pt x="195346" y="39085"/>
                  </a:cubicBezTo>
                  <a:cubicBezTo>
                    <a:pt x="197314" y="41613"/>
                    <a:pt x="199737" y="42881"/>
                    <a:pt x="202616" y="42881"/>
                  </a:cubicBezTo>
                  <a:cubicBezTo>
                    <a:pt x="205638" y="42881"/>
                    <a:pt x="208095" y="41613"/>
                    <a:pt x="209992" y="39085"/>
                  </a:cubicBezTo>
                  <a:cubicBezTo>
                    <a:pt x="211959" y="36488"/>
                    <a:pt x="212943" y="31815"/>
                    <a:pt x="212943" y="25072"/>
                  </a:cubicBezTo>
                  <a:cubicBezTo>
                    <a:pt x="212943" y="18821"/>
                    <a:pt x="211959" y="14465"/>
                    <a:pt x="209992" y="12010"/>
                  </a:cubicBezTo>
                  <a:cubicBezTo>
                    <a:pt x="208025" y="9481"/>
                    <a:pt x="205567" y="8214"/>
                    <a:pt x="202616" y="8214"/>
                  </a:cubicBezTo>
                  <a:close/>
                  <a:moveTo>
                    <a:pt x="202722" y="101778"/>
                  </a:moveTo>
                  <a:lnTo>
                    <a:pt x="255510" y="0"/>
                  </a:lnTo>
                  <a:lnTo>
                    <a:pt x="265098" y="0"/>
                  </a:lnTo>
                  <a:lnTo>
                    <a:pt x="212521" y="101778"/>
                  </a:lnTo>
                  <a:lnTo>
                    <a:pt x="202722" y="101778"/>
                  </a:lnTo>
                  <a:close/>
                  <a:moveTo>
                    <a:pt x="244447" y="75546"/>
                  </a:moveTo>
                  <a:cubicBezTo>
                    <a:pt x="244447" y="68587"/>
                    <a:pt x="246168" y="62727"/>
                    <a:pt x="249610" y="57946"/>
                  </a:cubicBezTo>
                  <a:cubicBezTo>
                    <a:pt x="253122" y="53097"/>
                    <a:pt x="258179" y="50676"/>
                    <a:pt x="264782" y="50676"/>
                  </a:cubicBezTo>
                  <a:cubicBezTo>
                    <a:pt x="270823" y="50676"/>
                    <a:pt x="275810" y="52855"/>
                    <a:pt x="279744" y="57211"/>
                  </a:cubicBezTo>
                  <a:cubicBezTo>
                    <a:pt x="283748" y="61493"/>
                    <a:pt x="285750" y="67852"/>
                    <a:pt x="285750" y="76281"/>
                  </a:cubicBezTo>
                  <a:cubicBezTo>
                    <a:pt x="285750" y="84427"/>
                    <a:pt x="283748" y="90718"/>
                    <a:pt x="279744" y="95142"/>
                  </a:cubicBezTo>
                  <a:cubicBezTo>
                    <a:pt x="275740" y="99566"/>
                    <a:pt x="270788" y="101778"/>
                    <a:pt x="264887" y="101778"/>
                  </a:cubicBezTo>
                  <a:cubicBezTo>
                    <a:pt x="259057" y="101778"/>
                    <a:pt x="254176" y="99600"/>
                    <a:pt x="250241" y="95243"/>
                  </a:cubicBezTo>
                  <a:cubicBezTo>
                    <a:pt x="246378" y="90820"/>
                    <a:pt x="244447" y="84252"/>
                    <a:pt x="244447" y="75546"/>
                  </a:cubicBezTo>
                  <a:close/>
                  <a:moveTo>
                    <a:pt x="265098" y="58897"/>
                  </a:moveTo>
                  <a:cubicBezTo>
                    <a:pt x="262148" y="58897"/>
                    <a:pt x="259690" y="60158"/>
                    <a:pt x="257723" y="62686"/>
                  </a:cubicBezTo>
                  <a:cubicBezTo>
                    <a:pt x="255756" y="65215"/>
                    <a:pt x="254772" y="69888"/>
                    <a:pt x="254772" y="76699"/>
                  </a:cubicBezTo>
                  <a:cubicBezTo>
                    <a:pt x="254772" y="82883"/>
                    <a:pt x="255756" y="87239"/>
                    <a:pt x="257723" y="89768"/>
                  </a:cubicBezTo>
                  <a:cubicBezTo>
                    <a:pt x="259690" y="92296"/>
                    <a:pt x="262148" y="93558"/>
                    <a:pt x="265098" y="93558"/>
                  </a:cubicBezTo>
                  <a:cubicBezTo>
                    <a:pt x="268119" y="93558"/>
                    <a:pt x="270577" y="92296"/>
                    <a:pt x="272474" y="89768"/>
                  </a:cubicBezTo>
                  <a:cubicBezTo>
                    <a:pt x="274441" y="87239"/>
                    <a:pt x="275424" y="82566"/>
                    <a:pt x="275424" y="75755"/>
                  </a:cubicBezTo>
                  <a:cubicBezTo>
                    <a:pt x="275424" y="69571"/>
                    <a:pt x="274441" y="65215"/>
                    <a:pt x="272474" y="62686"/>
                  </a:cubicBezTo>
                  <a:cubicBezTo>
                    <a:pt x="270507" y="60158"/>
                    <a:pt x="268049" y="58897"/>
                    <a:pt x="265098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CDD74B4-DB8F-4107-A471-E300530D31DC}"/>
                </a:ext>
              </a:extLst>
            </p:cNvPr>
            <p:cNvSpPr/>
            <p:nvPr/>
          </p:nvSpPr>
          <p:spPr>
            <a:xfrm>
              <a:off x="804819" y="1351174"/>
              <a:ext cx="3304025" cy="339723"/>
            </a:xfrm>
            <a:custGeom>
              <a:avLst/>
              <a:gdLst>
                <a:gd name="connsiteX0" fmla="*/ 0 w 3304025"/>
                <a:gd name="connsiteY0" fmla="*/ 339724 h 339723"/>
                <a:gd name="connsiteX1" fmla="*/ 1056685 w 3304025"/>
                <a:gd name="connsiteY1" fmla="*/ 339724 h 339723"/>
                <a:gd name="connsiteX2" fmla="*/ 3304025 w 3304025"/>
                <a:gd name="connsiteY2" fmla="*/ 0 h 339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4025" h="339723">
                  <a:moveTo>
                    <a:pt x="0" y="339724"/>
                  </a:moveTo>
                  <a:lnTo>
                    <a:pt x="1056685" y="339724"/>
                  </a:lnTo>
                  <a:lnTo>
                    <a:pt x="3304025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2352526-D2C8-4DC5-9FCE-C43C0FD67CFD}"/>
                </a:ext>
              </a:extLst>
            </p:cNvPr>
            <p:cNvSpPr/>
            <p:nvPr/>
          </p:nvSpPr>
          <p:spPr>
            <a:xfrm>
              <a:off x="4095358" y="1337687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42"/>
                    <a:pt x="20931" y="0"/>
                    <a:pt x="13487" y="0"/>
                  </a:cubicBezTo>
                  <a:cubicBezTo>
                    <a:pt x="6035" y="0"/>
                    <a:pt x="0" y="6042"/>
                    <a:pt x="0" y="13487"/>
                  </a:cubicBezTo>
                  <a:cubicBezTo>
                    <a:pt x="0" y="20938"/>
                    <a:pt x="6035" y="26973"/>
                    <a:pt x="13487" y="26973"/>
                  </a:cubicBezTo>
                  <a:cubicBezTo>
                    <a:pt x="20931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432753A-D622-43A6-9FDE-9F7F798C2B12}"/>
                </a:ext>
              </a:extLst>
            </p:cNvPr>
            <p:cNvSpPr/>
            <p:nvPr/>
          </p:nvSpPr>
          <p:spPr>
            <a:xfrm>
              <a:off x="814723" y="1894466"/>
              <a:ext cx="275108" cy="96511"/>
            </a:xfrm>
            <a:custGeom>
              <a:avLst/>
              <a:gdLst>
                <a:gd name="connsiteX0" fmla="*/ 0 w 275108"/>
                <a:gd name="connsiteY0" fmla="*/ 96511 h 96511"/>
                <a:gd name="connsiteX1" fmla="*/ 0 w 275108"/>
                <a:gd name="connsiteY1" fmla="*/ 0 h 96511"/>
                <a:gd name="connsiteX2" fmla="*/ 12750 w 275108"/>
                <a:gd name="connsiteY2" fmla="*/ 0 h 96511"/>
                <a:gd name="connsiteX3" fmla="*/ 12750 w 275108"/>
                <a:gd name="connsiteY3" fmla="*/ 85128 h 96511"/>
                <a:gd name="connsiteX4" fmla="*/ 60269 w 275108"/>
                <a:gd name="connsiteY4" fmla="*/ 85128 h 96511"/>
                <a:gd name="connsiteX5" fmla="*/ 60269 w 275108"/>
                <a:gd name="connsiteY5" fmla="*/ 96511 h 96511"/>
                <a:gd name="connsiteX6" fmla="*/ 0 w 275108"/>
                <a:gd name="connsiteY6" fmla="*/ 96511 h 96511"/>
                <a:gd name="connsiteX7" fmla="*/ 76812 w 275108"/>
                <a:gd name="connsiteY7" fmla="*/ 96511 h 96511"/>
                <a:gd name="connsiteX8" fmla="*/ 76812 w 275108"/>
                <a:gd name="connsiteY8" fmla="*/ 0 h 96511"/>
                <a:gd name="connsiteX9" fmla="*/ 89666 w 275108"/>
                <a:gd name="connsiteY9" fmla="*/ 0 h 96511"/>
                <a:gd name="connsiteX10" fmla="*/ 89666 w 275108"/>
                <a:gd name="connsiteY10" fmla="*/ 96511 h 96511"/>
                <a:gd name="connsiteX11" fmla="*/ 76812 w 275108"/>
                <a:gd name="connsiteY11" fmla="*/ 96511 h 96511"/>
                <a:gd name="connsiteX12" fmla="*/ 115059 w 275108"/>
                <a:gd name="connsiteY12" fmla="*/ 96511 h 96511"/>
                <a:gd name="connsiteX13" fmla="*/ 115059 w 275108"/>
                <a:gd name="connsiteY13" fmla="*/ 0 h 96511"/>
                <a:gd name="connsiteX14" fmla="*/ 128124 w 275108"/>
                <a:gd name="connsiteY14" fmla="*/ 0 h 96511"/>
                <a:gd name="connsiteX15" fmla="*/ 178805 w 275108"/>
                <a:gd name="connsiteY15" fmla="*/ 75755 h 96511"/>
                <a:gd name="connsiteX16" fmla="*/ 178805 w 275108"/>
                <a:gd name="connsiteY16" fmla="*/ 0 h 96511"/>
                <a:gd name="connsiteX17" fmla="*/ 191027 w 275108"/>
                <a:gd name="connsiteY17" fmla="*/ 0 h 96511"/>
                <a:gd name="connsiteX18" fmla="*/ 191027 w 275108"/>
                <a:gd name="connsiteY18" fmla="*/ 96511 h 96511"/>
                <a:gd name="connsiteX19" fmla="*/ 177962 w 275108"/>
                <a:gd name="connsiteY19" fmla="*/ 96511 h 96511"/>
                <a:gd name="connsiteX20" fmla="*/ 127281 w 275108"/>
                <a:gd name="connsiteY20" fmla="*/ 20648 h 96511"/>
                <a:gd name="connsiteX21" fmla="*/ 127281 w 275108"/>
                <a:gd name="connsiteY21" fmla="*/ 96511 h 96511"/>
                <a:gd name="connsiteX22" fmla="*/ 115059 w 275108"/>
                <a:gd name="connsiteY22" fmla="*/ 96511 h 96511"/>
                <a:gd name="connsiteX23" fmla="*/ 203039 w 275108"/>
                <a:gd name="connsiteY23" fmla="*/ 96511 h 96511"/>
                <a:gd name="connsiteX24" fmla="*/ 203039 w 275108"/>
                <a:gd name="connsiteY24" fmla="*/ 0 h 96511"/>
                <a:gd name="connsiteX25" fmla="*/ 272896 w 275108"/>
                <a:gd name="connsiteY25" fmla="*/ 0 h 96511"/>
                <a:gd name="connsiteX26" fmla="*/ 272896 w 275108"/>
                <a:gd name="connsiteY26" fmla="*/ 11376 h 96511"/>
                <a:gd name="connsiteX27" fmla="*/ 215893 w 275108"/>
                <a:gd name="connsiteY27" fmla="*/ 11376 h 96511"/>
                <a:gd name="connsiteX28" fmla="*/ 215893 w 275108"/>
                <a:gd name="connsiteY28" fmla="*/ 40878 h 96511"/>
                <a:gd name="connsiteX29" fmla="*/ 269208 w 275108"/>
                <a:gd name="connsiteY29" fmla="*/ 40878 h 96511"/>
                <a:gd name="connsiteX30" fmla="*/ 269208 w 275108"/>
                <a:gd name="connsiteY30" fmla="*/ 52261 h 96511"/>
                <a:gd name="connsiteX31" fmla="*/ 215893 w 275108"/>
                <a:gd name="connsiteY31" fmla="*/ 52261 h 96511"/>
                <a:gd name="connsiteX32" fmla="*/ 215893 w 275108"/>
                <a:gd name="connsiteY32" fmla="*/ 85128 h 96511"/>
                <a:gd name="connsiteX33" fmla="*/ 275108 w 275108"/>
                <a:gd name="connsiteY33" fmla="*/ 85128 h 96511"/>
                <a:gd name="connsiteX34" fmla="*/ 275108 w 275108"/>
                <a:gd name="connsiteY34" fmla="*/ 96511 h 96511"/>
                <a:gd name="connsiteX35" fmla="*/ 203039 w 275108"/>
                <a:gd name="connsiteY35" fmla="*/ 96511 h 96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75108" h="96511">
                  <a:moveTo>
                    <a:pt x="0" y="96511"/>
                  </a:moveTo>
                  <a:lnTo>
                    <a:pt x="0" y="0"/>
                  </a:lnTo>
                  <a:lnTo>
                    <a:pt x="12750" y="0"/>
                  </a:lnTo>
                  <a:lnTo>
                    <a:pt x="12750" y="85128"/>
                  </a:lnTo>
                  <a:lnTo>
                    <a:pt x="60269" y="85128"/>
                  </a:lnTo>
                  <a:lnTo>
                    <a:pt x="60269" y="96511"/>
                  </a:lnTo>
                  <a:lnTo>
                    <a:pt x="0" y="96511"/>
                  </a:lnTo>
                  <a:close/>
                  <a:moveTo>
                    <a:pt x="76812" y="96511"/>
                  </a:moveTo>
                  <a:lnTo>
                    <a:pt x="76812" y="0"/>
                  </a:lnTo>
                  <a:lnTo>
                    <a:pt x="89666" y="0"/>
                  </a:lnTo>
                  <a:lnTo>
                    <a:pt x="89666" y="96511"/>
                  </a:lnTo>
                  <a:lnTo>
                    <a:pt x="76812" y="96511"/>
                  </a:lnTo>
                  <a:close/>
                  <a:moveTo>
                    <a:pt x="115059" y="96511"/>
                  </a:moveTo>
                  <a:lnTo>
                    <a:pt x="115059" y="0"/>
                  </a:lnTo>
                  <a:lnTo>
                    <a:pt x="128124" y="0"/>
                  </a:lnTo>
                  <a:lnTo>
                    <a:pt x="178805" y="75755"/>
                  </a:lnTo>
                  <a:lnTo>
                    <a:pt x="178805" y="0"/>
                  </a:lnTo>
                  <a:lnTo>
                    <a:pt x="191027" y="0"/>
                  </a:lnTo>
                  <a:lnTo>
                    <a:pt x="191027" y="96511"/>
                  </a:lnTo>
                  <a:lnTo>
                    <a:pt x="177962" y="96511"/>
                  </a:lnTo>
                  <a:lnTo>
                    <a:pt x="127281" y="20648"/>
                  </a:lnTo>
                  <a:lnTo>
                    <a:pt x="127281" y="96511"/>
                  </a:lnTo>
                  <a:lnTo>
                    <a:pt x="115059" y="96511"/>
                  </a:lnTo>
                  <a:close/>
                  <a:moveTo>
                    <a:pt x="203039" y="96511"/>
                  </a:moveTo>
                  <a:lnTo>
                    <a:pt x="203039" y="0"/>
                  </a:lnTo>
                  <a:lnTo>
                    <a:pt x="272896" y="0"/>
                  </a:lnTo>
                  <a:lnTo>
                    <a:pt x="272896" y="11376"/>
                  </a:lnTo>
                  <a:lnTo>
                    <a:pt x="215893" y="11376"/>
                  </a:lnTo>
                  <a:lnTo>
                    <a:pt x="215893" y="40878"/>
                  </a:lnTo>
                  <a:lnTo>
                    <a:pt x="269208" y="40878"/>
                  </a:lnTo>
                  <a:lnTo>
                    <a:pt x="269208" y="52261"/>
                  </a:lnTo>
                  <a:lnTo>
                    <a:pt x="215893" y="52261"/>
                  </a:lnTo>
                  <a:lnTo>
                    <a:pt x="215893" y="85128"/>
                  </a:lnTo>
                  <a:lnTo>
                    <a:pt x="275108" y="85128"/>
                  </a:lnTo>
                  <a:lnTo>
                    <a:pt x="275108" y="96511"/>
                  </a:lnTo>
                  <a:lnTo>
                    <a:pt x="203039" y="96511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AFB985A-BDBE-4E34-8E8D-B68DB6535544}"/>
                </a:ext>
              </a:extLst>
            </p:cNvPr>
            <p:cNvSpPr/>
            <p:nvPr/>
          </p:nvSpPr>
          <p:spPr>
            <a:xfrm>
              <a:off x="808922" y="2074851"/>
              <a:ext cx="296293" cy="101777"/>
            </a:xfrm>
            <a:custGeom>
              <a:avLst/>
              <a:gdLst>
                <a:gd name="connsiteX0" fmla="*/ 63753 w 296293"/>
                <a:gd name="connsiteY0" fmla="*/ 86814 h 101777"/>
                <a:gd name="connsiteX1" fmla="*/ 63753 w 296293"/>
                <a:gd name="connsiteY1" fmla="*/ 98197 h 101777"/>
                <a:gd name="connsiteX2" fmla="*/ 7 w 296293"/>
                <a:gd name="connsiteY2" fmla="*/ 98197 h 101777"/>
                <a:gd name="connsiteX3" fmla="*/ 1377 w 296293"/>
                <a:gd name="connsiteY3" fmla="*/ 89977 h 101777"/>
                <a:gd name="connsiteX4" fmla="*/ 9173 w 296293"/>
                <a:gd name="connsiteY4" fmla="*/ 77124 h 101777"/>
                <a:gd name="connsiteX5" fmla="*/ 24662 w 296293"/>
                <a:gd name="connsiteY5" fmla="*/ 62477 h 101777"/>
                <a:gd name="connsiteX6" fmla="*/ 45946 w 296293"/>
                <a:gd name="connsiteY6" fmla="*/ 42146 h 101777"/>
                <a:gd name="connsiteX7" fmla="*/ 51530 w 296293"/>
                <a:gd name="connsiteY7" fmla="*/ 27810 h 101777"/>
                <a:gd name="connsiteX8" fmla="*/ 46473 w 296293"/>
                <a:gd name="connsiteY8" fmla="*/ 15908 h 101777"/>
                <a:gd name="connsiteX9" fmla="*/ 33302 w 296293"/>
                <a:gd name="connsiteY9" fmla="*/ 11059 h 101777"/>
                <a:gd name="connsiteX10" fmla="*/ 19605 w 296293"/>
                <a:gd name="connsiteY10" fmla="*/ 16225 h 101777"/>
                <a:gd name="connsiteX11" fmla="*/ 14442 w 296293"/>
                <a:gd name="connsiteY11" fmla="*/ 30446 h 101777"/>
                <a:gd name="connsiteX12" fmla="*/ 2219 w 296293"/>
                <a:gd name="connsiteY12" fmla="*/ 29185 h 101777"/>
                <a:gd name="connsiteX13" fmla="*/ 11597 w 296293"/>
                <a:gd name="connsiteY13" fmla="*/ 8429 h 101777"/>
                <a:gd name="connsiteX14" fmla="*/ 33618 w 296293"/>
                <a:gd name="connsiteY14" fmla="*/ 1261 h 101777"/>
                <a:gd name="connsiteX15" fmla="*/ 55534 w 296293"/>
                <a:gd name="connsiteY15" fmla="*/ 8955 h 101777"/>
                <a:gd name="connsiteX16" fmla="*/ 63647 w 296293"/>
                <a:gd name="connsiteY16" fmla="*/ 28025 h 101777"/>
                <a:gd name="connsiteX17" fmla="*/ 61224 w 296293"/>
                <a:gd name="connsiteY17" fmla="*/ 39509 h 101777"/>
                <a:gd name="connsiteX18" fmla="*/ 53427 w 296293"/>
                <a:gd name="connsiteY18" fmla="*/ 51310 h 101777"/>
                <a:gd name="connsiteX19" fmla="*/ 35199 w 296293"/>
                <a:gd name="connsiteY19" fmla="*/ 68270 h 101777"/>
                <a:gd name="connsiteX20" fmla="*/ 21396 w 296293"/>
                <a:gd name="connsiteY20" fmla="*/ 80388 h 101777"/>
                <a:gd name="connsiteX21" fmla="*/ 16444 w 296293"/>
                <a:gd name="connsiteY21" fmla="*/ 86814 h 101777"/>
                <a:gd name="connsiteX22" fmla="*/ 63753 w 296293"/>
                <a:gd name="connsiteY22" fmla="*/ 86814 h 101777"/>
                <a:gd name="connsiteX23" fmla="*/ 82297 w 296293"/>
                <a:gd name="connsiteY23" fmla="*/ 98197 h 101777"/>
                <a:gd name="connsiteX24" fmla="*/ 82297 w 296293"/>
                <a:gd name="connsiteY24" fmla="*/ 84710 h 101777"/>
                <a:gd name="connsiteX25" fmla="*/ 95784 w 296293"/>
                <a:gd name="connsiteY25" fmla="*/ 84710 h 101777"/>
                <a:gd name="connsiteX26" fmla="*/ 95784 w 296293"/>
                <a:gd name="connsiteY26" fmla="*/ 98197 h 101777"/>
                <a:gd name="connsiteX27" fmla="*/ 82297 w 296293"/>
                <a:gd name="connsiteY27" fmla="*/ 98197 h 101777"/>
                <a:gd name="connsiteX28" fmla="*/ 116224 w 296293"/>
                <a:gd name="connsiteY28" fmla="*/ 72700 h 101777"/>
                <a:gd name="connsiteX29" fmla="*/ 128025 w 296293"/>
                <a:gd name="connsiteY29" fmla="*/ 71116 h 101777"/>
                <a:gd name="connsiteX30" fmla="*/ 134979 w 296293"/>
                <a:gd name="connsiteY30" fmla="*/ 85661 h 101777"/>
                <a:gd name="connsiteX31" fmla="*/ 146991 w 296293"/>
                <a:gd name="connsiteY31" fmla="*/ 90085 h 101777"/>
                <a:gd name="connsiteX32" fmla="*/ 161005 w 296293"/>
                <a:gd name="connsiteY32" fmla="*/ 84292 h 101777"/>
                <a:gd name="connsiteX33" fmla="*/ 166799 w 296293"/>
                <a:gd name="connsiteY33" fmla="*/ 69956 h 101777"/>
                <a:gd name="connsiteX34" fmla="*/ 161426 w 296293"/>
                <a:gd name="connsiteY34" fmla="*/ 56469 h 101777"/>
                <a:gd name="connsiteX35" fmla="*/ 147940 w 296293"/>
                <a:gd name="connsiteY35" fmla="*/ 51202 h 101777"/>
                <a:gd name="connsiteX36" fmla="*/ 139616 w 296293"/>
                <a:gd name="connsiteY36" fmla="*/ 52470 h 101777"/>
                <a:gd name="connsiteX37" fmla="*/ 140880 w 296293"/>
                <a:gd name="connsiteY37" fmla="*/ 42038 h 101777"/>
                <a:gd name="connsiteX38" fmla="*/ 142776 w 296293"/>
                <a:gd name="connsiteY38" fmla="*/ 42247 h 101777"/>
                <a:gd name="connsiteX39" fmla="*/ 156369 w 296293"/>
                <a:gd name="connsiteY39" fmla="*/ 38350 h 101777"/>
                <a:gd name="connsiteX40" fmla="*/ 162480 w 296293"/>
                <a:gd name="connsiteY40" fmla="*/ 26124 h 101777"/>
                <a:gd name="connsiteX41" fmla="*/ 158055 w 296293"/>
                <a:gd name="connsiteY41" fmla="*/ 15274 h 101777"/>
                <a:gd name="connsiteX42" fmla="*/ 146675 w 296293"/>
                <a:gd name="connsiteY42" fmla="*/ 10951 h 101777"/>
                <a:gd name="connsiteX43" fmla="*/ 135190 w 296293"/>
                <a:gd name="connsiteY43" fmla="*/ 15382 h 101777"/>
                <a:gd name="connsiteX44" fmla="*/ 129289 w 296293"/>
                <a:gd name="connsiteY44" fmla="*/ 28342 h 101777"/>
                <a:gd name="connsiteX45" fmla="*/ 117383 w 296293"/>
                <a:gd name="connsiteY45" fmla="*/ 26232 h 101777"/>
                <a:gd name="connsiteX46" fmla="*/ 127288 w 296293"/>
                <a:gd name="connsiteY46" fmla="*/ 7795 h 101777"/>
                <a:gd name="connsiteX47" fmla="*/ 146464 w 296293"/>
                <a:gd name="connsiteY47" fmla="*/ 1261 h 101777"/>
                <a:gd name="connsiteX48" fmla="*/ 161005 w 296293"/>
                <a:gd name="connsiteY48" fmla="*/ 4633 h 101777"/>
                <a:gd name="connsiteX49" fmla="*/ 171120 w 296293"/>
                <a:gd name="connsiteY49" fmla="*/ 13905 h 101777"/>
                <a:gd name="connsiteX50" fmla="*/ 174702 w 296293"/>
                <a:gd name="connsiteY50" fmla="*/ 26340 h 101777"/>
                <a:gd name="connsiteX51" fmla="*/ 171330 w 296293"/>
                <a:gd name="connsiteY51" fmla="*/ 37716 h 101777"/>
                <a:gd name="connsiteX52" fmla="*/ 161426 w 296293"/>
                <a:gd name="connsiteY52" fmla="*/ 45936 h 101777"/>
                <a:gd name="connsiteX53" fmla="*/ 174702 w 296293"/>
                <a:gd name="connsiteY53" fmla="*/ 54156 h 101777"/>
                <a:gd name="connsiteX54" fmla="*/ 179443 w 296293"/>
                <a:gd name="connsiteY54" fmla="*/ 69645 h 101777"/>
                <a:gd name="connsiteX55" fmla="*/ 170171 w 296293"/>
                <a:gd name="connsiteY55" fmla="*/ 91137 h 101777"/>
                <a:gd name="connsiteX56" fmla="*/ 146886 w 296293"/>
                <a:gd name="connsiteY56" fmla="*/ 99883 h 101777"/>
                <a:gd name="connsiteX57" fmla="*/ 125707 w 296293"/>
                <a:gd name="connsiteY57" fmla="*/ 92296 h 101777"/>
                <a:gd name="connsiteX58" fmla="*/ 116224 w 296293"/>
                <a:gd name="connsiteY58" fmla="*/ 72700 h 101777"/>
                <a:gd name="connsiteX59" fmla="*/ 192508 w 296293"/>
                <a:gd name="connsiteY59" fmla="*/ 24863 h 101777"/>
                <a:gd name="connsiteX60" fmla="*/ 197672 w 296293"/>
                <a:gd name="connsiteY60" fmla="*/ 7269 h 101777"/>
                <a:gd name="connsiteX61" fmla="*/ 212844 w 296293"/>
                <a:gd name="connsiteY61" fmla="*/ 0 h 101777"/>
                <a:gd name="connsiteX62" fmla="*/ 227806 w 296293"/>
                <a:gd name="connsiteY62" fmla="*/ 6528 h 101777"/>
                <a:gd name="connsiteX63" fmla="*/ 233812 w 296293"/>
                <a:gd name="connsiteY63" fmla="*/ 25598 h 101777"/>
                <a:gd name="connsiteX64" fmla="*/ 227806 w 296293"/>
                <a:gd name="connsiteY64" fmla="*/ 44459 h 101777"/>
                <a:gd name="connsiteX65" fmla="*/ 212950 w 296293"/>
                <a:gd name="connsiteY65" fmla="*/ 50993 h 101777"/>
                <a:gd name="connsiteX66" fmla="*/ 198304 w 296293"/>
                <a:gd name="connsiteY66" fmla="*/ 44567 h 101777"/>
                <a:gd name="connsiteX67" fmla="*/ 192508 w 296293"/>
                <a:gd name="connsiteY67" fmla="*/ 24863 h 101777"/>
                <a:gd name="connsiteX68" fmla="*/ 213160 w 296293"/>
                <a:gd name="connsiteY68" fmla="*/ 8214 h 101777"/>
                <a:gd name="connsiteX69" fmla="*/ 205785 w 296293"/>
                <a:gd name="connsiteY69" fmla="*/ 12010 h 101777"/>
                <a:gd name="connsiteX70" fmla="*/ 202940 w 296293"/>
                <a:gd name="connsiteY70" fmla="*/ 26023 h 101777"/>
                <a:gd name="connsiteX71" fmla="*/ 205890 w 296293"/>
                <a:gd name="connsiteY71" fmla="*/ 39085 h 101777"/>
                <a:gd name="connsiteX72" fmla="*/ 213160 w 296293"/>
                <a:gd name="connsiteY72" fmla="*/ 42881 h 101777"/>
                <a:gd name="connsiteX73" fmla="*/ 220536 w 296293"/>
                <a:gd name="connsiteY73" fmla="*/ 39085 h 101777"/>
                <a:gd name="connsiteX74" fmla="*/ 223486 w 296293"/>
                <a:gd name="connsiteY74" fmla="*/ 25072 h 101777"/>
                <a:gd name="connsiteX75" fmla="*/ 220536 w 296293"/>
                <a:gd name="connsiteY75" fmla="*/ 12010 h 101777"/>
                <a:gd name="connsiteX76" fmla="*/ 213160 w 296293"/>
                <a:gd name="connsiteY76" fmla="*/ 8214 h 101777"/>
                <a:gd name="connsiteX77" fmla="*/ 213266 w 296293"/>
                <a:gd name="connsiteY77" fmla="*/ 101778 h 101777"/>
                <a:gd name="connsiteX78" fmla="*/ 266054 w 296293"/>
                <a:gd name="connsiteY78" fmla="*/ 0 h 101777"/>
                <a:gd name="connsiteX79" fmla="*/ 275642 w 296293"/>
                <a:gd name="connsiteY79" fmla="*/ 0 h 101777"/>
                <a:gd name="connsiteX80" fmla="*/ 223065 w 296293"/>
                <a:gd name="connsiteY80" fmla="*/ 101778 h 101777"/>
                <a:gd name="connsiteX81" fmla="*/ 213266 w 296293"/>
                <a:gd name="connsiteY81" fmla="*/ 101778 h 101777"/>
                <a:gd name="connsiteX82" fmla="*/ 254990 w 296293"/>
                <a:gd name="connsiteY82" fmla="*/ 75546 h 101777"/>
                <a:gd name="connsiteX83" fmla="*/ 260153 w 296293"/>
                <a:gd name="connsiteY83" fmla="*/ 57946 h 101777"/>
                <a:gd name="connsiteX84" fmla="*/ 275326 w 296293"/>
                <a:gd name="connsiteY84" fmla="*/ 50676 h 101777"/>
                <a:gd name="connsiteX85" fmla="*/ 290287 w 296293"/>
                <a:gd name="connsiteY85" fmla="*/ 57211 h 101777"/>
                <a:gd name="connsiteX86" fmla="*/ 296293 w 296293"/>
                <a:gd name="connsiteY86" fmla="*/ 76281 h 101777"/>
                <a:gd name="connsiteX87" fmla="*/ 290287 w 296293"/>
                <a:gd name="connsiteY87" fmla="*/ 95142 h 101777"/>
                <a:gd name="connsiteX88" fmla="*/ 275431 w 296293"/>
                <a:gd name="connsiteY88" fmla="*/ 101778 h 101777"/>
                <a:gd name="connsiteX89" fmla="*/ 260785 w 296293"/>
                <a:gd name="connsiteY89" fmla="*/ 95243 h 101777"/>
                <a:gd name="connsiteX90" fmla="*/ 254990 w 296293"/>
                <a:gd name="connsiteY90" fmla="*/ 75546 h 101777"/>
                <a:gd name="connsiteX91" fmla="*/ 275642 w 296293"/>
                <a:gd name="connsiteY91" fmla="*/ 58897 h 101777"/>
                <a:gd name="connsiteX92" fmla="*/ 268266 w 296293"/>
                <a:gd name="connsiteY92" fmla="*/ 62686 h 101777"/>
                <a:gd name="connsiteX93" fmla="*/ 265316 w 296293"/>
                <a:gd name="connsiteY93" fmla="*/ 76699 h 101777"/>
                <a:gd name="connsiteX94" fmla="*/ 268266 w 296293"/>
                <a:gd name="connsiteY94" fmla="*/ 89768 h 101777"/>
                <a:gd name="connsiteX95" fmla="*/ 275642 w 296293"/>
                <a:gd name="connsiteY95" fmla="*/ 93558 h 101777"/>
                <a:gd name="connsiteX96" fmla="*/ 283017 w 296293"/>
                <a:gd name="connsiteY96" fmla="*/ 89768 h 101777"/>
                <a:gd name="connsiteX97" fmla="*/ 285967 w 296293"/>
                <a:gd name="connsiteY97" fmla="*/ 75755 h 101777"/>
                <a:gd name="connsiteX98" fmla="*/ 283017 w 296293"/>
                <a:gd name="connsiteY98" fmla="*/ 62686 h 101777"/>
                <a:gd name="connsiteX99" fmla="*/ 275642 w 296293"/>
                <a:gd name="connsiteY99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293" h="101777">
                  <a:moveTo>
                    <a:pt x="63753" y="86814"/>
                  </a:moveTo>
                  <a:lnTo>
                    <a:pt x="63753" y="98197"/>
                  </a:lnTo>
                  <a:lnTo>
                    <a:pt x="7" y="98197"/>
                  </a:lnTo>
                  <a:cubicBezTo>
                    <a:pt x="-63" y="95318"/>
                    <a:pt x="393" y="92580"/>
                    <a:pt x="1377" y="89977"/>
                  </a:cubicBezTo>
                  <a:cubicBezTo>
                    <a:pt x="2992" y="85621"/>
                    <a:pt x="5591" y="81339"/>
                    <a:pt x="9173" y="77124"/>
                  </a:cubicBezTo>
                  <a:cubicBezTo>
                    <a:pt x="12756" y="72909"/>
                    <a:pt x="17919" y="68027"/>
                    <a:pt x="24662" y="62477"/>
                  </a:cubicBezTo>
                  <a:cubicBezTo>
                    <a:pt x="35199" y="53907"/>
                    <a:pt x="42293" y="47129"/>
                    <a:pt x="45946" y="42146"/>
                  </a:cubicBezTo>
                  <a:cubicBezTo>
                    <a:pt x="49669" y="37088"/>
                    <a:pt x="51530" y="32308"/>
                    <a:pt x="51530" y="27810"/>
                  </a:cubicBezTo>
                  <a:cubicBezTo>
                    <a:pt x="51530" y="23110"/>
                    <a:pt x="49844" y="19138"/>
                    <a:pt x="46473" y="15908"/>
                  </a:cubicBezTo>
                  <a:cubicBezTo>
                    <a:pt x="43101" y="12678"/>
                    <a:pt x="38711" y="11059"/>
                    <a:pt x="33302" y="11059"/>
                  </a:cubicBezTo>
                  <a:cubicBezTo>
                    <a:pt x="27612" y="11059"/>
                    <a:pt x="23046" y="12779"/>
                    <a:pt x="19605" y="16225"/>
                  </a:cubicBezTo>
                  <a:cubicBezTo>
                    <a:pt x="16163" y="19664"/>
                    <a:pt x="14442" y="24404"/>
                    <a:pt x="14442" y="30446"/>
                  </a:cubicBezTo>
                  <a:lnTo>
                    <a:pt x="2219" y="29185"/>
                  </a:lnTo>
                  <a:cubicBezTo>
                    <a:pt x="3062" y="20122"/>
                    <a:pt x="6188" y="13204"/>
                    <a:pt x="11597" y="8429"/>
                  </a:cubicBezTo>
                  <a:cubicBezTo>
                    <a:pt x="17076" y="3648"/>
                    <a:pt x="24417" y="1261"/>
                    <a:pt x="33618" y="1261"/>
                  </a:cubicBezTo>
                  <a:cubicBezTo>
                    <a:pt x="42820" y="1261"/>
                    <a:pt x="50126" y="3824"/>
                    <a:pt x="55534" y="8955"/>
                  </a:cubicBezTo>
                  <a:cubicBezTo>
                    <a:pt x="60943" y="14080"/>
                    <a:pt x="63647" y="20439"/>
                    <a:pt x="63647" y="28025"/>
                  </a:cubicBezTo>
                  <a:cubicBezTo>
                    <a:pt x="63647" y="31889"/>
                    <a:pt x="62840" y="35713"/>
                    <a:pt x="61224" y="39509"/>
                  </a:cubicBezTo>
                  <a:cubicBezTo>
                    <a:pt x="59678" y="43232"/>
                    <a:pt x="57079" y="47163"/>
                    <a:pt x="53427" y="51310"/>
                  </a:cubicBezTo>
                  <a:cubicBezTo>
                    <a:pt x="49774" y="55383"/>
                    <a:pt x="43698" y="61041"/>
                    <a:pt x="35199" y="68270"/>
                  </a:cubicBezTo>
                  <a:cubicBezTo>
                    <a:pt x="28034" y="74244"/>
                    <a:pt x="23433" y="78284"/>
                    <a:pt x="21396" y="80388"/>
                  </a:cubicBezTo>
                  <a:cubicBezTo>
                    <a:pt x="19429" y="82498"/>
                    <a:pt x="17778" y="84643"/>
                    <a:pt x="16444" y="86814"/>
                  </a:cubicBezTo>
                  <a:lnTo>
                    <a:pt x="63753" y="86814"/>
                  </a:lnTo>
                  <a:close/>
                  <a:moveTo>
                    <a:pt x="82297" y="98197"/>
                  </a:moveTo>
                  <a:lnTo>
                    <a:pt x="82297" y="84710"/>
                  </a:lnTo>
                  <a:lnTo>
                    <a:pt x="95784" y="84710"/>
                  </a:lnTo>
                  <a:lnTo>
                    <a:pt x="95784" y="98197"/>
                  </a:lnTo>
                  <a:lnTo>
                    <a:pt x="82297" y="98197"/>
                  </a:lnTo>
                  <a:close/>
                  <a:moveTo>
                    <a:pt x="116224" y="72700"/>
                  </a:moveTo>
                  <a:lnTo>
                    <a:pt x="128025" y="71116"/>
                  </a:lnTo>
                  <a:cubicBezTo>
                    <a:pt x="129430" y="77859"/>
                    <a:pt x="131748" y="82707"/>
                    <a:pt x="134979" y="85661"/>
                  </a:cubicBezTo>
                  <a:cubicBezTo>
                    <a:pt x="138281" y="88608"/>
                    <a:pt x="142285" y="90085"/>
                    <a:pt x="146991" y="90085"/>
                  </a:cubicBezTo>
                  <a:cubicBezTo>
                    <a:pt x="152541" y="90085"/>
                    <a:pt x="157212" y="88149"/>
                    <a:pt x="161005" y="84292"/>
                  </a:cubicBezTo>
                  <a:cubicBezTo>
                    <a:pt x="164868" y="80428"/>
                    <a:pt x="166799" y="75647"/>
                    <a:pt x="166799" y="69956"/>
                  </a:cubicBezTo>
                  <a:cubicBezTo>
                    <a:pt x="166799" y="64480"/>
                    <a:pt x="165008" y="59982"/>
                    <a:pt x="161426" y="56469"/>
                  </a:cubicBezTo>
                  <a:cubicBezTo>
                    <a:pt x="157914" y="52962"/>
                    <a:pt x="153418" y="51202"/>
                    <a:pt x="147940" y="51202"/>
                  </a:cubicBezTo>
                  <a:cubicBezTo>
                    <a:pt x="145691" y="51202"/>
                    <a:pt x="142917" y="51627"/>
                    <a:pt x="139616" y="52470"/>
                  </a:cubicBezTo>
                  <a:lnTo>
                    <a:pt x="140880" y="42038"/>
                  </a:lnTo>
                  <a:cubicBezTo>
                    <a:pt x="141653" y="42180"/>
                    <a:pt x="142285" y="42247"/>
                    <a:pt x="142776" y="42247"/>
                  </a:cubicBezTo>
                  <a:cubicBezTo>
                    <a:pt x="147834" y="42247"/>
                    <a:pt x="152365" y="40946"/>
                    <a:pt x="156369" y="38350"/>
                  </a:cubicBezTo>
                  <a:cubicBezTo>
                    <a:pt x="160442" y="35679"/>
                    <a:pt x="162480" y="31606"/>
                    <a:pt x="162480" y="26124"/>
                  </a:cubicBezTo>
                  <a:cubicBezTo>
                    <a:pt x="162480" y="21774"/>
                    <a:pt x="161005" y="18153"/>
                    <a:pt x="158055" y="15274"/>
                  </a:cubicBezTo>
                  <a:cubicBezTo>
                    <a:pt x="155104" y="12394"/>
                    <a:pt x="151311" y="10951"/>
                    <a:pt x="146675" y="10951"/>
                  </a:cubicBezTo>
                  <a:cubicBezTo>
                    <a:pt x="142109" y="10951"/>
                    <a:pt x="138281" y="12428"/>
                    <a:pt x="135190" y="15382"/>
                  </a:cubicBezTo>
                  <a:cubicBezTo>
                    <a:pt x="132099" y="18261"/>
                    <a:pt x="130132" y="22577"/>
                    <a:pt x="129289" y="28342"/>
                  </a:cubicBezTo>
                  <a:lnTo>
                    <a:pt x="117383" y="26232"/>
                  </a:lnTo>
                  <a:cubicBezTo>
                    <a:pt x="118859" y="18295"/>
                    <a:pt x="122160" y="12152"/>
                    <a:pt x="127288" y="7795"/>
                  </a:cubicBezTo>
                  <a:cubicBezTo>
                    <a:pt x="132416" y="3439"/>
                    <a:pt x="138808" y="1261"/>
                    <a:pt x="146464" y="1261"/>
                  </a:cubicBezTo>
                  <a:cubicBezTo>
                    <a:pt x="151733" y="1261"/>
                    <a:pt x="156579" y="2387"/>
                    <a:pt x="161005" y="4633"/>
                  </a:cubicBezTo>
                  <a:cubicBezTo>
                    <a:pt x="165430" y="6878"/>
                    <a:pt x="168801" y="9973"/>
                    <a:pt x="171120" y="13905"/>
                  </a:cubicBezTo>
                  <a:cubicBezTo>
                    <a:pt x="173508" y="17836"/>
                    <a:pt x="174702" y="21983"/>
                    <a:pt x="174702" y="26340"/>
                  </a:cubicBezTo>
                  <a:cubicBezTo>
                    <a:pt x="174702" y="30480"/>
                    <a:pt x="173578" y="34277"/>
                    <a:pt x="171330" y="37716"/>
                  </a:cubicBezTo>
                  <a:cubicBezTo>
                    <a:pt x="169083" y="41162"/>
                    <a:pt x="165781" y="43899"/>
                    <a:pt x="161426" y="45936"/>
                  </a:cubicBezTo>
                  <a:cubicBezTo>
                    <a:pt x="167116" y="47204"/>
                    <a:pt x="171541" y="49941"/>
                    <a:pt x="174702" y="54156"/>
                  </a:cubicBezTo>
                  <a:cubicBezTo>
                    <a:pt x="177863" y="58297"/>
                    <a:pt x="179443" y="63462"/>
                    <a:pt x="179443" y="69645"/>
                  </a:cubicBezTo>
                  <a:cubicBezTo>
                    <a:pt x="179443" y="78075"/>
                    <a:pt x="176353" y="85236"/>
                    <a:pt x="170171" y="91137"/>
                  </a:cubicBezTo>
                  <a:cubicBezTo>
                    <a:pt x="164060" y="96970"/>
                    <a:pt x="156299" y="99883"/>
                    <a:pt x="146886" y="99883"/>
                  </a:cubicBezTo>
                  <a:cubicBezTo>
                    <a:pt x="138386" y="99883"/>
                    <a:pt x="131327" y="97354"/>
                    <a:pt x="125707" y="92296"/>
                  </a:cubicBezTo>
                  <a:cubicBezTo>
                    <a:pt x="120158" y="87239"/>
                    <a:pt x="116997" y="80705"/>
                    <a:pt x="116224" y="72700"/>
                  </a:cubicBezTo>
                  <a:close/>
                  <a:moveTo>
                    <a:pt x="192508" y="24863"/>
                  </a:moveTo>
                  <a:cubicBezTo>
                    <a:pt x="192508" y="17978"/>
                    <a:pt x="194230" y="12111"/>
                    <a:pt x="197672" y="7269"/>
                  </a:cubicBezTo>
                  <a:cubicBezTo>
                    <a:pt x="201184" y="2421"/>
                    <a:pt x="206241" y="0"/>
                    <a:pt x="212844" y="0"/>
                  </a:cubicBezTo>
                  <a:cubicBezTo>
                    <a:pt x="218885" y="0"/>
                    <a:pt x="223873" y="2172"/>
                    <a:pt x="227806" y="6528"/>
                  </a:cubicBezTo>
                  <a:cubicBezTo>
                    <a:pt x="231810" y="10816"/>
                    <a:pt x="233812" y="17169"/>
                    <a:pt x="233812" y="25598"/>
                  </a:cubicBezTo>
                  <a:cubicBezTo>
                    <a:pt x="233812" y="33751"/>
                    <a:pt x="231810" y="40035"/>
                    <a:pt x="227806" y="44459"/>
                  </a:cubicBezTo>
                  <a:cubicBezTo>
                    <a:pt x="223802" y="48815"/>
                    <a:pt x="218850" y="50993"/>
                    <a:pt x="212950" y="50993"/>
                  </a:cubicBezTo>
                  <a:cubicBezTo>
                    <a:pt x="207119" y="50993"/>
                    <a:pt x="202238" y="48849"/>
                    <a:pt x="198304" y="44567"/>
                  </a:cubicBezTo>
                  <a:cubicBezTo>
                    <a:pt x="194440" y="40211"/>
                    <a:pt x="192508" y="33643"/>
                    <a:pt x="192508" y="24863"/>
                  </a:cubicBezTo>
                  <a:close/>
                  <a:moveTo>
                    <a:pt x="213160" y="8214"/>
                  </a:moveTo>
                  <a:cubicBezTo>
                    <a:pt x="210210" y="8214"/>
                    <a:pt x="207752" y="9481"/>
                    <a:pt x="205785" y="12010"/>
                  </a:cubicBezTo>
                  <a:cubicBezTo>
                    <a:pt x="203888" y="14539"/>
                    <a:pt x="202940" y="19205"/>
                    <a:pt x="202940" y="26023"/>
                  </a:cubicBezTo>
                  <a:cubicBezTo>
                    <a:pt x="202940" y="32206"/>
                    <a:pt x="203924" y="36556"/>
                    <a:pt x="205890" y="39085"/>
                  </a:cubicBezTo>
                  <a:cubicBezTo>
                    <a:pt x="207857" y="41613"/>
                    <a:pt x="210281" y="42881"/>
                    <a:pt x="213160" y="42881"/>
                  </a:cubicBezTo>
                  <a:cubicBezTo>
                    <a:pt x="216181" y="42881"/>
                    <a:pt x="218639" y="41613"/>
                    <a:pt x="220536" y="39085"/>
                  </a:cubicBezTo>
                  <a:cubicBezTo>
                    <a:pt x="222503" y="36488"/>
                    <a:pt x="223486" y="31815"/>
                    <a:pt x="223486" y="25072"/>
                  </a:cubicBezTo>
                  <a:cubicBezTo>
                    <a:pt x="223486" y="18821"/>
                    <a:pt x="222503" y="14465"/>
                    <a:pt x="220536" y="12010"/>
                  </a:cubicBezTo>
                  <a:cubicBezTo>
                    <a:pt x="218569" y="9481"/>
                    <a:pt x="216110" y="8214"/>
                    <a:pt x="213160" y="8214"/>
                  </a:cubicBezTo>
                  <a:close/>
                  <a:moveTo>
                    <a:pt x="213266" y="101778"/>
                  </a:moveTo>
                  <a:lnTo>
                    <a:pt x="266054" y="0"/>
                  </a:lnTo>
                  <a:lnTo>
                    <a:pt x="275642" y="0"/>
                  </a:lnTo>
                  <a:lnTo>
                    <a:pt x="223065" y="101778"/>
                  </a:lnTo>
                  <a:lnTo>
                    <a:pt x="213266" y="101778"/>
                  </a:lnTo>
                  <a:close/>
                  <a:moveTo>
                    <a:pt x="254990" y="75546"/>
                  </a:moveTo>
                  <a:cubicBezTo>
                    <a:pt x="254990" y="68587"/>
                    <a:pt x="256711" y="62727"/>
                    <a:pt x="260153" y="57946"/>
                  </a:cubicBezTo>
                  <a:cubicBezTo>
                    <a:pt x="263665" y="53097"/>
                    <a:pt x="268723" y="50676"/>
                    <a:pt x="275326" y="50676"/>
                  </a:cubicBezTo>
                  <a:cubicBezTo>
                    <a:pt x="281366" y="50676"/>
                    <a:pt x="286354" y="52855"/>
                    <a:pt x="290287" y="57211"/>
                  </a:cubicBezTo>
                  <a:cubicBezTo>
                    <a:pt x="294291" y="61493"/>
                    <a:pt x="296293" y="67852"/>
                    <a:pt x="296293" y="76281"/>
                  </a:cubicBezTo>
                  <a:cubicBezTo>
                    <a:pt x="296293" y="84427"/>
                    <a:pt x="294291" y="90718"/>
                    <a:pt x="290287" y="95142"/>
                  </a:cubicBezTo>
                  <a:cubicBezTo>
                    <a:pt x="286284" y="99566"/>
                    <a:pt x="281331" y="101778"/>
                    <a:pt x="275431" y="101778"/>
                  </a:cubicBezTo>
                  <a:cubicBezTo>
                    <a:pt x="269601" y="101778"/>
                    <a:pt x="264719" y="99600"/>
                    <a:pt x="260785" y="95243"/>
                  </a:cubicBezTo>
                  <a:cubicBezTo>
                    <a:pt x="256922" y="90820"/>
                    <a:pt x="254990" y="84252"/>
                    <a:pt x="254990" y="75546"/>
                  </a:cubicBezTo>
                  <a:close/>
                  <a:moveTo>
                    <a:pt x="275642" y="58897"/>
                  </a:moveTo>
                  <a:cubicBezTo>
                    <a:pt x="272692" y="58897"/>
                    <a:pt x="270233" y="60158"/>
                    <a:pt x="268266" y="62686"/>
                  </a:cubicBezTo>
                  <a:cubicBezTo>
                    <a:pt x="266300" y="65215"/>
                    <a:pt x="265316" y="69888"/>
                    <a:pt x="265316" y="76699"/>
                  </a:cubicBezTo>
                  <a:cubicBezTo>
                    <a:pt x="265316" y="82883"/>
                    <a:pt x="266300" y="87239"/>
                    <a:pt x="268266" y="89768"/>
                  </a:cubicBezTo>
                  <a:cubicBezTo>
                    <a:pt x="270233" y="92296"/>
                    <a:pt x="272692" y="93558"/>
                    <a:pt x="275642" y="93558"/>
                  </a:cubicBezTo>
                  <a:cubicBezTo>
                    <a:pt x="278662" y="93558"/>
                    <a:pt x="281121" y="92296"/>
                    <a:pt x="283017" y="89768"/>
                  </a:cubicBezTo>
                  <a:cubicBezTo>
                    <a:pt x="284984" y="87239"/>
                    <a:pt x="285967" y="82566"/>
                    <a:pt x="285967" y="75755"/>
                  </a:cubicBezTo>
                  <a:cubicBezTo>
                    <a:pt x="285967" y="69571"/>
                    <a:pt x="284984" y="65215"/>
                    <a:pt x="283017" y="62686"/>
                  </a:cubicBezTo>
                  <a:cubicBezTo>
                    <a:pt x="281051" y="60158"/>
                    <a:pt x="278592" y="58897"/>
                    <a:pt x="275642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90F16F5-81C8-4898-B88C-8BE3FBE5B868}"/>
                </a:ext>
              </a:extLst>
            </p:cNvPr>
            <p:cNvSpPr/>
            <p:nvPr/>
          </p:nvSpPr>
          <p:spPr>
            <a:xfrm>
              <a:off x="804819" y="1419902"/>
              <a:ext cx="3023831" cy="614907"/>
            </a:xfrm>
            <a:custGeom>
              <a:avLst/>
              <a:gdLst>
                <a:gd name="connsiteX0" fmla="*/ 0 w 3023831"/>
                <a:gd name="connsiteY0" fmla="*/ 614907 h 614907"/>
                <a:gd name="connsiteX1" fmla="*/ 1056685 w 3023831"/>
                <a:gd name="connsiteY1" fmla="*/ 614907 h 614907"/>
                <a:gd name="connsiteX2" fmla="*/ 3023832 w 3023831"/>
                <a:gd name="connsiteY2" fmla="*/ 0 h 61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3831" h="614907">
                  <a:moveTo>
                    <a:pt x="0" y="614907"/>
                  </a:moveTo>
                  <a:lnTo>
                    <a:pt x="1056685" y="614907"/>
                  </a:lnTo>
                  <a:lnTo>
                    <a:pt x="3023832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66BE2F8-3D78-45EC-AB13-4A9134C567CC}"/>
                </a:ext>
              </a:extLst>
            </p:cNvPr>
            <p:cNvSpPr/>
            <p:nvPr/>
          </p:nvSpPr>
          <p:spPr>
            <a:xfrm>
              <a:off x="3815164" y="1406416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35"/>
                    <a:pt x="20931" y="0"/>
                    <a:pt x="13487" y="0"/>
                  </a:cubicBezTo>
                  <a:cubicBezTo>
                    <a:pt x="6035" y="0"/>
                    <a:pt x="0" y="6035"/>
                    <a:pt x="0" y="13487"/>
                  </a:cubicBezTo>
                  <a:cubicBezTo>
                    <a:pt x="0" y="20931"/>
                    <a:pt x="6035" y="26973"/>
                    <a:pt x="13487" y="26973"/>
                  </a:cubicBezTo>
                  <a:cubicBezTo>
                    <a:pt x="20931" y="26973"/>
                    <a:pt x="26973" y="20931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52FABBA-1A4A-411E-82C2-1EBCA2777192}"/>
                </a:ext>
              </a:extLst>
            </p:cNvPr>
            <p:cNvSpPr/>
            <p:nvPr/>
          </p:nvSpPr>
          <p:spPr>
            <a:xfrm>
              <a:off x="814723" y="2238378"/>
              <a:ext cx="240864" cy="96511"/>
            </a:xfrm>
            <a:custGeom>
              <a:avLst/>
              <a:gdLst>
                <a:gd name="connsiteX0" fmla="*/ 0 w 240864"/>
                <a:gd name="connsiteY0" fmla="*/ 96511 h 96511"/>
                <a:gd name="connsiteX1" fmla="*/ 0 w 240864"/>
                <a:gd name="connsiteY1" fmla="*/ 0 h 96511"/>
                <a:gd name="connsiteX2" fmla="*/ 12750 w 240864"/>
                <a:gd name="connsiteY2" fmla="*/ 0 h 96511"/>
                <a:gd name="connsiteX3" fmla="*/ 12750 w 240864"/>
                <a:gd name="connsiteY3" fmla="*/ 85128 h 96511"/>
                <a:gd name="connsiteX4" fmla="*/ 60269 w 240864"/>
                <a:gd name="connsiteY4" fmla="*/ 85128 h 96511"/>
                <a:gd name="connsiteX5" fmla="*/ 60269 w 240864"/>
                <a:gd name="connsiteY5" fmla="*/ 96511 h 96511"/>
                <a:gd name="connsiteX6" fmla="*/ 0 w 240864"/>
                <a:gd name="connsiteY6" fmla="*/ 96511 h 96511"/>
                <a:gd name="connsiteX7" fmla="*/ 99254 w 240864"/>
                <a:gd name="connsiteY7" fmla="*/ 96511 h 96511"/>
                <a:gd name="connsiteX8" fmla="*/ 99254 w 240864"/>
                <a:gd name="connsiteY8" fmla="*/ 11376 h 96511"/>
                <a:gd name="connsiteX9" fmla="*/ 67434 w 240864"/>
                <a:gd name="connsiteY9" fmla="*/ 11376 h 96511"/>
                <a:gd name="connsiteX10" fmla="*/ 67434 w 240864"/>
                <a:gd name="connsiteY10" fmla="*/ 0 h 96511"/>
                <a:gd name="connsiteX11" fmla="*/ 143929 w 240864"/>
                <a:gd name="connsiteY11" fmla="*/ 0 h 96511"/>
                <a:gd name="connsiteX12" fmla="*/ 143929 w 240864"/>
                <a:gd name="connsiteY12" fmla="*/ 11376 h 96511"/>
                <a:gd name="connsiteX13" fmla="*/ 112003 w 240864"/>
                <a:gd name="connsiteY13" fmla="*/ 11376 h 96511"/>
                <a:gd name="connsiteX14" fmla="*/ 112003 w 240864"/>
                <a:gd name="connsiteY14" fmla="*/ 96511 h 96511"/>
                <a:gd name="connsiteX15" fmla="*/ 99254 w 240864"/>
                <a:gd name="connsiteY15" fmla="*/ 96511 h 96511"/>
                <a:gd name="connsiteX16" fmla="*/ 155835 w 240864"/>
                <a:gd name="connsiteY16" fmla="*/ 96511 h 96511"/>
                <a:gd name="connsiteX17" fmla="*/ 155835 w 240864"/>
                <a:gd name="connsiteY17" fmla="*/ 0 h 96511"/>
                <a:gd name="connsiteX18" fmla="*/ 198614 w 240864"/>
                <a:gd name="connsiteY18" fmla="*/ 0 h 96511"/>
                <a:gd name="connsiteX19" fmla="*/ 218211 w 240864"/>
                <a:gd name="connsiteY19" fmla="*/ 2630 h 96511"/>
                <a:gd name="connsiteX20" fmla="*/ 228959 w 240864"/>
                <a:gd name="connsiteY20" fmla="*/ 11801 h 96511"/>
                <a:gd name="connsiteX21" fmla="*/ 232962 w 240864"/>
                <a:gd name="connsiteY21" fmla="*/ 26340 h 96511"/>
                <a:gd name="connsiteX22" fmla="*/ 226324 w 240864"/>
                <a:gd name="connsiteY22" fmla="*/ 43616 h 96511"/>
                <a:gd name="connsiteX23" fmla="*/ 205778 w 240864"/>
                <a:gd name="connsiteY23" fmla="*/ 52571 h 96511"/>
                <a:gd name="connsiteX24" fmla="*/ 213470 w 240864"/>
                <a:gd name="connsiteY24" fmla="*/ 57420 h 96511"/>
                <a:gd name="connsiteX25" fmla="*/ 224112 w 240864"/>
                <a:gd name="connsiteY25" fmla="*/ 70273 h 96511"/>
                <a:gd name="connsiteX26" fmla="*/ 240865 w 240864"/>
                <a:gd name="connsiteY26" fmla="*/ 96511 h 96511"/>
                <a:gd name="connsiteX27" fmla="*/ 224849 w 240864"/>
                <a:gd name="connsiteY27" fmla="*/ 96511 h 96511"/>
                <a:gd name="connsiteX28" fmla="*/ 211994 w 240864"/>
                <a:gd name="connsiteY28" fmla="*/ 76389 h 96511"/>
                <a:gd name="connsiteX29" fmla="*/ 202828 w 240864"/>
                <a:gd name="connsiteY29" fmla="*/ 63111 h 96511"/>
                <a:gd name="connsiteX30" fmla="*/ 196295 w 240864"/>
                <a:gd name="connsiteY30" fmla="*/ 56685 h 96511"/>
                <a:gd name="connsiteX31" fmla="*/ 190500 w 240864"/>
                <a:gd name="connsiteY31" fmla="*/ 54048 h 96511"/>
                <a:gd name="connsiteX32" fmla="*/ 183441 w 240864"/>
                <a:gd name="connsiteY32" fmla="*/ 53630 h 96511"/>
                <a:gd name="connsiteX33" fmla="*/ 168584 w 240864"/>
                <a:gd name="connsiteY33" fmla="*/ 53630 h 96511"/>
                <a:gd name="connsiteX34" fmla="*/ 168584 w 240864"/>
                <a:gd name="connsiteY34" fmla="*/ 96511 h 96511"/>
                <a:gd name="connsiteX35" fmla="*/ 155835 w 240864"/>
                <a:gd name="connsiteY35" fmla="*/ 96511 h 96511"/>
                <a:gd name="connsiteX36" fmla="*/ 168584 w 240864"/>
                <a:gd name="connsiteY36" fmla="*/ 42564 h 96511"/>
                <a:gd name="connsiteX37" fmla="*/ 196085 w 240864"/>
                <a:gd name="connsiteY37" fmla="*/ 42564 h 96511"/>
                <a:gd name="connsiteX38" fmla="*/ 209677 w 240864"/>
                <a:gd name="connsiteY38" fmla="*/ 40771 h 96511"/>
                <a:gd name="connsiteX39" fmla="*/ 217158 w 240864"/>
                <a:gd name="connsiteY39" fmla="*/ 34978 h 96511"/>
                <a:gd name="connsiteX40" fmla="*/ 219792 w 240864"/>
                <a:gd name="connsiteY40" fmla="*/ 26340 h 96511"/>
                <a:gd name="connsiteX41" fmla="*/ 214840 w 240864"/>
                <a:gd name="connsiteY41" fmla="*/ 15065 h 96511"/>
                <a:gd name="connsiteX42" fmla="*/ 199140 w 240864"/>
                <a:gd name="connsiteY42" fmla="*/ 10641 h 96511"/>
                <a:gd name="connsiteX43" fmla="*/ 168584 w 240864"/>
                <a:gd name="connsiteY43" fmla="*/ 10641 h 96511"/>
                <a:gd name="connsiteX44" fmla="*/ 168584 w 240864"/>
                <a:gd name="connsiteY44" fmla="*/ 42564 h 96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40864" h="96511">
                  <a:moveTo>
                    <a:pt x="0" y="96511"/>
                  </a:moveTo>
                  <a:lnTo>
                    <a:pt x="0" y="0"/>
                  </a:lnTo>
                  <a:lnTo>
                    <a:pt x="12750" y="0"/>
                  </a:lnTo>
                  <a:lnTo>
                    <a:pt x="12750" y="85128"/>
                  </a:lnTo>
                  <a:lnTo>
                    <a:pt x="60269" y="85128"/>
                  </a:lnTo>
                  <a:lnTo>
                    <a:pt x="60269" y="96511"/>
                  </a:lnTo>
                  <a:lnTo>
                    <a:pt x="0" y="96511"/>
                  </a:lnTo>
                  <a:close/>
                  <a:moveTo>
                    <a:pt x="99254" y="96511"/>
                  </a:moveTo>
                  <a:lnTo>
                    <a:pt x="99254" y="11376"/>
                  </a:lnTo>
                  <a:lnTo>
                    <a:pt x="67434" y="11376"/>
                  </a:lnTo>
                  <a:lnTo>
                    <a:pt x="67434" y="0"/>
                  </a:lnTo>
                  <a:lnTo>
                    <a:pt x="143929" y="0"/>
                  </a:lnTo>
                  <a:lnTo>
                    <a:pt x="143929" y="11376"/>
                  </a:lnTo>
                  <a:lnTo>
                    <a:pt x="112003" y="11376"/>
                  </a:lnTo>
                  <a:lnTo>
                    <a:pt x="112003" y="96511"/>
                  </a:lnTo>
                  <a:lnTo>
                    <a:pt x="99254" y="96511"/>
                  </a:lnTo>
                  <a:close/>
                  <a:moveTo>
                    <a:pt x="155835" y="96511"/>
                  </a:moveTo>
                  <a:lnTo>
                    <a:pt x="155835" y="0"/>
                  </a:lnTo>
                  <a:lnTo>
                    <a:pt x="198614" y="0"/>
                  </a:lnTo>
                  <a:cubicBezTo>
                    <a:pt x="207183" y="0"/>
                    <a:pt x="213716" y="877"/>
                    <a:pt x="218211" y="2630"/>
                  </a:cubicBezTo>
                  <a:cubicBezTo>
                    <a:pt x="222707" y="4316"/>
                    <a:pt x="226289" y="7371"/>
                    <a:pt x="228959" y="11801"/>
                  </a:cubicBezTo>
                  <a:cubicBezTo>
                    <a:pt x="231628" y="16150"/>
                    <a:pt x="232962" y="20999"/>
                    <a:pt x="232962" y="26340"/>
                  </a:cubicBezTo>
                  <a:cubicBezTo>
                    <a:pt x="232962" y="33150"/>
                    <a:pt x="230750" y="38909"/>
                    <a:pt x="226324" y="43616"/>
                  </a:cubicBezTo>
                  <a:cubicBezTo>
                    <a:pt x="221899" y="48323"/>
                    <a:pt x="215051" y="51310"/>
                    <a:pt x="205778" y="52571"/>
                  </a:cubicBezTo>
                  <a:cubicBezTo>
                    <a:pt x="209150" y="54190"/>
                    <a:pt x="211714" y="55808"/>
                    <a:pt x="213470" y="57420"/>
                  </a:cubicBezTo>
                  <a:cubicBezTo>
                    <a:pt x="217193" y="60792"/>
                    <a:pt x="220740" y="65080"/>
                    <a:pt x="224112" y="70273"/>
                  </a:cubicBezTo>
                  <a:lnTo>
                    <a:pt x="240865" y="96511"/>
                  </a:lnTo>
                  <a:lnTo>
                    <a:pt x="224849" y="96511"/>
                  </a:lnTo>
                  <a:lnTo>
                    <a:pt x="211994" y="76389"/>
                  </a:lnTo>
                  <a:cubicBezTo>
                    <a:pt x="208272" y="70623"/>
                    <a:pt x="205216" y="66200"/>
                    <a:pt x="202828" y="63111"/>
                  </a:cubicBezTo>
                  <a:cubicBezTo>
                    <a:pt x="200440" y="60023"/>
                    <a:pt x="198262" y="57878"/>
                    <a:pt x="196295" y="56685"/>
                  </a:cubicBezTo>
                  <a:cubicBezTo>
                    <a:pt x="194399" y="55417"/>
                    <a:pt x="192467" y="54540"/>
                    <a:pt x="190500" y="54048"/>
                  </a:cubicBezTo>
                  <a:cubicBezTo>
                    <a:pt x="189025" y="53765"/>
                    <a:pt x="186672" y="53630"/>
                    <a:pt x="183441" y="53630"/>
                  </a:cubicBezTo>
                  <a:lnTo>
                    <a:pt x="168584" y="53630"/>
                  </a:lnTo>
                  <a:lnTo>
                    <a:pt x="168584" y="96511"/>
                  </a:lnTo>
                  <a:lnTo>
                    <a:pt x="155835" y="96511"/>
                  </a:lnTo>
                  <a:close/>
                  <a:moveTo>
                    <a:pt x="168584" y="42564"/>
                  </a:moveTo>
                  <a:lnTo>
                    <a:pt x="196085" y="42564"/>
                  </a:lnTo>
                  <a:cubicBezTo>
                    <a:pt x="201915" y="42564"/>
                    <a:pt x="206445" y="41964"/>
                    <a:pt x="209677" y="40771"/>
                  </a:cubicBezTo>
                  <a:cubicBezTo>
                    <a:pt x="212978" y="39577"/>
                    <a:pt x="215472" y="37648"/>
                    <a:pt x="217158" y="34978"/>
                  </a:cubicBezTo>
                  <a:cubicBezTo>
                    <a:pt x="218914" y="32308"/>
                    <a:pt x="219792" y="29428"/>
                    <a:pt x="219792" y="26340"/>
                  </a:cubicBezTo>
                  <a:cubicBezTo>
                    <a:pt x="219792" y="21774"/>
                    <a:pt x="218141" y="18012"/>
                    <a:pt x="214840" y="15065"/>
                  </a:cubicBezTo>
                  <a:cubicBezTo>
                    <a:pt x="211538" y="12111"/>
                    <a:pt x="206305" y="10641"/>
                    <a:pt x="199140" y="10641"/>
                  </a:cubicBezTo>
                  <a:lnTo>
                    <a:pt x="168584" y="10641"/>
                  </a:lnTo>
                  <a:lnTo>
                    <a:pt x="168584" y="42564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41F5D20-589B-4710-BBC1-18AEABCBAA3E}"/>
                </a:ext>
              </a:extLst>
            </p:cNvPr>
            <p:cNvSpPr/>
            <p:nvPr/>
          </p:nvSpPr>
          <p:spPr>
            <a:xfrm>
              <a:off x="806505" y="2418763"/>
              <a:ext cx="298710" cy="101777"/>
            </a:xfrm>
            <a:custGeom>
              <a:avLst/>
              <a:gdLst>
                <a:gd name="connsiteX0" fmla="*/ 41935 w 298710"/>
                <a:gd name="connsiteY0" fmla="*/ 98197 h 101777"/>
                <a:gd name="connsiteX1" fmla="*/ 41935 w 298710"/>
                <a:gd name="connsiteY1" fmla="*/ 75121 h 101777"/>
                <a:gd name="connsiteX2" fmla="*/ 0 w 298710"/>
                <a:gd name="connsiteY2" fmla="*/ 75121 h 101777"/>
                <a:gd name="connsiteX3" fmla="*/ 0 w 298710"/>
                <a:gd name="connsiteY3" fmla="*/ 64163 h 101777"/>
                <a:gd name="connsiteX4" fmla="*/ 44042 w 298710"/>
                <a:gd name="connsiteY4" fmla="*/ 1686 h 101777"/>
                <a:gd name="connsiteX5" fmla="*/ 53736 w 298710"/>
                <a:gd name="connsiteY5" fmla="*/ 1686 h 101777"/>
                <a:gd name="connsiteX6" fmla="*/ 53736 w 298710"/>
                <a:gd name="connsiteY6" fmla="*/ 64163 h 101777"/>
                <a:gd name="connsiteX7" fmla="*/ 66801 w 298710"/>
                <a:gd name="connsiteY7" fmla="*/ 64163 h 101777"/>
                <a:gd name="connsiteX8" fmla="*/ 66801 w 298710"/>
                <a:gd name="connsiteY8" fmla="*/ 75121 h 101777"/>
                <a:gd name="connsiteX9" fmla="*/ 53736 w 298710"/>
                <a:gd name="connsiteY9" fmla="*/ 75121 h 101777"/>
                <a:gd name="connsiteX10" fmla="*/ 53736 w 298710"/>
                <a:gd name="connsiteY10" fmla="*/ 98197 h 101777"/>
                <a:gd name="connsiteX11" fmla="*/ 41935 w 298710"/>
                <a:gd name="connsiteY11" fmla="*/ 98197 h 101777"/>
                <a:gd name="connsiteX12" fmla="*/ 41935 w 298710"/>
                <a:gd name="connsiteY12" fmla="*/ 64163 h 101777"/>
                <a:gd name="connsiteX13" fmla="*/ 41935 w 298710"/>
                <a:gd name="connsiteY13" fmla="*/ 20648 h 101777"/>
                <a:gd name="connsiteX14" fmla="*/ 11696 w 298710"/>
                <a:gd name="connsiteY14" fmla="*/ 64163 h 101777"/>
                <a:gd name="connsiteX15" fmla="*/ 41935 w 298710"/>
                <a:gd name="connsiteY15" fmla="*/ 64163 h 101777"/>
                <a:gd name="connsiteX16" fmla="*/ 84713 w 298710"/>
                <a:gd name="connsiteY16" fmla="*/ 98197 h 101777"/>
                <a:gd name="connsiteX17" fmla="*/ 84713 w 298710"/>
                <a:gd name="connsiteY17" fmla="*/ 84710 h 101777"/>
                <a:gd name="connsiteX18" fmla="*/ 98200 w 298710"/>
                <a:gd name="connsiteY18" fmla="*/ 84710 h 101777"/>
                <a:gd name="connsiteX19" fmla="*/ 98200 w 298710"/>
                <a:gd name="connsiteY19" fmla="*/ 98197 h 101777"/>
                <a:gd name="connsiteX20" fmla="*/ 84713 w 298710"/>
                <a:gd name="connsiteY20" fmla="*/ 98197 h 101777"/>
                <a:gd name="connsiteX21" fmla="*/ 118536 w 298710"/>
                <a:gd name="connsiteY21" fmla="*/ 50575 h 101777"/>
                <a:gd name="connsiteX22" fmla="*/ 122012 w 298710"/>
                <a:gd name="connsiteY22" fmla="*/ 23069 h 101777"/>
                <a:gd name="connsiteX23" fmla="*/ 132549 w 298710"/>
                <a:gd name="connsiteY23" fmla="*/ 6952 h 101777"/>
                <a:gd name="connsiteX24" fmla="*/ 150040 w 298710"/>
                <a:gd name="connsiteY24" fmla="*/ 1261 h 101777"/>
                <a:gd name="connsiteX25" fmla="*/ 163632 w 298710"/>
                <a:gd name="connsiteY25" fmla="*/ 4424 h 101777"/>
                <a:gd name="connsiteX26" fmla="*/ 173325 w 298710"/>
                <a:gd name="connsiteY26" fmla="*/ 13379 h 101777"/>
                <a:gd name="connsiteX27" fmla="*/ 179331 w 298710"/>
                <a:gd name="connsiteY27" fmla="*/ 27810 h 101777"/>
                <a:gd name="connsiteX28" fmla="*/ 181544 w 298710"/>
                <a:gd name="connsiteY28" fmla="*/ 50575 h 101777"/>
                <a:gd name="connsiteX29" fmla="*/ 177961 w 298710"/>
                <a:gd name="connsiteY29" fmla="*/ 77967 h 101777"/>
                <a:gd name="connsiteX30" fmla="*/ 167530 w 298710"/>
                <a:gd name="connsiteY30" fmla="*/ 94191 h 101777"/>
                <a:gd name="connsiteX31" fmla="*/ 150040 w 298710"/>
                <a:gd name="connsiteY31" fmla="*/ 99883 h 101777"/>
                <a:gd name="connsiteX32" fmla="*/ 128124 w 298710"/>
                <a:gd name="connsiteY32" fmla="*/ 89876 h 101777"/>
                <a:gd name="connsiteX33" fmla="*/ 118536 w 298710"/>
                <a:gd name="connsiteY33" fmla="*/ 50575 h 101777"/>
                <a:gd name="connsiteX34" fmla="*/ 130758 w 298710"/>
                <a:gd name="connsiteY34" fmla="*/ 50575 h 101777"/>
                <a:gd name="connsiteX35" fmla="*/ 136237 w 298710"/>
                <a:gd name="connsiteY35" fmla="*/ 82289 h 101777"/>
                <a:gd name="connsiteX36" fmla="*/ 150040 w 298710"/>
                <a:gd name="connsiteY36" fmla="*/ 90085 h 101777"/>
                <a:gd name="connsiteX37" fmla="*/ 163737 w 298710"/>
                <a:gd name="connsiteY37" fmla="*/ 82181 h 101777"/>
                <a:gd name="connsiteX38" fmla="*/ 169322 w 298710"/>
                <a:gd name="connsiteY38" fmla="*/ 50575 h 101777"/>
                <a:gd name="connsiteX39" fmla="*/ 163737 w 298710"/>
                <a:gd name="connsiteY39" fmla="*/ 18962 h 101777"/>
                <a:gd name="connsiteX40" fmla="*/ 149935 w 298710"/>
                <a:gd name="connsiteY40" fmla="*/ 11059 h 101777"/>
                <a:gd name="connsiteX41" fmla="*/ 136869 w 298710"/>
                <a:gd name="connsiteY41" fmla="*/ 18012 h 101777"/>
                <a:gd name="connsiteX42" fmla="*/ 130758 w 298710"/>
                <a:gd name="connsiteY42" fmla="*/ 50575 h 101777"/>
                <a:gd name="connsiteX43" fmla="*/ 194925 w 298710"/>
                <a:gd name="connsiteY43" fmla="*/ 24863 h 101777"/>
                <a:gd name="connsiteX44" fmla="*/ 200088 w 298710"/>
                <a:gd name="connsiteY44" fmla="*/ 7269 h 101777"/>
                <a:gd name="connsiteX45" fmla="*/ 215261 w 298710"/>
                <a:gd name="connsiteY45" fmla="*/ 0 h 101777"/>
                <a:gd name="connsiteX46" fmla="*/ 230222 w 298710"/>
                <a:gd name="connsiteY46" fmla="*/ 6528 h 101777"/>
                <a:gd name="connsiteX47" fmla="*/ 236228 w 298710"/>
                <a:gd name="connsiteY47" fmla="*/ 25598 h 101777"/>
                <a:gd name="connsiteX48" fmla="*/ 230222 w 298710"/>
                <a:gd name="connsiteY48" fmla="*/ 44459 h 101777"/>
                <a:gd name="connsiteX49" fmla="*/ 215366 w 298710"/>
                <a:gd name="connsiteY49" fmla="*/ 50993 h 101777"/>
                <a:gd name="connsiteX50" fmla="*/ 200720 w 298710"/>
                <a:gd name="connsiteY50" fmla="*/ 44567 h 101777"/>
                <a:gd name="connsiteX51" fmla="*/ 194925 w 298710"/>
                <a:gd name="connsiteY51" fmla="*/ 24863 h 101777"/>
                <a:gd name="connsiteX52" fmla="*/ 215577 w 298710"/>
                <a:gd name="connsiteY52" fmla="*/ 8214 h 101777"/>
                <a:gd name="connsiteX53" fmla="*/ 208201 w 298710"/>
                <a:gd name="connsiteY53" fmla="*/ 12010 h 101777"/>
                <a:gd name="connsiteX54" fmla="*/ 205356 w 298710"/>
                <a:gd name="connsiteY54" fmla="*/ 26023 h 101777"/>
                <a:gd name="connsiteX55" fmla="*/ 208307 w 298710"/>
                <a:gd name="connsiteY55" fmla="*/ 39085 h 101777"/>
                <a:gd name="connsiteX56" fmla="*/ 215577 w 298710"/>
                <a:gd name="connsiteY56" fmla="*/ 42881 h 101777"/>
                <a:gd name="connsiteX57" fmla="*/ 222952 w 298710"/>
                <a:gd name="connsiteY57" fmla="*/ 39085 h 101777"/>
                <a:gd name="connsiteX58" fmla="*/ 225903 w 298710"/>
                <a:gd name="connsiteY58" fmla="*/ 25072 h 101777"/>
                <a:gd name="connsiteX59" fmla="*/ 222952 w 298710"/>
                <a:gd name="connsiteY59" fmla="*/ 12010 h 101777"/>
                <a:gd name="connsiteX60" fmla="*/ 215577 w 298710"/>
                <a:gd name="connsiteY60" fmla="*/ 8214 h 101777"/>
                <a:gd name="connsiteX61" fmla="*/ 215682 w 298710"/>
                <a:gd name="connsiteY61" fmla="*/ 101778 h 101777"/>
                <a:gd name="connsiteX62" fmla="*/ 268470 w 298710"/>
                <a:gd name="connsiteY62" fmla="*/ 0 h 101777"/>
                <a:gd name="connsiteX63" fmla="*/ 278059 w 298710"/>
                <a:gd name="connsiteY63" fmla="*/ 0 h 101777"/>
                <a:gd name="connsiteX64" fmla="*/ 225481 w 298710"/>
                <a:gd name="connsiteY64" fmla="*/ 101778 h 101777"/>
                <a:gd name="connsiteX65" fmla="*/ 215682 w 298710"/>
                <a:gd name="connsiteY65" fmla="*/ 101778 h 101777"/>
                <a:gd name="connsiteX66" fmla="*/ 257407 w 298710"/>
                <a:gd name="connsiteY66" fmla="*/ 75546 h 101777"/>
                <a:gd name="connsiteX67" fmla="*/ 262570 w 298710"/>
                <a:gd name="connsiteY67" fmla="*/ 57946 h 101777"/>
                <a:gd name="connsiteX68" fmla="*/ 277742 w 298710"/>
                <a:gd name="connsiteY68" fmla="*/ 50676 h 101777"/>
                <a:gd name="connsiteX69" fmla="*/ 292704 w 298710"/>
                <a:gd name="connsiteY69" fmla="*/ 57211 h 101777"/>
                <a:gd name="connsiteX70" fmla="*/ 298710 w 298710"/>
                <a:gd name="connsiteY70" fmla="*/ 76281 h 101777"/>
                <a:gd name="connsiteX71" fmla="*/ 292704 w 298710"/>
                <a:gd name="connsiteY71" fmla="*/ 95142 h 101777"/>
                <a:gd name="connsiteX72" fmla="*/ 277847 w 298710"/>
                <a:gd name="connsiteY72" fmla="*/ 101778 h 101777"/>
                <a:gd name="connsiteX73" fmla="*/ 263202 w 298710"/>
                <a:gd name="connsiteY73" fmla="*/ 95243 h 101777"/>
                <a:gd name="connsiteX74" fmla="*/ 257407 w 298710"/>
                <a:gd name="connsiteY74" fmla="*/ 75546 h 101777"/>
                <a:gd name="connsiteX75" fmla="*/ 278059 w 298710"/>
                <a:gd name="connsiteY75" fmla="*/ 58897 h 101777"/>
                <a:gd name="connsiteX76" fmla="*/ 270683 w 298710"/>
                <a:gd name="connsiteY76" fmla="*/ 62686 h 101777"/>
                <a:gd name="connsiteX77" fmla="*/ 267732 w 298710"/>
                <a:gd name="connsiteY77" fmla="*/ 76699 h 101777"/>
                <a:gd name="connsiteX78" fmla="*/ 270683 w 298710"/>
                <a:gd name="connsiteY78" fmla="*/ 89768 h 101777"/>
                <a:gd name="connsiteX79" fmla="*/ 278059 w 298710"/>
                <a:gd name="connsiteY79" fmla="*/ 93558 h 101777"/>
                <a:gd name="connsiteX80" fmla="*/ 285434 w 298710"/>
                <a:gd name="connsiteY80" fmla="*/ 89768 h 101777"/>
                <a:gd name="connsiteX81" fmla="*/ 288384 w 298710"/>
                <a:gd name="connsiteY81" fmla="*/ 75755 h 101777"/>
                <a:gd name="connsiteX82" fmla="*/ 285434 w 298710"/>
                <a:gd name="connsiteY82" fmla="*/ 62686 h 101777"/>
                <a:gd name="connsiteX83" fmla="*/ 278059 w 298710"/>
                <a:gd name="connsiteY83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298710" h="101777">
                  <a:moveTo>
                    <a:pt x="41935" y="98197"/>
                  </a:moveTo>
                  <a:lnTo>
                    <a:pt x="41935" y="75121"/>
                  </a:lnTo>
                  <a:lnTo>
                    <a:pt x="0" y="75121"/>
                  </a:lnTo>
                  <a:lnTo>
                    <a:pt x="0" y="64163"/>
                  </a:lnTo>
                  <a:lnTo>
                    <a:pt x="44042" y="1686"/>
                  </a:lnTo>
                  <a:lnTo>
                    <a:pt x="53736" y="1686"/>
                  </a:lnTo>
                  <a:lnTo>
                    <a:pt x="53736" y="64163"/>
                  </a:lnTo>
                  <a:lnTo>
                    <a:pt x="66801" y="64163"/>
                  </a:lnTo>
                  <a:lnTo>
                    <a:pt x="66801" y="75121"/>
                  </a:lnTo>
                  <a:lnTo>
                    <a:pt x="53736" y="75121"/>
                  </a:lnTo>
                  <a:lnTo>
                    <a:pt x="53736" y="98197"/>
                  </a:lnTo>
                  <a:lnTo>
                    <a:pt x="41935" y="98197"/>
                  </a:lnTo>
                  <a:close/>
                  <a:moveTo>
                    <a:pt x="41935" y="64163"/>
                  </a:moveTo>
                  <a:lnTo>
                    <a:pt x="41935" y="20648"/>
                  </a:lnTo>
                  <a:lnTo>
                    <a:pt x="11696" y="64163"/>
                  </a:lnTo>
                  <a:lnTo>
                    <a:pt x="41935" y="64163"/>
                  </a:lnTo>
                  <a:close/>
                  <a:moveTo>
                    <a:pt x="84713" y="98197"/>
                  </a:moveTo>
                  <a:lnTo>
                    <a:pt x="84713" y="84710"/>
                  </a:lnTo>
                  <a:lnTo>
                    <a:pt x="98200" y="84710"/>
                  </a:lnTo>
                  <a:lnTo>
                    <a:pt x="98200" y="98197"/>
                  </a:lnTo>
                  <a:lnTo>
                    <a:pt x="84713" y="98197"/>
                  </a:lnTo>
                  <a:close/>
                  <a:moveTo>
                    <a:pt x="118536" y="50575"/>
                  </a:moveTo>
                  <a:cubicBezTo>
                    <a:pt x="118536" y="39193"/>
                    <a:pt x="119695" y="30028"/>
                    <a:pt x="122012" y="23069"/>
                  </a:cubicBezTo>
                  <a:cubicBezTo>
                    <a:pt x="124401" y="16049"/>
                    <a:pt x="127913" y="10675"/>
                    <a:pt x="132549" y="6952"/>
                  </a:cubicBezTo>
                  <a:cubicBezTo>
                    <a:pt x="137185" y="3156"/>
                    <a:pt x="143015" y="1261"/>
                    <a:pt x="150040" y="1261"/>
                  </a:cubicBezTo>
                  <a:cubicBezTo>
                    <a:pt x="155238" y="1261"/>
                    <a:pt x="159768" y="2313"/>
                    <a:pt x="163632" y="4424"/>
                  </a:cubicBezTo>
                  <a:cubicBezTo>
                    <a:pt x="167566" y="6460"/>
                    <a:pt x="170797" y="9447"/>
                    <a:pt x="173325" y="13379"/>
                  </a:cubicBezTo>
                  <a:cubicBezTo>
                    <a:pt x="175854" y="17310"/>
                    <a:pt x="177856" y="22125"/>
                    <a:pt x="179331" y="27810"/>
                  </a:cubicBezTo>
                  <a:cubicBezTo>
                    <a:pt x="180806" y="33434"/>
                    <a:pt x="181544" y="41020"/>
                    <a:pt x="181544" y="50575"/>
                  </a:cubicBezTo>
                  <a:cubicBezTo>
                    <a:pt x="181544" y="61884"/>
                    <a:pt x="180350" y="71014"/>
                    <a:pt x="177961" y="77967"/>
                  </a:cubicBezTo>
                  <a:cubicBezTo>
                    <a:pt x="175644" y="84919"/>
                    <a:pt x="172166" y="90327"/>
                    <a:pt x="167530" y="94191"/>
                  </a:cubicBezTo>
                  <a:cubicBezTo>
                    <a:pt x="162965" y="97988"/>
                    <a:pt x="157135" y="99883"/>
                    <a:pt x="150040" y="99883"/>
                  </a:cubicBezTo>
                  <a:cubicBezTo>
                    <a:pt x="140698" y="99883"/>
                    <a:pt x="133392" y="96545"/>
                    <a:pt x="128124" y="89876"/>
                  </a:cubicBezTo>
                  <a:cubicBezTo>
                    <a:pt x="121732" y="81797"/>
                    <a:pt x="118536" y="68695"/>
                    <a:pt x="118536" y="50575"/>
                  </a:cubicBezTo>
                  <a:close/>
                  <a:moveTo>
                    <a:pt x="130758" y="50575"/>
                  </a:moveTo>
                  <a:cubicBezTo>
                    <a:pt x="130758" y="66449"/>
                    <a:pt x="132585" y="77016"/>
                    <a:pt x="136237" y="82289"/>
                  </a:cubicBezTo>
                  <a:cubicBezTo>
                    <a:pt x="139960" y="87482"/>
                    <a:pt x="144561" y="90085"/>
                    <a:pt x="150040" y="90085"/>
                  </a:cubicBezTo>
                  <a:cubicBezTo>
                    <a:pt x="155449" y="90085"/>
                    <a:pt x="160015" y="87448"/>
                    <a:pt x="163737" y="82181"/>
                  </a:cubicBezTo>
                  <a:cubicBezTo>
                    <a:pt x="167460" y="76915"/>
                    <a:pt x="169322" y="66375"/>
                    <a:pt x="169322" y="50575"/>
                  </a:cubicBezTo>
                  <a:cubicBezTo>
                    <a:pt x="169322" y="34695"/>
                    <a:pt x="167460" y="24162"/>
                    <a:pt x="163737" y="18962"/>
                  </a:cubicBezTo>
                  <a:cubicBezTo>
                    <a:pt x="160015" y="13696"/>
                    <a:pt x="155414" y="11059"/>
                    <a:pt x="149935" y="11059"/>
                  </a:cubicBezTo>
                  <a:cubicBezTo>
                    <a:pt x="144456" y="11059"/>
                    <a:pt x="140100" y="13379"/>
                    <a:pt x="136869" y="18012"/>
                  </a:cubicBezTo>
                  <a:cubicBezTo>
                    <a:pt x="132795" y="23845"/>
                    <a:pt x="130758" y="34695"/>
                    <a:pt x="130758" y="50575"/>
                  </a:cubicBezTo>
                  <a:close/>
                  <a:moveTo>
                    <a:pt x="194925" y="24863"/>
                  </a:moveTo>
                  <a:cubicBezTo>
                    <a:pt x="194925" y="17978"/>
                    <a:pt x="196647" y="12111"/>
                    <a:pt x="200088" y="7269"/>
                  </a:cubicBezTo>
                  <a:cubicBezTo>
                    <a:pt x="203600" y="2421"/>
                    <a:pt x="208658" y="0"/>
                    <a:pt x="215261" y="0"/>
                  </a:cubicBezTo>
                  <a:cubicBezTo>
                    <a:pt x="221302" y="0"/>
                    <a:pt x="226289" y="2172"/>
                    <a:pt x="230222" y="6528"/>
                  </a:cubicBezTo>
                  <a:cubicBezTo>
                    <a:pt x="234227" y="10816"/>
                    <a:pt x="236228" y="17169"/>
                    <a:pt x="236228" y="25598"/>
                  </a:cubicBezTo>
                  <a:cubicBezTo>
                    <a:pt x="236228" y="33751"/>
                    <a:pt x="234227" y="40035"/>
                    <a:pt x="230222" y="44459"/>
                  </a:cubicBezTo>
                  <a:cubicBezTo>
                    <a:pt x="226219" y="48815"/>
                    <a:pt x="221267" y="50993"/>
                    <a:pt x="215366" y="50993"/>
                  </a:cubicBezTo>
                  <a:cubicBezTo>
                    <a:pt x="209536" y="50993"/>
                    <a:pt x="204654" y="48849"/>
                    <a:pt x="200720" y="44567"/>
                  </a:cubicBezTo>
                  <a:cubicBezTo>
                    <a:pt x="196857" y="40211"/>
                    <a:pt x="194925" y="33643"/>
                    <a:pt x="194925" y="24863"/>
                  </a:cubicBezTo>
                  <a:close/>
                  <a:moveTo>
                    <a:pt x="215577" y="8214"/>
                  </a:moveTo>
                  <a:cubicBezTo>
                    <a:pt x="212626" y="8214"/>
                    <a:pt x="210168" y="9481"/>
                    <a:pt x="208201" y="12010"/>
                  </a:cubicBezTo>
                  <a:cubicBezTo>
                    <a:pt x="206304" y="14539"/>
                    <a:pt x="205356" y="19205"/>
                    <a:pt x="205356" y="26023"/>
                  </a:cubicBezTo>
                  <a:cubicBezTo>
                    <a:pt x="205356" y="32206"/>
                    <a:pt x="206340" y="36556"/>
                    <a:pt x="208307" y="39085"/>
                  </a:cubicBezTo>
                  <a:cubicBezTo>
                    <a:pt x="210274" y="41613"/>
                    <a:pt x="212697" y="42881"/>
                    <a:pt x="215577" y="42881"/>
                  </a:cubicBezTo>
                  <a:cubicBezTo>
                    <a:pt x="218598" y="42881"/>
                    <a:pt x="221056" y="41613"/>
                    <a:pt x="222952" y="39085"/>
                  </a:cubicBezTo>
                  <a:cubicBezTo>
                    <a:pt x="224919" y="36488"/>
                    <a:pt x="225903" y="31815"/>
                    <a:pt x="225903" y="25072"/>
                  </a:cubicBezTo>
                  <a:cubicBezTo>
                    <a:pt x="225903" y="18821"/>
                    <a:pt x="224919" y="14465"/>
                    <a:pt x="222952" y="12010"/>
                  </a:cubicBezTo>
                  <a:cubicBezTo>
                    <a:pt x="220985" y="9481"/>
                    <a:pt x="218527" y="8214"/>
                    <a:pt x="215577" y="8214"/>
                  </a:cubicBezTo>
                  <a:close/>
                  <a:moveTo>
                    <a:pt x="215682" y="101778"/>
                  </a:moveTo>
                  <a:lnTo>
                    <a:pt x="268470" y="0"/>
                  </a:lnTo>
                  <a:lnTo>
                    <a:pt x="278059" y="0"/>
                  </a:lnTo>
                  <a:lnTo>
                    <a:pt x="225481" y="101778"/>
                  </a:lnTo>
                  <a:lnTo>
                    <a:pt x="215682" y="101778"/>
                  </a:lnTo>
                  <a:close/>
                  <a:moveTo>
                    <a:pt x="257407" y="75546"/>
                  </a:moveTo>
                  <a:cubicBezTo>
                    <a:pt x="257407" y="68587"/>
                    <a:pt x="259128" y="62727"/>
                    <a:pt x="262570" y="57946"/>
                  </a:cubicBezTo>
                  <a:cubicBezTo>
                    <a:pt x="266082" y="53097"/>
                    <a:pt x="271139" y="50676"/>
                    <a:pt x="277742" y="50676"/>
                  </a:cubicBezTo>
                  <a:cubicBezTo>
                    <a:pt x="283783" y="50676"/>
                    <a:pt x="288770" y="52855"/>
                    <a:pt x="292704" y="57211"/>
                  </a:cubicBezTo>
                  <a:cubicBezTo>
                    <a:pt x="296708" y="61493"/>
                    <a:pt x="298710" y="67852"/>
                    <a:pt x="298710" y="76281"/>
                  </a:cubicBezTo>
                  <a:cubicBezTo>
                    <a:pt x="298710" y="84427"/>
                    <a:pt x="296708" y="90718"/>
                    <a:pt x="292704" y="95142"/>
                  </a:cubicBezTo>
                  <a:cubicBezTo>
                    <a:pt x="288700" y="99566"/>
                    <a:pt x="283748" y="101778"/>
                    <a:pt x="277847" y="101778"/>
                  </a:cubicBezTo>
                  <a:cubicBezTo>
                    <a:pt x="272017" y="101778"/>
                    <a:pt x="267136" y="99600"/>
                    <a:pt x="263202" y="95243"/>
                  </a:cubicBezTo>
                  <a:cubicBezTo>
                    <a:pt x="259338" y="90820"/>
                    <a:pt x="257407" y="84252"/>
                    <a:pt x="257407" y="75546"/>
                  </a:cubicBezTo>
                  <a:close/>
                  <a:moveTo>
                    <a:pt x="278059" y="58897"/>
                  </a:moveTo>
                  <a:cubicBezTo>
                    <a:pt x="275108" y="58897"/>
                    <a:pt x="272650" y="60158"/>
                    <a:pt x="270683" y="62686"/>
                  </a:cubicBezTo>
                  <a:cubicBezTo>
                    <a:pt x="268716" y="65215"/>
                    <a:pt x="267732" y="69888"/>
                    <a:pt x="267732" y="76699"/>
                  </a:cubicBezTo>
                  <a:cubicBezTo>
                    <a:pt x="267732" y="82883"/>
                    <a:pt x="268716" y="87239"/>
                    <a:pt x="270683" y="89768"/>
                  </a:cubicBezTo>
                  <a:cubicBezTo>
                    <a:pt x="272650" y="92296"/>
                    <a:pt x="275108" y="93558"/>
                    <a:pt x="278059" y="93558"/>
                  </a:cubicBezTo>
                  <a:cubicBezTo>
                    <a:pt x="281079" y="93558"/>
                    <a:pt x="283537" y="92296"/>
                    <a:pt x="285434" y="89768"/>
                  </a:cubicBezTo>
                  <a:cubicBezTo>
                    <a:pt x="287401" y="87239"/>
                    <a:pt x="288384" y="82566"/>
                    <a:pt x="288384" y="75755"/>
                  </a:cubicBezTo>
                  <a:cubicBezTo>
                    <a:pt x="288384" y="69571"/>
                    <a:pt x="287401" y="65215"/>
                    <a:pt x="285434" y="62686"/>
                  </a:cubicBezTo>
                  <a:cubicBezTo>
                    <a:pt x="283467" y="60158"/>
                    <a:pt x="281009" y="58897"/>
                    <a:pt x="278059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1E92F3C-68E0-4046-B628-9BFD2010D442}"/>
                </a:ext>
              </a:extLst>
            </p:cNvPr>
            <p:cNvSpPr/>
            <p:nvPr/>
          </p:nvSpPr>
          <p:spPr>
            <a:xfrm>
              <a:off x="804819" y="1613524"/>
              <a:ext cx="2561264" cy="765196"/>
            </a:xfrm>
            <a:custGeom>
              <a:avLst/>
              <a:gdLst>
                <a:gd name="connsiteX0" fmla="*/ 0 w 2561264"/>
                <a:gd name="connsiteY0" fmla="*/ 765196 h 765196"/>
                <a:gd name="connsiteX1" fmla="*/ 1056685 w 2561264"/>
                <a:gd name="connsiteY1" fmla="*/ 765196 h 765196"/>
                <a:gd name="connsiteX2" fmla="*/ 2561264 w 2561264"/>
                <a:gd name="connsiteY2" fmla="*/ 0 h 765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61264" h="765196">
                  <a:moveTo>
                    <a:pt x="0" y="765196"/>
                  </a:moveTo>
                  <a:lnTo>
                    <a:pt x="1056685" y="765196"/>
                  </a:lnTo>
                  <a:lnTo>
                    <a:pt x="2561264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278979F-DD53-4CF5-B20E-2E1D77DDB3D3}"/>
                </a:ext>
              </a:extLst>
            </p:cNvPr>
            <p:cNvSpPr/>
            <p:nvPr/>
          </p:nvSpPr>
          <p:spPr>
            <a:xfrm>
              <a:off x="3352597" y="1600038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35"/>
                    <a:pt x="20938" y="0"/>
                    <a:pt x="13487" y="0"/>
                  </a:cubicBezTo>
                  <a:cubicBezTo>
                    <a:pt x="6042" y="0"/>
                    <a:pt x="0" y="6035"/>
                    <a:pt x="0" y="13487"/>
                  </a:cubicBezTo>
                  <a:cubicBezTo>
                    <a:pt x="0" y="20938"/>
                    <a:pt x="6042" y="26973"/>
                    <a:pt x="13487" y="26973"/>
                  </a:cubicBezTo>
                  <a:cubicBezTo>
                    <a:pt x="20938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721F0B3-D197-49F1-B2DB-E8AAB0E956D4}"/>
                </a:ext>
              </a:extLst>
            </p:cNvPr>
            <p:cNvSpPr/>
            <p:nvPr/>
          </p:nvSpPr>
          <p:spPr>
            <a:xfrm>
              <a:off x="814723" y="2582289"/>
              <a:ext cx="933006" cy="124853"/>
            </a:xfrm>
            <a:custGeom>
              <a:avLst/>
              <a:gdLst>
                <a:gd name="connsiteX0" fmla="*/ 0 w 933006"/>
                <a:gd name="connsiteY0" fmla="*/ 96511 h 124853"/>
                <a:gd name="connsiteX1" fmla="*/ 0 w 933006"/>
                <a:gd name="connsiteY1" fmla="*/ 0 h 124853"/>
                <a:gd name="connsiteX2" fmla="*/ 12750 w 933006"/>
                <a:gd name="connsiteY2" fmla="*/ 0 h 124853"/>
                <a:gd name="connsiteX3" fmla="*/ 12750 w 933006"/>
                <a:gd name="connsiteY3" fmla="*/ 85128 h 124853"/>
                <a:gd name="connsiteX4" fmla="*/ 60269 w 933006"/>
                <a:gd name="connsiteY4" fmla="*/ 85128 h 124853"/>
                <a:gd name="connsiteX5" fmla="*/ 60269 w 933006"/>
                <a:gd name="connsiteY5" fmla="*/ 96511 h 124853"/>
                <a:gd name="connsiteX6" fmla="*/ 0 w 933006"/>
                <a:gd name="connsiteY6" fmla="*/ 96511 h 124853"/>
                <a:gd name="connsiteX7" fmla="*/ 68804 w 933006"/>
                <a:gd name="connsiteY7" fmla="*/ 61527 h 124853"/>
                <a:gd name="connsiteX8" fmla="*/ 79551 w 933006"/>
                <a:gd name="connsiteY8" fmla="*/ 32766 h 124853"/>
                <a:gd name="connsiteX9" fmla="*/ 101572 w 933006"/>
                <a:gd name="connsiteY9" fmla="*/ 24971 h 124853"/>
                <a:gd name="connsiteX10" fmla="*/ 125068 w 933006"/>
                <a:gd name="connsiteY10" fmla="*/ 34452 h 124853"/>
                <a:gd name="connsiteX11" fmla="*/ 134235 w 933006"/>
                <a:gd name="connsiteY11" fmla="*/ 60582 h 124853"/>
                <a:gd name="connsiteX12" fmla="*/ 130231 w 933006"/>
                <a:gd name="connsiteY12" fmla="*/ 81865 h 124853"/>
                <a:gd name="connsiteX13" fmla="*/ 118430 w 933006"/>
                <a:gd name="connsiteY13" fmla="*/ 93874 h 124853"/>
                <a:gd name="connsiteX14" fmla="*/ 101572 w 933006"/>
                <a:gd name="connsiteY14" fmla="*/ 98089 h 124853"/>
                <a:gd name="connsiteX15" fmla="*/ 77760 w 933006"/>
                <a:gd name="connsiteY15" fmla="*/ 88716 h 124853"/>
                <a:gd name="connsiteX16" fmla="*/ 68804 w 933006"/>
                <a:gd name="connsiteY16" fmla="*/ 61527 h 124853"/>
                <a:gd name="connsiteX17" fmla="*/ 80920 w 933006"/>
                <a:gd name="connsiteY17" fmla="*/ 61527 h 124853"/>
                <a:gd name="connsiteX18" fmla="*/ 86716 w 933006"/>
                <a:gd name="connsiteY18" fmla="*/ 81655 h 124853"/>
                <a:gd name="connsiteX19" fmla="*/ 101572 w 933006"/>
                <a:gd name="connsiteY19" fmla="*/ 88291 h 124853"/>
                <a:gd name="connsiteX20" fmla="*/ 116218 w 933006"/>
                <a:gd name="connsiteY20" fmla="*/ 81655 h 124853"/>
                <a:gd name="connsiteX21" fmla="*/ 122118 w 933006"/>
                <a:gd name="connsiteY21" fmla="*/ 61108 h 124853"/>
                <a:gd name="connsiteX22" fmla="*/ 116218 w 933006"/>
                <a:gd name="connsiteY22" fmla="*/ 41512 h 124853"/>
                <a:gd name="connsiteX23" fmla="*/ 101572 w 933006"/>
                <a:gd name="connsiteY23" fmla="*/ 34769 h 124853"/>
                <a:gd name="connsiteX24" fmla="*/ 86716 w 933006"/>
                <a:gd name="connsiteY24" fmla="*/ 41512 h 124853"/>
                <a:gd name="connsiteX25" fmla="*/ 80920 w 933006"/>
                <a:gd name="connsiteY25" fmla="*/ 61527 h 124853"/>
                <a:gd name="connsiteX26" fmla="*/ 160261 w 933006"/>
                <a:gd name="connsiteY26" fmla="*/ 96511 h 124853"/>
                <a:gd name="connsiteX27" fmla="*/ 138871 w 933006"/>
                <a:gd name="connsiteY27" fmla="*/ 26549 h 124853"/>
                <a:gd name="connsiteX28" fmla="*/ 151094 w 933006"/>
                <a:gd name="connsiteY28" fmla="*/ 26549 h 124853"/>
                <a:gd name="connsiteX29" fmla="*/ 162262 w 933006"/>
                <a:gd name="connsiteY29" fmla="*/ 66901 h 124853"/>
                <a:gd name="connsiteX30" fmla="*/ 166372 w 933006"/>
                <a:gd name="connsiteY30" fmla="*/ 81972 h 124853"/>
                <a:gd name="connsiteX31" fmla="*/ 169954 w 933006"/>
                <a:gd name="connsiteY31" fmla="*/ 67535 h 124853"/>
                <a:gd name="connsiteX32" fmla="*/ 181123 w 933006"/>
                <a:gd name="connsiteY32" fmla="*/ 26549 h 124853"/>
                <a:gd name="connsiteX33" fmla="*/ 193345 w 933006"/>
                <a:gd name="connsiteY33" fmla="*/ 26549 h 124853"/>
                <a:gd name="connsiteX34" fmla="*/ 203776 w 933006"/>
                <a:gd name="connsiteY34" fmla="*/ 67117 h 124853"/>
                <a:gd name="connsiteX35" fmla="*/ 207253 w 933006"/>
                <a:gd name="connsiteY35" fmla="*/ 80496 h 124853"/>
                <a:gd name="connsiteX36" fmla="*/ 211257 w 933006"/>
                <a:gd name="connsiteY36" fmla="*/ 67009 h 124853"/>
                <a:gd name="connsiteX37" fmla="*/ 223269 w 933006"/>
                <a:gd name="connsiteY37" fmla="*/ 26549 h 124853"/>
                <a:gd name="connsiteX38" fmla="*/ 234753 w 933006"/>
                <a:gd name="connsiteY38" fmla="*/ 26549 h 124853"/>
                <a:gd name="connsiteX39" fmla="*/ 212943 w 933006"/>
                <a:gd name="connsiteY39" fmla="*/ 96511 h 124853"/>
                <a:gd name="connsiteX40" fmla="*/ 200615 w 933006"/>
                <a:gd name="connsiteY40" fmla="*/ 96511 h 124853"/>
                <a:gd name="connsiteX41" fmla="*/ 189447 w 933006"/>
                <a:gd name="connsiteY41" fmla="*/ 54574 h 124853"/>
                <a:gd name="connsiteX42" fmla="*/ 186813 w 933006"/>
                <a:gd name="connsiteY42" fmla="*/ 42672 h 124853"/>
                <a:gd name="connsiteX43" fmla="*/ 172588 w 933006"/>
                <a:gd name="connsiteY43" fmla="*/ 96511 h 124853"/>
                <a:gd name="connsiteX44" fmla="*/ 160261 w 933006"/>
                <a:gd name="connsiteY44" fmla="*/ 96511 h 124853"/>
                <a:gd name="connsiteX45" fmla="*/ 237598 w 933006"/>
                <a:gd name="connsiteY45" fmla="*/ 123275 h 124853"/>
                <a:gd name="connsiteX46" fmla="*/ 237598 w 933006"/>
                <a:gd name="connsiteY46" fmla="*/ 114738 h 124853"/>
                <a:gd name="connsiteX47" fmla="*/ 316095 w 933006"/>
                <a:gd name="connsiteY47" fmla="*/ 114738 h 124853"/>
                <a:gd name="connsiteX48" fmla="*/ 316095 w 933006"/>
                <a:gd name="connsiteY48" fmla="*/ 123275 h 124853"/>
                <a:gd name="connsiteX49" fmla="*/ 237598 w 933006"/>
                <a:gd name="connsiteY49" fmla="*/ 123275 h 124853"/>
                <a:gd name="connsiteX50" fmla="*/ 368358 w 933006"/>
                <a:gd name="connsiteY50" fmla="*/ 70907 h 124853"/>
                <a:gd name="connsiteX51" fmla="*/ 379943 w 933006"/>
                <a:gd name="connsiteY51" fmla="*/ 72383 h 124853"/>
                <a:gd name="connsiteX52" fmla="*/ 370145 w 933006"/>
                <a:gd name="connsiteY52" fmla="*/ 91346 h 124853"/>
                <a:gd name="connsiteX53" fmla="*/ 350866 w 933006"/>
                <a:gd name="connsiteY53" fmla="*/ 98089 h 124853"/>
                <a:gd name="connsiteX54" fmla="*/ 327790 w 933006"/>
                <a:gd name="connsiteY54" fmla="*/ 88716 h 124853"/>
                <a:gd name="connsiteX55" fmla="*/ 319045 w 933006"/>
                <a:gd name="connsiteY55" fmla="*/ 61844 h 124853"/>
                <a:gd name="connsiteX56" fmla="*/ 322733 w 933006"/>
                <a:gd name="connsiteY56" fmla="*/ 42038 h 124853"/>
                <a:gd name="connsiteX57" fmla="*/ 334217 w 933006"/>
                <a:gd name="connsiteY57" fmla="*/ 29287 h 124853"/>
                <a:gd name="connsiteX58" fmla="*/ 350974 w 933006"/>
                <a:gd name="connsiteY58" fmla="*/ 24971 h 124853"/>
                <a:gd name="connsiteX59" fmla="*/ 369518 w 933006"/>
                <a:gd name="connsiteY59" fmla="*/ 30763 h 124853"/>
                <a:gd name="connsiteX60" fmla="*/ 378891 w 933006"/>
                <a:gd name="connsiteY60" fmla="*/ 47096 h 124853"/>
                <a:gd name="connsiteX61" fmla="*/ 367300 w 933006"/>
                <a:gd name="connsiteY61" fmla="*/ 48889 h 124853"/>
                <a:gd name="connsiteX62" fmla="*/ 361507 w 933006"/>
                <a:gd name="connsiteY62" fmla="*/ 38350 h 124853"/>
                <a:gd name="connsiteX63" fmla="*/ 351392 w 933006"/>
                <a:gd name="connsiteY63" fmla="*/ 34769 h 124853"/>
                <a:gd name="connsiteX64" fmla="*/ 336853 w 933006"/>
                <a:gd name="connsiteY64" fmla="*/ 41195 h 124853"/>
                <a:gd name="connsiteX65" fmla="*/ 331270 w 933006"/>
                <a:gd name="connsiteY65" fmla="*/ 61425 h 124853"/>
                <a:gd name="connsiteX66" fmla="*/ 336644 w 933006"/>
                <a:gd name="connsiteY66" fmla="*/ 81972 h 124853"/>
                <a:gd name="connsiteX67" fmla="*/ 350758 w 933006"/>
                <a:gd name="connsiteY67" fmla="*/ 88291 h 124853"/>
                <a:gd name="connsiteX68" fmla="*/ 362350 w 933006"/>
                <a:gd name="connsiteY68" fmla="*/ 84076 h 124853"/>
                <a:gd name="connsiteX69" fmla="*/ 368358 w 933006"/>
                <a:gd name="connsiteY69" fmla="*/ 70907 h 124853"/>
                <a:gd name="connsiteX70" fmla="*/ 385743 w 933006"/>
                <a:gd name="connsiteY70" fmla="*/ 61527 h 124853"/>
                <a:gd name="connsiteX71" fmla="*/ 396492 w 933006"/>
                <a:gd name="connsiteY71" fmla="*/ 32766 h 124853"/>
                <a:gd name="connsiteX72" fmla="*/ 418509 w 933006"/>
                <a:gd name="connsiteY72" fmla="*/ 24971 h 124853"/>
                <a:gd name="connsiteX73" fmla="*/ 442009 w 933006"/>
                <a:gd name="connsiteY73" fmla="*/ 34452 h 124853"/>
                <a:gd name="connsiteX74" fmla="*/ 451173 w 933006"/>
                <a:gd name="connsiteY74" fmla="*/ 60582 h 124853"/>
                <a:gd name="connsiteX75" fmla="*/ 447168 w 933006"/>
                <a:gd name="connsiteY75" fmla="*/ 81865 h 124853"/>
                <a:gd name="connsiteX76" fmla="*/ 435367 w 933006"/>
                <a:gd name="connsiteY76" fmla="*/ 93874 h 124853"/>
                <a:gd name="connsiteX77" fmla="*/ 418509 w 933006"/>
                <a:gd name="connsiteY77" fmla="*/ 98089 h 124853"/>
                <a:gd name="connsiteX78" fmla="*/ 394698 w 933006"/>
                <a:gd name="connsiteY78" fmla="*/ 88716 h 124853"/>
                <a:gd name="connsiteX79" fmla="*/ 385743 w 933006"/>
                <a:gd name="connsiteY79" fmla="*/ 61527 h 124853"/>
                <a:gd name="connsiteX80" fmla="*/ 397860 w 933006"/>
                <a:gd name="connsiteY80" fmla="*/ 61527 h 124853"/>
                <a:gd name="connsiteX81" fmla="*/ 403653 w 933006"/>
                <a:gd name="connsiteY81" fmla="*/ 81655 h 124853"/>
                <a:gd name="connsiteX82" fmla="*/ 418509 w 933006"/>
                <a:gd name="connsiteY82" fmla="*/ 88291 h 124853"/>
                <a:gd name="connsiteX83" fmla="*/ 433155 w 933006"/>
                <a:gd name="connsiteY83" fmla="*/ 81655 h 124853"/>
                <a:gd name="connsiteX84" fmla="*/ 439056 w 933006"/>
                <a:gd name="connsiteY84" fmla="*/ 61108 h 124853"/>
                <a:gd name="connsiteX85" fmla="*/ 433155 w 933006"/>
                <a:gd name="connsiteY85" fmla="*/ 41512 h 124853"/>
                <a:gd name="connsiteX86" fmla="*/ 418509 w 933006"/>
                <a:gd name="connsiteY86" fmla="*/ 34769 h 124853"/>
                <a:gd name="connsiteX87" fmla="*/ 403653 w 933006"/>
                <a:gd name="connsiteY87" fmla="*/ 41512 h 124853"/>
                <a:gd name="connsiteX88" fmla="*/ 397860 w 933006"/>
                <a:gd name="connsiteY88" fmla="*/ 61527 h 124853"/>
                <a:gd name="connsiteX89" fmla="*/ 464235 w 933006"/>
                <a:gd name="connsiteY89" fmla="*/ 96511 h 124853"/>
                <a:gd name="connsiteX90" fmla="*/ 464235 w 933006"/>
                <a:gd name="connsiteY90" fmla="*/ 26549 h 124853"/>
                <a:gd name="connsiteX91" fmla="*/ 474883 w 933006"/>
                <a:gd name="connsiteY91" fmla="*/ 26549 h 124853"/>
                <a:gd name="connsiteX92" fmla="*/ 474883 w 933006"/>
                <a:gd name="connsiteY92" fmla="*/ 36347 h 124853"/>
                <a:gd name="connsiteX93" fmla="*/ 483623 w 933006"/>
                <a:gd name="connsiteY93" fmla="*/ 28127 h 124853"/>
                <a:gd name="connsiteX94" fmla="*/ 496057 w 933006"/>
                <a:gd name="connsiteY94" fmla="*/ 24971 h 124853"/>
                <a:gd name="connsiteX95" fmla="*/ 508809 w 933006"/>
                <a:gd name="connsiteY95" fmla="*/ 28235 h 124853"/>
                <a:gd name="connsiteX96" fmla="*/ 515869 w 933006"/>
                <a:gd name="connsiteY96" fmla="*/ 37190 h 124853"/>
                <a:gd name="connsiteX97" fmla="*/ 537468 w 933006"/>
                <a:gd name="connsiteY97" fmla="*/ 24971 h 124853"/>
                <a:gd name="connsiteX98" fmla="*/ 553484 w 933006"/>
                <a:gd name="connsiteY98" fmla="*/ 30763 h 124853"/>
                <a:gd name="connsiteX99" fmla="*/ 559067 w 933006"/>
                <a:gd name="connsiteY99" fmla="*/ 48465 h 124853"/>
                <a:gd name="connsiteX100" fmla="*/ 559067 w 933006"/>
                <a:gd name="connsiteY100" fmla="*/ 96511 h 124853"/>
                <a:gd name="connsiteX101" fmla="*/ 547266 w 933006"/>
                <a:gd name="connsiteY101" fmla="*/ 96511 h 124853"/>
                <a:gd name="connsiteX102" fmla="*/ 547266 w 933006"/>
                <a:gd name="connsiteY102" fmla="*/ 52470 h 124853"/>
                <a:gd name="connsiteX103" fmla="*/ 546106 w 933006"/>
                <a:gd name="connsiteY103" fmla="*/ 42247 h 124853"/>
                <a:gd name="connsiteX104" fmla="*/ 541892 w 933006"/>
                <a:gd name="connsiteY104" fmla="*/ 37190 h 124853"/>
                <a:gd name="connsiteX105" fmla="*/ 534832 w 933006"/>
                <a:gd name="connsiteY105" fmla="*/ 35295 h 124853"/>
                <a:gd name="connsiteX106" fmla="*/ 522505 w 933006"/>
                <a:gd name="connsiteY106" fmla="*/ 40245 h 124853"/>
                <a:gd name="connsiteX107" fmla="*/ 517656 w 933006"/>
                <a:gd name="connsiteY107" fmla="*/ 55842 h 124853"/>
                <a:gd name="connsiteX108" fmla="*/ 517656 w 933006"/>
                <a:gd name="connsiteY108" fmla="*/ 96511 h 124853"/>
                <a:gd name="connsiteX109" fmla="*/ 505855 w 933006"/>
                <a:gd name="connsiteY109" fmla="*/ 96511 h 124853"/>
                <a:gd name="connsiteX110" fmla="*/ 505855 w 933006"/>
                <a:gd name="connsiteY110" fmla="*/ 51101 h 124853"/>
                <a:gd name="connsiteX111" fmla="*/ 502909 w 933006"/>
                <a:gd name="connsiteY111" fmla="*/ 39300 h 124853"/>
                <a:gd name="connsiteX112" fmla="*/ 493427 w 933006"/>
                <a:gd name="connsiteY112" fmla="*/ 35295 h 124853"/>
                <a:gd name="connsiteX113" fmla="*/ 484155 w 933006"/>
                <a:gd name="connsiteY113" fmla="*/ 37925 h 124853"/>
                <a:gd name="connsiteX114" fmla="*/ 478039 w 933006"/>
                <a:gd name="connsiteY114" fmla="*/ 45619 h 124853"/>
                <a:gd name="connsiteX115" fmla="*/ 476144 w 933006"/>
                <a:gd name="connsiteY115" fmla="*/ 60266 h 124853"/>
                <a:gd name="connsiteX116" fmla="*/ 476144 w 933006"/>
                <a:gd name="connsiteY116" fmla="*/ 96511 h 124853"/>
                <a:gd name="connsiteX117" fmla="*/ 464235 w 933006"/>
                <a:gd name="connsiteY117" fmla="*/ 96511 h 124853"/>
                <a:gd name="connsiteX118" fmla="*/ 572136 w 933006"/>
                <a:gd name="connsiteY118" fmla="*/ 123275 h 124853"/>
                <a:gd name="connsiteX119" fmla="*/ 572136 w 933006"/>
                <a:gd name="connsiteY119" fmla="*/ 26549 h 124853"/>
                <a:gd name="connsiteX120" fmla="*/ 582986 w 933006"/>
                <a:gd name="connsiteY120" fmla="*/ 26549 h 124853"/>
                <a:gd name="connsiteX121" fmla="*/ 582986 w 933006"/>
                <a:gd name="connsiteY121" fmla="*/ 35612 h 124853"/>
                <a:gd name="connsiteX122" fmla="*/ 591523 w 933006"/>
                <a:gd name="connsiteY122" fmla="*/ 27709 h 124853"/>
                <a:gd name="connsiteX123" fmla="*/ 603216 w 933006"/>
                <a:gd name="connsiteY123" fmla="*/ 24971 h 124853"/>
                <a:gd name="connsiteX124" fmla="*/ 619022 w 933006"/>
                <a:gd name="connsiteY124" fmla="*/ 29603 h 124853"/>
                <a:gd name="connsiteX125" fmla="*/ 629347 w 933006"/>
                <a:gd name="connsiteY125" fmla="*/ 42672 h 124853"/>
                <a:gd name="connsiteX126" fmla="*/ 632927 w 933006"/>
                <a:gd name="connsiteY126" fmla="*/ 61001 h 124853"/>
                <a:gd name="connsiteX127" fmla="*/ 629030 w 933006"/>
                <a:gd name="connsiteY127" fmla="*/ 80388 h 124853"/>
                <a:gd name="connsiteX128" fmla="*/ 617863 w 933006"/>
                <a:gd name="connsiteY128" fmla="*/ 93558 h 124853"/>
                <a:gd name="connsiteX129" fmla="*/ 602373 w 933006"/>
                <a:gd name="connsiteY129" fmla="*/ 98089 h 124853"/>
                <a:gd name="connsiteX130" fmla="*/ 591732 w 933006"/>
                <a:gd name="connsiteY130" fmla="*/ 95560 h 124853"/>
                <a:gd name="connsiteX131" fmla="*/ 584038 w 933006"/>
                <a:gd name="connsiteY131" fmla="*/ 89242 h 124853"/>
                <a:gd name="connsiteX132" fmla="*/ 584038 w 933006"/>
                <a:gd name="connsiteY132" fmla="*/ 123275 h 124853"/>
                <a:gd name="connsiteX133" fmla="*/ 572136 w 933006"/>
                <a:gd name="connsiteY133" fmla="*/ 123275 h 124853"/>
                <a:gd name="connsiteX134" fmla="*/ 582878 w 933006"/>
                <a:gd name="connsiteY134" fmla="*/ 61951 h 124853"/>
                <a:gd name="connsiteX135" fmla="*/ 588360 w 933006"/>
                <a:gd name="connsiteY135" fmla="*/ 81865 h 124853"/>
                <a:gd name="connsiteX136" fmla="*/ 601638 w 933006"/>
                <a:gd name="connsiteY136" fmla="*/ 88291 h 124853"/>
                <a:gd name="connsiteX137" fmla="*/ 615125 w 933006"/>
                <a:gd name="connsiteY137" fmla="*/ 81655 h 124853"/>
                <a:gd name="connsiteX138" fmla="*/ 620809 w 933006"/>
                <a:gd name="connsiteY138" fmla="*/ 60899 h 124853"/>
                <a:gd name="connsiteX139" fmla="*/ 615226 w 933006"/>
                <a:gd name="connsiteY139" fmla="*/ 40986 h 124853"/>
                <a:gd name="connsiteX140" fmla="*/ 602164 w 933006"/>
                <a:gd name="connsiteY140" fmla="*/ 34243 h 124853"/>
                <a:gd name="connsiteX141" fmla="*/ 588677 w 933006"/>
                <a:gd name="connsiteY141" fmla="*/ 41404 h 124853"/>
                <a:gd name="connsiteX142" fmla="*/ 582878 w 933006"/>
                <a:gd name="connsiteY142" fmla="*/ 61951 h 124853"/>
                <a:gd name="connsiteX143" fmla="*/ 646097 w 933006"/>
                <a:gd name="connsiteY143" fmla="*/ 96511 h 124853"/>
                <a:gd name="connsiteX144" fmla="*/ 646097 w 933006"/>
                <a:gd name="connsiteY144" fmla="*/ 0 h 124853"/>
                <a:gd name="connsiteX145" fmla="*/ 657898 w 933006"/>
                <a:gd name="connsiteY145" fmla="*/ 0 h 124853"/>
                <a:gd name="connsiteX146" fmla="*/ 657898 w 933006"/>
                <a:gd name="connsiteY146" fmla="*/ 96511 h 124853"/>
                <a:gd name="connsiteX147" fmla="*/ 646097 w 933006"/>
                <a:gd name="connsiteY147" fmla="*/ 96511 h 124853"/>
                <a:gd name="connsiteX148" fmla="*/ 721225 w 933006"/>
                <a:gd name="connsiteY148" fmla="*/ 73961 h 124853"/>
                <a:gd name="connsiteX149" fmla="*/ 733444 w 933006"/>
                <a:gd name="connsiteY149" fmla="*/ 75546 h 124853"/>
                <a:gd name="connsiteX150" fmla="*/ 722702 w 933006"/>
                <a:gd name="connsiteY150" fmla="*/ 92189 h 124853"/>
                <a:gd name="connsiteX151" fmla="*/ 702681 w 933006"/>
                <a:gd name="connsiteY151" fmla="*/ 98089 h 124853"/>
                <a:gd name="connsiteX152" fmla="*/ 678344 w 933006"/>
                <a:gd name="connsiteY152" fmla="*/ 88716 h 124853"/>
                <a:gd name="connsiteX153" fmla="*/ 669382 w 933006"/>
                <a:gd name="connsiteY153" fmla="*/ 62160 h 124853"/>
                <a:gd name="connsiteX154" fmla="*/ 678445 w 933006"/>
                <a:gd name="connsiteY154" fmla="*/ 34769 h 124853"/>
                <a:gd name="connsiteX155" fmla="*/ 702047 w 933006"/>
                <a:gd name="connsiteY155" fmla="*/ 24971 h 124853"/>
                <a:gd name="connsiteX156" fmla="*/ 724914 w 933006"/>
                <a:gd name="connsiteY156" fmla="*/ 34553 h 124853"/>
                <a:gd name="connsiteX157" fmla="*/ 733869 w 933006"/>
                <a:gd name="connsiteY157" fmla="*/ 61425 h 124853"/>
                <a:gd name="connsiteX158" fmla="*/ 733761 w 933006"/>
                <a:gd name="connsiteY158" fmla="*/ 64588 h 124853"/>
                <a:gd name="connsiteX159" fmla="*/ 681608 w 933006"/>
                <a:gd name="connsiteY159" fmla="*/ 64588 h 124853"/>
                <a:gd name="connsiteX160" fmla="*/ 688142 w 933006"/>
                <a:gd name="connsiteY160" fmla="*/ 82181 h 124853"/>
                <a:gd name="connsiteX161" fmla="*/ 702789 w 933006"/>
                <a:gd name="connsiteY161" fmla="*/ 88291 h 124853"/>
                <a:gd name="connsiteX162" fmla="*/ 713848 w 933006"/>
                <a:gd name="connsiteY162" fmla="*/ 84919 h 124853"/>
                <a:gd name="connsiteX163" fmla="*/ 721225 w 933006"/>
                <a:gd name="connsiteY163" fmla="*/ 73961 h 124853"/>
                <a:gd name="connsiteX164" fmla="*/ 682242 w 933006"/>
                <a:gd name="connsiteY164" fmla="*/ 54783 h 124853"/>
                <a:gd name="connsiteX165" fmla="*/ 721333 w 933006"/>
                <a:gd name="connsiteY165" fmla="*/ 54783 h 124853"/>
                <a:gd name="connsiteX166" fmla="*/ 716902 w 933006"/>
                <a:gd name="connsiteY166" fmla="*/ 41613 h 124853"/>
                <a:gd name="connsiteX167" fmla="*/ 702155 w 933006"/>
                <a:gd name="connsiteY167" fmla="*/ 34769 h 124853"/>
                <a:gd name="connsiteX168" fmla="*/ 688459 w 933006"/>
                <a:gd name="connsiteY168" fmla="*/ 40245 h 124853"/>
                <a:gd name="connsiteX169" fmla="*/ 682242 w 933006"/>
                <a:gd name="connsiteY169" fmla="*/ 54783 h 124853"/>
                <a:gd name="connsiteX170" fmla="*/ 739560 w 933006"/>
                <a:gd name="connsiteY170" fmla="*/ 96511 h 124853"/>
                <a:gd name="connsiteX171" fmla="*/ 765165 w 933006"/>
                <a:gd name="connsiteY171" fmla="*/ 60158 h 124853"/>
                <a:gd name="connsiteX172" fmla="*/ 741563 w 933006"/>
                <a:gd name="connsiteY172" fmla="*/ 26549 h 124853"/>
                <a:gd name="connsiteX173" fmla="*/ 756311 w 933006"/>
                <a:gd name="connsiteY173" fmla="*/ 26549 h 124853"/>
                <a:gd name="connsiteX174" fmla="*/ 767060 w 933006"/>
                <a:gd name="connsiteY174" fmla="*/ 42982 h 124853"/>
                <a:gd name="connsiteX175" fmla="*/ 771908 w 933006"/>
                <a:gd name="connsiteY175" fmla="*/ 50784 h 124853"/>
                <a:gd name="connsiteX176" fmla="*/ 777276 w 933006"/>
                <a:gd name="connsiteY176" fmla="*/ 43090 h 124853"/>
                <a:gd name="connsiteX177" fmla="*/ 789077 w 933006"/>
                <a:gd name="connsiteY177" fmla="*/ 26549 h 124853"/>
                <a:gd name="connsiteX178" fmla="*/ 803197 w 933006"/>
                <a:gd name="connsiteY178" fmla="*/ 26549 h 124853"/>
                <a:gd name="connsiteX179" fmla="*/ 779070 w 933006"/>
                <a:gd name="connsiteY179" fmla="*/ 59530 h 124853"/>
                <a:gd name="connsiteX180" fmla="*/ 805092 w 933006"/>
                <a:gd name="connsiteY180" fmla="*/ 96511 h 124853"/>
                <a:gd name="connsiteX181" fmla="*/ 790553 w 933006"/>
                <a:gd name="connsiteY181" fmla="*/ 96511 h 124853"/>
                <a:gd name="connsiteX182" fmla="*/ 776123 w 933006"/>
                <a:gd name="connsiteY182" fmla="*/ 74804 h 124853"/>
                <a:gd name="connsiteX183" fmla="*/ 772326 w 933006"/>
                <a:gd name="connsiteY183" fmla="*/ 68904 h 124853"/>
                <a:gd name="connsiteX184" fmla="*/ 753991 w 933006"/>
                <a:gd name="connsiteY184" fmla="*/ 96511 h 124853"/>
                <a:gd name="connsiteX185" fmla="*/ 739560 w 933006"/>
                <a:gd name="connsiteY185" fmla="*/ 96511 h 124853"/>
                <a:gd name="connsiteX186" fmla="*/ 808255 w 933006"/>
                <a:gd name="connsiteY186" fmla="*/ 13588 h 124853"/>
                <a:gd name="connsiteX187" fmla="*/ 808255 w 933006"/>
                <a:gd name="connsiteY187" fmla="*/ 0 h 124853"/>
                <a:gd name="connsiteX188" fmla="*/ 820164 w 933006"/>
                <a:gd name="connsiteY188" fmla="*/ 0 h 124853"/>
                <a:gd name="connsiteX189" fmla="*/ 820164 w 933006"/>
                <a:gd name="connsiteY189" fmla="*/ 13588 h 124853"/>
                <a:gd name="connsiteX190" fmla="*/ 808255 w 933006"/>
                <a:gd name="connsiteY190" fmla="*/ 13588 h 124853"/>
                <a:gd name="connsiteX191" fmla="*/ 808255 w 933006"/>
                <a:gd name="connsiteY191" fmla="*/ 96511 h 124853"/>
                <a:gd name="connsiteX192" fmla="*/ 808255 w 933006"/>
                <a:gd name="connsiteY192" fmla="*/ 26549 h 124853"/>
                <a:gd name="connsiteX193" fmla="*/ 820164 w 933006"/>
                <a:gd name="connsiteY193" fmla="*/ 26549 h 124853"/>
                <a:gd name="connsiteX194" fmla="*/ 820164 w 933006"/>
                <a:gd name="connsiteY194" fmla="*/ 96511 h 124853"/>
                <a:gd name="connsiteX195" fmla="*/ 808255 w 933006"/>
                <a:gd name="connsiteY195" fmla="*/ 96511 h 124853"/>
                <a:gd name="connsiteX196" fmla="*/ 861042 w 933006"/>
                <a:gd name="connsiteY196" fmla="*/ 85870 h 124853"/>
                <a:gd name="connsiteX197" fmla="*/ 862728 w 933006"/>
                <a:gd name="connsiteY197" fmla="*/ 96403 h 124853"/>
                <a:gd name="connsiteX198" fmla="*/ 853772 w 933006"/>
                <a:gd name="connsiteY198" fmla="*/ 97462 h 124853"/>
                <a:gd name="connsiteX199" fmla="*/ 843765 w 933006"/>
                <a:gd name="connsiteY199" fmla="*/ 95459 h 124853"/>
                <a:gd name="connsiteX200" fmla="*/ 838809 w 933006"/>
                <a:gd name="connsiteY200" fmla="*/ 90085 h 124853"/>
                <a:gd name="connsiteX201" fmla="*/ 837339 w 933006"/>
                <a:gd name="connsiteY201" fmla="*/ 76072 h 124853"/>
                <a:gd name="connsiteX202" fmla="*/ 837339 w 933006"/>
                <a:gd name="connsiteY202" fmla="*/ 35821 h 124853"/>
                <a:gd name="connsiteX203" fmla="*/ 828694 w 933006"/>
                <a:gd name="connsiteY203" fmla="*/ 35821 h 124853"/>
                <a:gd name="connsiteX204" fmla="*/ 828694 w 933006"/>
                <a:gd name="connsiteY204" fmla="*/ 26549 h 124853"/>
                <a:gd name="connsiteX205" fmla="*/ 837339 w 933006"/>
                <a:gd name="connsiteY205" fmla="*/ 26549 h 124853"/>
                <a:gd name="connsiteX206" fmla="*/ 837339 w 933006"/>
                <a:gd name="connsiteY206" fmla="*/ 9266 h 124853"/>
                <a:gd name="connsiteX207" fmla="*/ 849140 w 933006"/>
                <a:gd name="connsiteY207" fmla="*/ 2104 h 124853"/>
                <a:gd name="connsiteX208" fmla="*/ 849140 w 933006"/>
                <a:gd name="connsiteY208" fmla="*/ 26549 h 124853"/>
                <a:gd name="connsiteX209" fmla="*/ 861042 w 933006"/>
                <a:gd name="connsiteY209" fmla="*/ 26549 h 124853"/>
                <a:gd name="connsiteX210" fmla="*/ 861042 w 933006"/>
                <a:gd name="connsiteY210" fmla="*/ 35821 h 124853"/>
                <a:gd name="connsiteX211" fmla="*/ 849140 w 933006"/>
                <a:gd name="connsiteY211" fmla="*/ 35821 h 124853"/>
                <a:gd name="connsiteX212" fmla="*/ 849140 w 933006"/>
                <a:gd name="connsiteY212" fmla="*/ 76699 h 124853"/>
                <a:gd name="connsiteX213" fmla="*/ 849767 w 933006"/>
                <a:gd name="connsiteY213" fmla="*/ 83233 h 124853"/>
                <a:gd name="connsiteX214" fmla="*/ 851770 w 933006"/>
                <a:gd name="connsiteY214" fmla="*/ 85553 h 124853"/>
                <a:gd name="connsiteX215" fmla="*/ 855883 w 933006"/>
                <a:gd name="connsiteY215" fmla="*/ 86396 h 124853"/>
                <a:gd name="connsiteX216" fmla="*/ 861042 w 933006"/>
                <a:gd name="connsiteY216" fmla="*/ 85870 h 124853"/>
                <a:gd name="connsiteX217" fmla="*/ 875055 w 933006"/>
                <a:gd name="connsiteY217" fmla="*/ 123485 h 124853"/>
                <a:gd name="connsiteX218" fmla="*/ 873794 w 933006"/>
                <a:gd name="connsiteY218" fmla="*/ 112317 h 124853"/>
                <a:gd name="connsiteX219" fmla="*/ 880537 w 933006"/>
                <a:gd name="connsiteY219" fmla="*/ 113369 h 124853"/>
                <a:gd name="connsiteX220" fmla="*/ 886855 w 933006"/>
                <a:gd name="connsiteY220" fmla="*/ 112001 h 124853"/>
                <a:gd name="connsiteX221" fmla="*/ 890760 w 933006"/>
                <a:gd name="connsiteY221" fmla="*/ 108420 h 124853"/>
                <a:gd name="connsiteX222" fmla="*/ 894442 w 933006"/>
                <a:gd name="connsiteY222" fmla="*/ 99566 h 124853"/>
                <a:gd name="connsiteX223" fmla="*/ 895500 w 933006"/>
                <a:gd name="connsiteY223" fmla="*/ 96619 h 124853"/>
                <a:gd name="connsiteX224" fmla="*/ 868945 w 933006"/>
                <a:gd name="connsiteY224" fmla="*/ 26549 h 124853"/>
                <a:gd name="connsiteX225" fmla="*/ 881697 w 933006"/>
                <a:gd name="connsiteY225" fmla="*/ 26549 h 124853"/>
                <a:gd name="connsiteX226" fmla="*/ 896235 w 933006"/>
                <a:gd name="connsiteY226" fmla="*/ 67117 h 124853"/>
                <a:gd name="connsiteX227" fmla="*/ 901293 w 933006"/>
                <a:gd name="connsiteY227" fmla="*/ 83233 h 124853"/>
                <a:gd name="connsiteX228" fmla="*/ 906141 w 933006"/>
                <a:gd name="connsiteY228" fmla="*/ 67326 h 124853"/>
                <a:gd name="connsiteX229" fmla="*/ 921105 w 933006"/>
                <a:gd name="connsiteY229" fmla="*/ 26549 h 124853"/>
                <a:gd name="connsiteX230" fmla="*/ 933007 w 933006"/>
                <a:gd name="connsiteY230" fmla="*/ 26549 h 124853"/>
                <a:gd name="connsiteX231" fmla="*/ 906350 w 933006"/>
                <a:gd name="connsiteY231" fmla="*/ 97671 h 124853"/>
                <a:gd name="connsiteX232" fmla="*/ 899715 w 933006"/>
                <a:gd name="connsiteY232" fmla="*/ 113579 h 124853"/>
                <a:gd name="connsiteX233" fmla="*/ 892446 w 933006"/>
                <a:gd name="connsiteY233" fmla="*/ 122116 h 124853"/>
                <a:gd name="connsiteX234" fmla="*/ 882749 w 933006"/>
                <a:gd name="connsiteY234" fmla="*/ 124853 h 124853"/>
                <a:gd name="connsiteX235" fmla="*/ 875055 w 933006"/>
                <a:gd name="connsiteY235" fmla="*/ 123485 h 124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</a:cxnLst>
              <a:rect l="l" t="t" r="r" b="b"/>
              <a:pathLst>
                <a:path w="933006" h="124853">
                  <a:moveTo>
                    <a:pt x="0" y="96511"/>
                  </a:moveTo>
                  <a:lnTo>
                    <a:pt x="0" y="0"/>
                  </a:lnTo>
                  <a:lnTo>
                    <a:pt x="12750" y="0"/>
                  </a:lnTo>
                  <a:lnTo>
                    <a:pt x="12750" y="85128"/>
                  </a:lnTo>
                  <a:lnTo>
                    <a:pt x="60269" y="85128"/>
                  </a:lnTo>
                  <a:lnTo>
                    <a:pt x="60269" y="96511"/>
                  </a:lnTo>
                  <a:lnTo>
                    <a:pt x="0" y="96511"/>
                  </a:lnTo>
                  <a:close/>
                  <a:moveTo>
                    <a:pt x="68804" y="61527"/>
                  </a:moveTo>
                  <a:cubicBezTo>
                    <a:pt x="68804" y="48606"/>
                    <a:pt x="72386" y="39017"/>
                    <a:pt x="79551" y="32766"/>
                  </a:cubicBezTo>
                  <a:cubicBezTo>
                    <a:pt x="85592" y="27567"/>
                    <a:pt x="92932" y="24971"/>
                    <a:pt x="101572" y="24971"/>
                  </a:cubicBezTo>
                  <a:cubicBezTo>
                    <a:pt x="111195" y="24971"/>
                    <a:pt x="119028" y="28127"/>
                    <a:pt x="125068" y="34452"/>
                  </a:cubicBezTo>
                  <a:cubicBezTo>
                    <a:pt x="131180" y="40771"/>
                    <a:pt x="134235" y="49483"/>
                    <a:pt x="134235" y="60582"/>
                  </a:cubicBezTo>
                  <a:cubicBezTo>
                    <a:pt x="134235" y="69571"/>
                    <a:pt x="132901" y="76665"/>
                    <a:pt x="130231" y="81865"/>
                  </a:cubicBezTo>
                  <a:cubicBezTo>
                    <a:pt x="127562" y="86996"/>
                    <a:pt x="123629" y="90995"/>
                    <a:pt x="118430" y="93874"/>
                  </a:cubicBezTo>
                  <a:cubicBezTo>
                    <a:pt x="113303" y="96686"/>
                    <a:pt x="107683" y="98089"/>
                    <a:pt x="101572" y="98089"/>
                  </a:cubicBezTo>
                  <a:cubicBezTo>
                    <a:pt x="91738" y="98089"/>
                    <a:pt x="83800" y="94967"/>
                    <a:pt x="77760" y="88716"/>
                  </a:cubicBezTo>
                  <a:cubicBezTo>
                    <a:pt x="71789" y="82391"/>
                    <a:pt x="68804" y="73327"/>
                    <a:pt x="68804" y="61527"/>
                  </a:cubicBezTo>
                  <a:close/>
                  <a:moveTo>
                    <a:pt x="80920" y="61527"/>
                  </a:moveTo>
                  <a:cubicBezTo>
                    <a:pt x="80920" y="70522"/>
                    <a:pt x="82852" y="77232"/>
                    <a:pt x="86716" y="81655"/>
                  </a:cubicBezTo>
                  <a:cubicBezTo>
                    <a:pt x="90650" y="86079"/>
                    <a:pt x="95601" y="88291"/>
                    <a:pt x="101572" y="88291"/>
                  </a:cubicBezTo>
                  <a:cubicBezTo>
                    <a:pt x="107472" y="88291"/>
                    <a:pt x="112355" y="86079"/>
                    <a:pt x="116218" y="81655"/>
                  </a:cubicBezTo>
                  <a:cubicBezTo>
                    <a:pt x="120152" y="77158"/>
                    <a:pt x="122118" y="70313"/>
                    <a:pt x="122118" y="61108"/>
                  </a:cubicBezTo>
                  <a:cubicBezTo>
                    <a:pt x="122118" y="52470"/>
                    <a:pt x="120152" y="45936"/>
                    <a:pt x="116218" y="41512"/>
                  </a:cubicBezTo>
                  <a:cubicBezTo>
                    <a:pt x="112284" y="37014"/>
                    <a:pt x="107402" y="34769"/>
                    <a:pt x="101572" y="34769"/>
                  </a:cubicBezTo>
                  <a:cubicBezTo>
                    <a:pt x="95601" y="34769"/>
                    <a:pt x="90650" y="37014"/>
                    <a:pt x="86716" y="41512"/>
                  </a:cubicBezTo>
                  <a:cubicBezTo>
                    <a:pt x="82852" y="45936"/>
                    <a:pt x="80920" y="52612"/>
                    <a:pt x="80920" y="61527"/>
                  </a:cubicBezTo>
                  <a:close/>
                  <a:moveTo>
                    <a:pt x="160261" y="96511"/>
                  </a:moveTo>
                  <a:lnTo>
                    <a:pt x="138871" y="26549"/>
                  </a:lnTo>
                  <a:lnTo>
                    <a:pt x="151094" y="26549"/>
                  </a:lnTo>
                  <a:lnTo>
                    <a:pt x="162262" y="66901"/>
                  </a:lnTo>
                  <a:lnTo>
                    <a:pt x="166372" y="81972"/>
                  </a:lnTo>
                  <a:cubicBezTo>
                    <a:pt x="166583" y="81197"/>
                    <a:pt x="167777" y="76389"/>
                    <a:pt x="169954" y="67535"/>
                  </a:cubicBezTo>
                  <a:lnTo>
                    <a:pt x="181123" y="26549"/>
                  </a:lnTo>
                  <a:lnTo>
                    <a:pt x="193345" y="26549"/>
                  </a:lnTo>
                  <a:lnTo>
                    <a:pt x="203776" y="67117"/>
                  </a:lnTo>
                  <a:lnTo>
                    <a:pt x="207253" y="80496"/>
                  </a:lnTo>
                  <a:lnTo>
                    <a:pt x="211257" y="67009"/>
                  </a:lnTo>
                  <a:lnTo>
                    <a:pt x="223269" y="26549"/>
                  </a:lnTo>
                  <a:lnTo>
                    <a:pt x="234753" y="26549"/>
                  </a:lnTo>
                  <a:lnTo>
                    <a:pt x="212943" y="96511"/>
                  </a:lnTo>
                  <a:lnTo>
                    <a:pt x="200615" y="96511"/>
                  </a:lnTo>
                  <a:lnTo>
                    <a:pt x="189447" y="54574"/>
                  </a:lnTo>
                  <a:lnTo>
                    <a:pt x="186813" y="42672"/>
                  </a:lnTo>
                  <a:lnTo>
                    <a:pt x="172588" y="96511"/>
                  </a:lnTo>
                  <a:lnTo>
                    <a:pt x="160261" y="96511"/>
                  </a:lnTo>
                  <a:close/>
                  <a:moveTo>
                    <a:pt x="237598" y="123275"/>
                  </a:moveTo>
                  <a:lnTo>
                    <a:pt x="237598" y="114738"/>
                  </a:lnTo>
                  <a:lnTo>
                    <a:pt x="316095" y="114738"/>
                  </a:lnTo>
                  <a:lnTo>
                    <a:pt x="316095" y="123275"/>
                  </a:lnTo>
                  <a:lnTo>
                    <a:pt x="237598" y="123275"/>
                  </a:lnTo>
                  <a:close/>
                  <a:moveTo>
                    <a:pt x="368358" y="70907"/>
                  </a:moveTo>
                  <a:lnTo>
                    <a:pt x="379943" y="72383"/>
                  </a:lnTo>
                  <a:cubicBezTo>
                    <a:pt x="378682" y="80462"/>
                    <a:pt x="375419" y="86780"/>
                    <a:pt x="370145" y="91346"/>
                  </a:cubicBezTo>
                  <a:cubicBezTo>
                    <a:pt x="364953" y="95844"/>
                    <a:pt x="358520" y="98089"/>
                    <a:pt x="350866" y="98089"/>
                  </a:cubicBezTo>
                  <a:cubicBezTo>
                    <a:pt x="341311" y="98089"/>
                    <a:pt x="333623" y="94967"/>
                    <a:pt x="327790" y="88716"/>
                  </a:cubicBezTo>
                  <a:cubicBezTo>
                    <a:pt x="321964" y="82465"/>
                    <a:pt x="319045" y="73509"/>
                    <a:pt x="319045" y="61844"/>
                  </a:cubicBezTo>
                  <a:cubicBezTo>
                    <a:pt x="319045" y="54257"/>
                    <a:pt x="320275" y="47655"/>
                    <a:pt x="322733" y="42038"/>
                  </a:cubicBezTo>
                  <a:cubicBezTo>
                    <a:pt x="325261" y="36347"/>
                    <a:pt x="329092" y="32098"/>
                    <a:pt x="334217" y="29287"/>
                  </a:cubicBezTo>
                  <a:cubicBezTo>
                    <a:pt x="339348" y="26407"/>
                    <a:pt x="344932" y="24971"/>
                    <a:pt x="350974" y="24971"/>
                  </a:cubicBezTo>
                  <a:cubicBezTo>
                    <a:pt x="358560" y="24971"/>
                    <a:pt x="364737" y="26899"/>
                    <a:pt x="369518" y="30763"/>
                  </a:cubicBezTo>
                  <a:cubicBezTo>
                    <a:pt x="374360" y="34627"/>
                    <a:pt x="377489" y="40069"/>
                    <a:pt x="378891" y="47096"/>
                  </a:cubicBezTo>
                  <a:lnTo>
                    <a:pt x="367300" y="48889"/>
                  </a:lnTo>
                  <a:cubicBezTo>
                    <a:pt x="366248" y="44183"/>
                    <a:pt x="364319" y="40669"/>
                    <a:pt x="361507" y="38350"/>
                  </a:cubicBezTo>
                  <a:cubicBezTo>
                    <a:pt x="358695" y="35962"/>
                    <a:pt x="355323" y="34769"/>
                    <a:pt x="351392" y="34769"/>
                  </a:cubicBezTo>
                  <a:cubicBezTo>
                    <a:pt x="345424" y="34769"/>
                    <a:pt x="340576" y="36907"/>
                    <a:pt x="336853" y="41195"/>
                  </a:cubicBezTo>
                  <a:cubicBezTo>
                    <a:pt x="333131" y="45477"/>
                    <a:pt x="331270" y="52221"/>
                    <a:pt x="331270" y="61425"/>
                  </a:cubicBezTo>
                  <a:cubicBezTo>
                    <a:pt x="331270" y="70839"/>
                    <a:pt x="333057" y="77684"/>
                    <a:pt x="336644" y="81972"/>
                  </a:cubicBezTo>
                  <a:cubicBezTo>
                    <a:pt x="340225" y="86187"/>
                    <a:pt x="344932" y="88291"/>
                    <a:pt x="350758" y="88291"/>
                  </a:cubicBezTo>
                  <a:cubicBezTo>
                    <a:pt x="355398" y="88291"/>
                    <a:pt x="359261" y="86888"/>
                    <a:pt x="362350" y="84076"/>
                  </a:cubicBezTo>
                  <a:cubicBezTo>
                    <a:pt x="365513" y="81197"/>
                    <a:pt x="367515" y="76807"/>
                    <a:pt x="368358" y="70907"/>
                  </a:cubicBezTo>
                  <a:close/>
                  <a:moveTo>
                    <a:pt x="385743" y="61527"/>
                  </a:moveTo>
                  <a:cubicBezTo>
                    <a:pt x="385743" y="48606"/>
                    <a:pt x="389323" y="39017"/>
                    <a:pt x="396492" y="32766"/>
                  </a:cubicBezTo>
                  <a:cubicBezTo>
                    <a:pt x="402527" y="27567"/>
                    <a:pt x="409870" y="24971"/>
                    <a:pt x="418509" y="24971"/>
                  </a:cubicBezTo>
                  <a:cubicBezTo>
                    <a:pt x="428131" y="24971"/>
                    <a:pt x="435967" y="28127"/>
                    <a:pt x="442009" y="34452"/>
                  </a:cubicBezTo>
                  <a:cubicBezTo>
                    <a:pt x="448119" y="40771"/>
                    <a:pt x="451173" y="49483"/>
                    <a:pt x="451173" y="60582"/>
                  </a:cubicBezTo>
                  <a:cubicBezTo>
                    <a:pt x="451173" y="69571"/>
                    <a:pt x="449838" y="76665"/>
                    <a:pt x="447168" y="81865"/>
                  </a:cubicBezTo>
                  <a:cubicBezTo>
                    <a:pt x="444498" y="86996"/>
                    <a:pt x="440566" y="90995"/>
                    <a:pt x="435367" y="93874"/>
                  </a:cubicBezTo>
                  <a:cubicBezTo>
                    <a:pt x="430242" y="96686"/>
                    <a:pt x="424618" y="98089"/>
                    <a:pt x="418509" y="98089"/>
                  </a:cubicBezTo>
                  <a:cubicBezTo>
                    <a:pt x="408677" y="98089"/>
                    <a:pt x="400740" y="94967"/>
                    <a:pt x="394698" y="88716"/>
                  </a:cubicBezTo>
                  <a:cubicBezTo>
                    <a:pt x="388730" y="82391"/>
                    <a:pt x="385743" y="73327"/>
                    <a:pt x="385743" y="61527"/>
                  </a:cubicBezTo>
                  <a:close/>
                  <a:moveTo>
                    <a:pt x="397860" y="61527"/>
                  </a:moveTo>
                  <a:cubicBezTo>
                    <a:pt x="397860" y="70522"/>
                    <a:pt x="399789" y="77232"/>
                    <a:pt x="403653" y="81655"/>
                  </a:cubicBezTo>
                  <a:cubicBezTo>
                    <a:pt x="407584" y="86079"/>
                    <a:pt x="412541" y="88291"/>
                    <a:pt x="418509" y="88291"/>
                  </a:cubicBezTo>
                  <a:cubicBezTo>
                    <a:pt x="424409" y="88291"/>
                    <a:pt x="429291" y="86079"/>
                    <a:pt x="433155" y="81655"/>
                  </a:cubicBezTo>
                  <a:cubicBezTo>
                    <a:pt x="437087" y="77158"/>
                    <a:pt x="439056" y="70313"/>
                    <a:pt x="439056" y="61108"/>
                  </a:cubicBezTo>
                  <a:cubicBezTo>
                    <a:pt x="439056" y="52470"/>
                    <a:pt x="437087" y="45936"/>
                    <a:pt x="433155" y="41512"/>
                  </a:cubicBezTo>
                  <a:cubicBezTo>
                    <a:pt x="429224" y="37014"/>
                    <a:pt x="424342" y="34769"/>
                    <a:pt x="418509" y="34769"/>
                  </a:cubicBezTo>
                  <a:cubicBezTo>
                    <a:pt x="412541" y="34769"/>
                    <a:pt x="407584" y="37014"/>
                    <a:pt x="403653" y="41512"/>
                  </a:cubicBezTo>
                  <a:cubicBezTo>
                    <a:pt x="399789" y="45936"/>
                    <a:pt x="397860" y="52612"/>
                    <a:pt x="397860" y="61527"/>
                  </a:cubicBezTo>
                  <a:close/>
                  <a:moveTo>
                    <a:pt x="464235" y="96511"/>
                  </a:moveTo>
                  <a:lnTo>
                    <a:pt x="464235" y="26549"/>
                  </a:lnTo>
                  <a:lnTo>
                    <a:pt x="474883" y="26549"/>
                  </a:lnTo>
                  <a:lnTo>
                    <a:pt x="474883" y="36347"/>
                  </a:lnTo>
                  <a:cubicBezTo>
                    <a:pt x="477061" y="32975"/>
                    <a:pt x="479974" y="30237"/>
                    <a:pt x="483623" y="28127"/>
                  </a:cubicBezTo>
                  <a:cubicBezTo>
                    <a:pt x="487277" y="26023"/>
                    <a:pt x="491425" y="24971"/>
                    <a:pt x="496057" y="24971"/>
                  </a:cubicBezTo>
                  <a:cubicBezTo>
                    <a:pt x="501256" y="24971"/>
                    <a:pt x="505505" y="26056"/>
                    <a:pt x="508809" y="28235"/>
                  </a:cubicBezTo>
                  <a:cubicBezTo>
                    <a:pt x="512106" y="30345"/>
                    <a:pt x="514460" y="33326"/>
                    <a:pt x="515869" y="37190"/>
                  </a:cubicBezTo>
                  <a:cubicBezTo>
                    <a:pt x="521419" y="29044"/>
                    <a:pt x="528614" y="24971"/>
                    <a:pt x="537468" y="24971"/>
                  </a:cubicBezTo>
                  <a:cubicBezTo>
                    <a:pt x="544421" y="24971"/>
                    <a:pt x="549761" y="26899"/>
                    <a:pt x="553484" y="30763"/>
                  </a:cubicBezTo>
                  <a:cubicBezTo>
                    <a:pt x="557206" y="34627"/>
                    <a:pt x="559067" y="40528"/>
                    <a:pt x="559067" y="48465"/>
                  </a:cubicBezTo>
                  <a:lnTo>
                    <a:pt x="559067" y="96511"/>
                  </a:lnTo>
                  <a:lnTo>
                    <a:pt x="547266" y="96511"/>
                  </a:lnTo>
                  <a:lnTo>
                    <a:pt x="547266" y="52470"/>
                  </a:lnTo>
                  <a:cubicBezTo>
                    <a:pt x="547266" y="47689"/>
                    <a:pt x="546882" y="44284"/>
                    <a:pt x="546106" y="42247"/>
                  </a:cubicBezTo>
                  <a:cubicBezTo>
                    <a:pt x="545338" y="40143"/>
                    <a:pt x="543928" y="38457"/>
                    <a:pt x="541892" y="37190"/>
                  </a:cubicBezTo>
                  <a:cubicBezTo>
                    <a:pt x="539923" y="35929"/>
                    <a:pt x="537576" y="35295"/>
                    <a:pt x="534832" y="35295"/>
                  </a:cubicBezTo>
                  <a:cubicBezTo>
                    <a:pt x="529916" y="35295"/>
                    <a:pt x="525809" y="36947"/>
                    <a:pt x="522505" y="40245"/>
                  </a:cubicBezTo>
                  <a:cubicBezTo>
                    <a:pt x="519275" y="43475"/>
                    <a:pt x="517656" y="48674"/>
                    <a:pt x="517656" y="55842"/>
                  </a:cubicBezTo>
                  <a:lnTo>
                    <a:pt x="517656" y="96511"/>
                  </a:lnTo>
                  <a:lnTo>
                    <a:pt x="505855" y="96511"/>
                  </a:lnTo>
                  <a:lnTo>
                    <a:pt x="505855" y="51101"/>
                  </a:lnTo>
                  <a:cubicBezTo>
                    <a:pt x="505855" y="45828"/>
                    <a:pt x="504878" y="41897"/>
                    <a:pt x="502909" y="39300"/>
                  </a:cubicBezTo>
                  <a:cubicBezTo>
                    <a:pt x="501014" y="36630"/>
                    <a:pt x="497851" y="35295"/>
                    <a:pt x="493427" y="35295"/>
                  </a:cubicBezTo>
                  <a:cubicBezTo>
                    <a:pt x="490123" y="35295"/>
                    <a:pt x="487035" y="36171"/>
                    <a:pt x="484155" y="37925"/>
                  </a:cubicBezTo>
                  <a:cubicBezTo>
                    <a:pt x="481343" y="39685"/>
                    <a:pt x="479307" y="42247"/>
                    <a:pt x="478039" y="45619"/>
                  </a:cubicBezTo>
                  <a:cubicBezTo>
                    <a:pt x="476778" y="48991"/>
                    <a:pt x="476144" y="53873"/>
                    <a:pt x="476144" y="60266"/>
                  </a:cubicBezTo>
                  <a:lnTo>
                    <a:pt x="476144" y="96511"/>
                  </a:lnTo>
                  <a:lnTo>
                    <a:pt x="464235" y="96511"/>
                  </a:lnTo>
                  <a:close/>
                  <a:moveTo>
                    <a:pt x="572136" y="123275"/>
                  </a:moveTo>
                  <a:lnTo>
                    <a:pt x="572136" y="26549"/>
                  </a:lnTo>
                  <a:lnTo>
                    <a:pt x="582986" y="26549"/>
                  </a:lnTo>
                  <a:lnTo>
                    <a:pt x="582986" y="35612"/>
                  </a:lnTo>
                  <a:cubicBezTo>
                    <a:pt x="585515" y="32098"/>
                    <a:pt x="588360" y="29462"/>
                    <a:pt x="591523" y="27709"/>
                  </a:cubicBezTo>
                  <a:cubicBezTo>
                    <a:pt x="594753" y="25881"/>
                    <a:pt x="598651" y="24971"/>
                    <a:pt x="603216" y="24971"/>
                  </a:cubicBezTo>
                  <a:cubicBezTo>
                    <a:pt x="609184" y="24971"/>
                    <a:pt x="614457" y="26515"/>
                    <a:pt x="619022" y="29603"/>
                  </a:cubicBezTo>
                  <a:cubicBezTo>
                    <a:pt x="623588" y="32692"/>
                    <a:pt x="627027" y="37048"/>
                    <a:pt x="629347" y="42672"/>
                  </a:cubicBezTo>
                  <a:cubicBezTo>
                    <a:pt x="631734" y="48222"/>
                    <a:pt x="632927" y="54331"/>
                    <a:pt x="632927" y="61001"/>
                  </a:cubicBezTo>
                  <a:cubicBezTo>
                    <a:pt x="632927" y="68169"/>
                    <a:pt x="631626" y="74629"/>
                    <a:pt x="629030" y="80388"/>
                  </a:cubicBezTo>
                  <a:cubicBezTo>
                    <a:pt x="626501" y="86079"/>
                    <a:pt x="622779" y="90469"/>
                    <a:pt x="617863" y="93558"/>
                  </a:cubicBezTo>
                  <a:cubicBezTo>
                    <a:pt x="612947" y="96579"/>
                    <a:pt x="607781" y="98089"/>
                    <a:pt x="602373" y="98089"/>
                  </a:cubicBezTo>
                  <a:cubicBezTo>
                    <a:pt x="598442" y="98089"/>
                    <a:pt x="594895" y="97246"/>
                    <a:pt x="591732" y="95560"/>
                  </a:cubicBezTo>
                  <a:cubicBezTo>
                    <a:pt x="588637" y="93874"/>
                    <a:pt x="586074" y="91770"/>
                    <a:pt x="584038" y="89242"/>
                  </a:cubicBezTo>
                  <a:lnTo>
                    <a:pt x="584038" y="123275"/>
                  </a:lnTo>
                  <a:lnTo>
                    <a:pt x="572136" y="123275"/>
                  </a:lnTo>
                  <a:close/>
                  <a:moveTo>
                    <a:pt x="582878" y="61951"/>
                  </a:moveTo>
                  <a:cubicBezTo>
                    <a:pt x="582878" y="70940"/>
                    <a:pt x="584705" y="77582"/>
                    <a:pt x="588360" y="81865"/>
                  </a:cubicBezTo>
                  <a:cubicBezTo>
                    <a:pt x="592009" y="86153"/>
                    <a:pt x="596439" y="88291"/>
                    <a:pt x="601638" y="88291"/>
                  </a:cubicBezTo>
                  <a:cubicBezTo>
                    <a:pt x="606905" y="88291"/>
                    <a:pt x="611396" y="86079"/>
                    <a:pt x="615125" y="81655"/>
                  </a:cubicBezTo>
                  <a:cubicBezTo>
                    <a:pt x="618915" y="77232"/>
                    <a:pt x="620809" y="70313"/>
                    <a:pt x="620809" y="60899"/>
                  </a:cubicBezTo>
                  <a:cubicBezTo>
                    <a:pt x="620809" y="52045"/>
                    <a:pt x="618948" y="45410"/>
                    <a:pt x="615226" y="40986"/>
                  </a:cubicBezTo>
                  <a:cubicBezTo>
                    <a:pt x="611571" y="36488"/>
                    <a:pt x="607222" y="34243"/>
                    <a:pt x="602164" y="34243"/>
                  </a:cubicBezTo>
                  <a:cubicBezTo>
                    <a:pt x="597107" y="34243"/>
                    <a:pt x="592609" y="36630"/>
                    <a:pt x="588677" y="41404"/>
                  </a:cubicBezTo>
                  <a:cubicBezTo>
                    <a:pt x="584813" y="46111"/>
                    <a:pt x="582878" y="52962"/>
                    <a:pt x="582878" y="61951"/>
                  </a:cubicBezTo>
                  <a:close/>
                  <a:moveTo>
                    <a:pt x="646097" y="96511"/>
                  </a:moveTo>
                  <a:lnTo>
                    <a:pt x="646097" y="0"/>
                  </a:lnTo>
                  <a:lnTo>
                    <a:pt x="657898" y="0"/>
                  </a:lnTo>
                  <a:lnTo>
                    <a:pt x="657898" y="96511"/>
                  </a:lnTo>
                  <a:lnTo>
                    <a:pt x="646097" y="96511"/>
                  </a:lnTo>
                  <a:close/>
                  <a:moveTo>
                    <a:pt x="721225" y="73961"/>
                  </a:moveTo>
                  <a:lnTo>
                    <a:pt x="733444" y="75546"/>
                  </a:lnTo>
                  <a:cubicBezTo>
                    <a:pt x="731549" y="82640"/>
                    <a:pt x="727968" y="88190"/>
                    <a:pt x="722702" y="92189"/>
                  </a:cubicBezTo>
                  <a:cubicBezTo>
                    <a:pt x="717503" y="96127"/>
                    <a:pt x="710827" y="98089"/>
                    <a:pt x="702681" y="98089"/>
                  </a:cubicBezTo>
                  <a:cubicBezTo>
                    <a:pt x="692491" y="98089"/>
                    <a:pt x="684379" y="94967"/>
                    <a:pt x="678344" y="88716"/>
                  </a:cubicBezTo>
                  <a:cubicBezTo>
                    <a:pt x="672369" y="82391"/>
                    <a:pt x="669382" y="73543"/>
                    <a:pt x="669382" y="62160"/>
                  </a:cubicBezTo>
                  <a:cubicBezTo>
                    <a:pt x="669382" y="50360"/>
                    <a:pt x="672403" y="41229"/>
                    <a:pt x="678445" y="34769"/>
                  </a:cubicBezTo>
                  <a:cubicBezTo>
                    <a:pt x="684487" y="28235"/>
                    <a:pt x="692357" y="24971"/>
                    <a:pt x="702047" y="24971"/>
                  </a:cubicBezTo>
                  <a:cubicBezTo>
                    <a:pt x="711393" y="24971"/>
                    <a:pt x="719013" y="28167"/>
                    <a:pt x="724914" y="34553"/>
                  </a:cubicBezTo>
                  <a:cubicBezTo>
                    <a:pt x="730881" y="40878"/>
                    <a:pt x="733869" y="49834"/>
                    <a:pt x="733869" y="61425"/>
                  </a:cubicBezTo>
                  <a:cubicBezTo>
                    <a:pt x="733869" y="62127"/>
                    <a:pt x="733835" y="63179"/>
                    <a:pt x="733761" y="64588"/>
                  </a:cubicBezTo>
                  <a:lnTo>
                    <a:pt x="681608" y="64588"/>
                  </a:lnTo>
                  <a:cubicBezTo>
                    <a:pt x="682026" y="72242"/>
                    <a:pt x="684204" y="78108"/>
                    <a:pt x="688142" y="82181"/>
                  </a:cubicBezTo>
                  <a:cubicBezTo>
                    <a:pt x="692073" y="86254"/>
                    <a:pt x="696956" y="88291"/>
                    <a:pt x="702789" y="88291"/>
                  </a:cubicBezTo>
                  <a:cubicBezTo>
                    <a:pt x="707138" y="88291"/>
                    <a:pt x="710827" y="87171"/>
                    <a:pt x="713848" y="84919"/>
                  </a:cubicBezTo>
                  <a:cubicBezTo>
                    <a:pt x="716936" y="82606"/>
                    <a:pt x="719398" y="78951"/>
                    <a:pt x="721225" y="73961"/>
                  </a:cubicBezTo>
                  <a:close/>
                  <a:moveTo>
                    <a:pt x="682242" y="54783"/>
                  </a:moveTo>
                  <a:lnTo>
                    <a:pt x="721333" y="54783"/>
                  </a:lnTo>
                  <a:cubicBezTo>
                    <a:pt x="720841" y="48957"/>
                    <a:pt x="719364" y="44567"/>
                    <a:pt x="716902" y="41613"/>
                  </a:cubicBezTo>
                  <a:cubicBezTo>
                    <a:pt x="713113" y="37048"/>
                    <a:pt x="708197" y="34769"/>
                    <a:pt x="702155" y="34769"/>
                  </a:cubicBezTo>
                  <a:cubicBezTo>
                    <a:pt x="696747" y="34769"/>
                    <a:pt x="692181" y="36596"/>
                    <a:pt x="688459" y="40245"/>
                  </a:cubicBezTo>
                  <a:cubicBezTo>
                    <a:pt x="684730" y="43832"/>
                    <a:pt x="682660" y="48674"/>
                    <a:pt x="682242" y="54783"/>
                  </a:cubicBezTo>
                  <a:close/>
                  <a:moveTo>
                    <a:pt x="739560" y="96511"/>
                  </a:moveTo>
                  <a:lnTo>
                    <a:pt x="765165" y="60158"/>
                  </a:lnTo>
                  <a:lnTo>
                    <a:pt x="741563" y="26549"/>
                  </a:lnTo>
                  <a:lnTo>
                    <a:pt x="756311" y="26549"/>
                  </a:lnTo>
                  <a:lnTo>
                    <a:pt x="767060" y="42982"/>
                  </a:lnTo>
                  <a:cubicBezTo>
                    <a:pt x="769096" y="46077"/>
                    <a:pt x="770708" y="48674"/>
                    <a:pt x="771908" y="50784"/>
                  </a:cubicBezTo>
                  <a:cubicBezTo>
                    <a:pt x="773870" y="47905"/>
                    <a:pt x="775664" y="45336"/>
                    <a:pt x="777276" y="43090"/>
                  </a:cubicBezTo>
                  <a:lnTo>
                    <a:pt x="789077" y="26549"/>
                  </a:lnTo>
                  <a:lnTo>
                    <a:pt x="803197" y="26549"/>
                  </a:lnTo>
                  <a:lnTo>
                    <a:pt x="779070" y="59530"/>
                  </a:lnTo>
                  <a:lnTo>
                    <a:pt x="805092" y="96511"/>
                  </a:lnTo>
                  <a:lnTo>
                    <a:pt x="790553" y="96511"/>
                  </a:lnTo>
                  <a:lnTo>
                    <a:pt x="776123" y="74804"/>
                  </a:lnTo>
                  <a:lnTo>
                    <a:pt x="772326" y="68904"/>
                  </a:lnTo>
                  <a:lnTo>
                    <a:pt x="753991" y="96511"/>
                  </a:lnTo>
                  <a:lnTo>
                    <a:pt x="739560" y="96511"/>
                  </a:lnTo>
                  <a:close/>
                  <a:moveTo>
                    <a:pt x="808255" y="13588"/>
                  </a:moveTo>
                  <a:lnTo>
                    <a:pt x="808255" y="0"/>
                  </a:lnTo>
                  <a:lnTo>
                    <a:pt x="820164" y="0"/>
                  </a:lnTo>
                  <a:lnTo>
                    <a:pt x="820164" y="13588"/>
                  </a:lnTo>
                  <a:lnTo>
                    <a:pt x="808255" y="13588"/>
                  </a:lnTo>
                  <a:close/>
                  <a:moveTo>
                    <a:pt x="808255" y="96511"/>
                  </a:moveTo>
                  <a:lnTo>
                    <a:pt x="808255" y="26549"/>
                  </a:lnTo>
                  <a:lnTo>
                    <a:pt x="820164" y="26549"/>
                  </a:lnTo>
                  <a:lnTo>
                    <a:pt x="820164" y="96511"/>
                  </a:lnTo>
                  <a:lnTo>
                    <a:pt x="808255" y="96511"/>
                  </a:lnTo>
                  <a:close/>
                  <a:moveTo>
                    <a:pt x="861042" y="85870"/>
                  </a:moveTo>
                  <a:lnTo>
                    <a:pt x="862728" y="96403"/>
                  </a:lnTo>
                  <a:cubicBezTo>
                    <a:pt x="859430" y="97111"/>
                    <a:pt x="856443" y="97462"/>
                    <a:pt x="853772" y="97462"/>
                  </a:cubicBezTo>
                  <a:cubicBezTo>
                    <a:pt x="849490" y="97462"/>
                    <a:pt x="846152" y="96794"/>
                    <a:pt x="843765" y="95459"/>
                  </a:cubicBezTo>
                  <a:cubicBezTo>
                    <a:pt x="841446" y="94050"/>
                    <a:pt x="839793" y="92263"/>
                    <a:pt x="838809" y="90085"/>
                  </a:cubicBezTo>
                  <a:cubicBezTo>
                    <a:pt x="837831" y="87839"/>
                    <a:pt x="837339" y="83166"/>
                    <a:pt x="837339" y="76072"/>
                  </a:cubicBezTo>
                  <a:lnTo>
                    <a:pt x="837339" y="35821"/>
                  </a:lnTo>
                  <a:lnTo>
                    <a:pt x="828694" y="35821"/>
                  </a:lnTo>
                  <a:lnTo>
                    <a:pt x="828694" y="26549"/>
                  </a:lnTo>
                  <a:lnTo>
                    <a:pt x="837339" y="26549"/>
                  </a:lnTo>
                  <a:lnTo>
                    <a:pt x="837339" y="9266"/>
                  </a:lnTo>
                  <a:lnTo>
                    <a:pt x="849140" y="2104"/>
                  </a:lnTo>
                  <a:lnTo>
                    <a:pt x="849140" y="26549"/>
                  </a:lnTo>
                  <a:lnTo>
                    <a:pt x="861042" y="26549"/>
                  </a:lnTo>
                  <a:lnTo>
                    <a:pt x="861042" y="35821"/>
                  </a:lnTo>
                  <a:lnTo>
                    <a:pt x="849140" y="35821"/>
                  </a:lnTo>
                  <a:lnTo>
                    <a:pt x="849140" y="76699"/>
                  </a:lnTo>
                  <a:cubicBezTo>
                    <a:pt x="849140" y="80071"/>
                    <a:pt x="849349" y="82249"/>
                    <a:pt x="849767" y="83233"/>
                  </a:cubicBezTo>
                  <a:cubicBezTo>
                    <a:pt x="850192" y="84150"/>
                    <a:pt x="850859" y="84919"/>
                    <a:pt x="851770" y="85553"/>
                  </a:cubicBezTo>
                  <a:cubicBezTo>
                    <a:pt x="852754" y="86113"/>
                    <a:pt x="854123" y="86396"/>
                    <a:pt x="855883" y="86396"/>
                  </a:cubicBezTo>
                  <a:cubicBezTo>
                    <a:pt x="857144" y="86396"/>
                    <a:pt x="858864" y="86221"/>
                    <a:pt x="861042" y="85870"/>
                  </a:cubicBezTo>
                  <a:close/>
                  <a:moveTo>
                    <a:pt x="875055" y="123485"/>
                  </a:moveTo>
                  <a:lnTo>
                    <a:pt x="873794" y="112317"/>
                  </a:lnTo>
                  <a:cubicBezTo>
                    <a:pt x="876390" y="113019"/>
                    <a:pt x="878642" y="113369"/>
                    <a:pt x="880537" y="113369"/>
                  </a:cubicBezTo>
                  <a:cubicBezTo>
                    <a:pt x="883207" y="113369"/>
                    <a:pt x="885311" y="112911"/>
                    <a:pt x="886855" y="112001"/>
                  </a:cubicBezTo>
                  <a:cubicBezTo>
                    <a:pt x="888474" y="111158"/>
                    <a:pt x="889775" y="109964"/>
                    <a:pt x="890760" y="108420"/>
                  </a:cubicBezTo>
                  <a:cubicBezTo>
                    <a:pt x="891528" y="107226"/>
                    <a:pt x="892756" y="104273"/>
                    <a:pt x="894442" y="99566"/>
                  </a:cubicBezTo>
                  <a:cubicBezTo>
                    <a:pt x="894657" y="98865"/>
                    <a:pt x="895008" y="97880"/>
                    <a:pt x="895500" y="96619"/>
                  </a:cubicBezTo>
                  <a:lnTo>
                    <a:pt x="868945" y="26549"/>
                  </a:lnTo>
                  <a:lnTo>
                    <a:pt x="881697" y="26549"/>
                  </a:lnTo>
                  <a:lnTo>
                    <a:pt x="896235" y="67117"/>
                  </a:lnTo>
                  <a:cubicBezTo>
                    <a:pt x="898130" y="72242"/>
                    <a:pt x="899816" y="77616"/>
                    <a:pt x="901293" y="83233"/>
                  </a:cubicBezTo>
                  <a:cubicBezTo>
                    <a:pt x="902696" y="77825"/>
                    <a:pt x="904314" y="72525"/>
                    <a:pt x="906141" y="67326"/>
                  </a:cubicBezTo>
                  <a:lnTo>
                    <a:pt x="921105" y="26549"/>
                  </a:lnTo>
                  <a:lnTo>
                    <a:pt x="933007" y="26549"/>
                  </a:lnTo>
                  <a:lnTo>
                    <a:pt x="906350" y="97671"/>
                  </a:lnTo>
                  <a:cubicBezTo>
                    <a:pt x="903538" y="105399"/>
                    <a:pt x="901327" y="110699"/>
                    <a:pt x="899715" y="113579"/>
                  </a:cubicBezTo>
                  <a:cubicBezTo>
                    <a:pt x="897604" y="117517"/>
                    <a:pt x="895183" y="120356"/>
                    <a:pt x="892446" y="122116"/>
                  </a:cubicBezTo>
                  <a:cubicBezTo>
                    <a:pt x="889775" y="123943"/>
                    <a:pt x="886545" y="124853"/>
                    <a:pt x="882749" y="124853"/>
                  </a:cubicBezTo>
                  <a:cubicBezTo>
                    <a:pt x="880429" y="124853"/>
                    <a:pt x="877867" y="124395"/>
                    <a:pt x="875055" y="123485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4998825-422D-45CC-9AC7-19F3E6AE9FA0}"/>
                </a:ext>
              </a:extLst>
            </p:cNvPr>
            <p:cNvSpPr/>
            <p:nvPr/>
          </p:nvSpPr>
          <p:spPr>
            <a:xfrm>
              <a:off x="819465" y="2762674"/>
              <a:ext cx="359927" cy="101777"/>
            </a:xfrm>
            <a:custGeom>
              <a:avLst/>
              <a:gdLst>
                <a:gd name="connsiteX0" fmla="*/ 35613 w 359927"/>
                <a:gd name="connsiteY0" fmla="*/ 98197 h 101777"/>
                <a:gd name="connsiteX1" fmla="*/ 23707 w 359927"/>
                <a:gd name="connsiteY1" fmla="*/ 98197 h 101777"/>
                <a:gd name="connsiteX2" fmla="*/ 23707 w 359927"/>
                <a:gd name="connsiteY2" fmla="*/ 22651 h 101777"/>
                <a:gd name="connsiteX3" fmla="*/ 12538 w 359927"/>
                <a:gd name="connsiteY3" fmla="*/ 30871 h 101777"/>
                <a:gd name="connsiteX4" fmla="*/ 0 w 359927"/>
                <a:gd name="connsiteY4" fmla="*/ 36981 h 101777"/>
                <a:gd name="connsiteX5" fmla="*/ 0 w 359927"/>
                <a:gd name="connsiteY5" fmla="*/ 25497 h 101777"/>
                <a:gd name="connsiteX6" fmla="*/ 17385 w 359927"/>
                <a:gd name="connsiteY6" fmla="*/ 14222 h 101777"/>
                <a:gd name="connsiteX7" fmla="*/ 27922 w 359927"/>
                <a:gd name="connsiteY7" fmla="*/ 1261 h 101777"/>
                <a:gd name="connsiteX8" fmla="*/ 35613 w 359927"/>
                <a:gd name="connsiteY8" fmla="*/ 1261 h 101777"/>
                <a:gd name="connsiteX9" fmla="*/ 35613 w 359927"/>
                <a:gd name="connsiteY9" fmla="*/ 98197 h 101777"/>
                <a:gd name="connsiteX10" fmla="*/ 127386 w 359927"/>
                <a:gd name="connsiteY10" fmla="*/ 86814 h 101777"/>
                <a:gd name="connsiteX11" fmla="*/ 127386 w 359927"/>
                <a:gd name="connsiteY11" fmla="*/ 98197 h 101777"/>
                <a:gd name="connsiteX12" fmla="*/ 63640 w 359927"/>
                <a:gd name="connsiteY12" fmla="*/ 98197 h 101777"/>
                <a:gd name="connsiteX13" fmla="*/ 65010 w 359927"/>
                <a:gd name="connsiteY13" fmla="*/ 89977 h 101777"/>
                <a:gd name="connsiteX14" fmla="*/ 72807 w 359927"/>
                <a:gd name="connsiteY14" fmla="*/ 77124 h 101777"/>
                <a:gd name="connsiteX15" fmla="*/ 88296 w 359927"/>
                <a:gd name="connsiteY15" fmla="*/ 62477 h 101777"/>
                <a:gd name="connsiteX16" fmla="*/ 109580 w 359927"/>
                <a:gd name="connsiteY16" fmla="*/ 42146 h 101777"/>
                <a:gd name="connsiteX17" fmla="*/ 115164 w 359927"/>
                <a:gd name="connsiteY17" fmla="*/ 27810 h 101777"/>
                <a:gd name="connsiteX18" fmla="*/ 110106 w 359927"/>
                <a:gd name="connsiteY18" fmla="*/ 15908 h 101777"/>
                <a:gd name="connsiteX19" fmla="*/ 96936 w 359927"/>
                <a:gd name="connsiteY19" fmla="*/ 11059 h 101777"/>
                <a:gd name="connsiteX20" fmla="*/ 83238 w 359927"/>
                <a:gd name="connsiteY20" fmla="*/ 16225 h 101777"/>
                <a:gd name="connsiteX21" fmla="*/ 78075 w 359927"/>
                <a:gd name="connsiteY21" fmla="*/ 30446 h 101777"/>
                <a:gd name="connsiteX22" fmla="*/ 65853 w 359927"/>
                <a:gd name="connsiteY22" fmla="*/ 29185 h 101777"/>
                <a:gd name="connsiteX23" fmla="*/ 75230 w 359927"/>
                <a:gd name="connsiteY23" fmla="*/ 8429 h 101777"/>
                <a:gd name="connsiteX24" fmla="*/ 97251 w 359927"/>
                <a:gd name="connsiteY24" fmla="*/ 1261 h 101777"/>
                <a:gd name="connsiteX25" fmla="*/ 119167 w 359927"/>
                <a:gd name="connsiteY25" fmla="*/ 8955 h 101777"/>
                <a:gd name="connsiteX26" fmla="*/ 127281 w 359927"/>
                <a:gd name="connsiteY26" fmla="*/ 28025 h 101777"/>
                <a:gd name="connsiteX27" fmla="*/ 124857 w 359927"/>
                <a:gd name="connsiteY27" fmla="*/ 39509 h 101777"/>
                <a:gd name="connsiteX28" fmla="*/ 117060 w 359927"/>
                <a:gd name="connsiteY28" fmla="*/ 51310 h 101777"/>
                <a:gd name="connsiteX29" fmla="*/ 98832 w 359927"/>
                <a:gd name="connsiteY29" fmla="*/ 68270 h 101777"/>
                <a:gd name="connsiteX30" fmla="*/ 85029 w 359927"/>
                <a:gd name="connsiteY30" fmla="*/ 80388 h 101777"/>
                <a:gd name="connsiteX31" fmla="*/ 80077 w 359927"/>
                <a:gd name="connsiteY31" fmla="*/ 86814 h 101777"/>
                <a:gd name="connsiteX32" fmla="*/ 127386 w 359927"/>
                <a:gd name="connsiteY32" fmla="*/ 86814 h 101777"/>
                <a:gd name="connsiteX33" fmla="*/ 145930 w 359927"/>
                <a:gd name="connsiteY33" fmla="*/ 98197 h 101777"/>
                <a:gd name="connsiteX34" fmla="*/ 145930 w 359927"/>
                <a:gd name="connsiteY34" fmla="*/ 84710 h 101777"/>
                <a:gd name="connsiteX35" fmla="*/ 159417 w 359927"/>
                <a:gd name="connsiteY35" fmla="*/ 84710 h 101777"/>
                <a:gd name="connsiteX36" fmla="*/ 159417 w 359927"/>
                <a:gd name="connsiteY36" fmla="*/ 98197 h 101777"/>
                <a:gd name="connsiteX37" fmla="*/ 145930 w 359927"/>
                <a:gd name="connsiteY37" fmla="*/ 98197 h 101777"/>
                <a:gd name="connsiteX38" fmla="*/ 179752 w 359927"/>
                <a:gd name="connsiteY38" fmla="*/ 50575 h 101777"/>
                <a:gd name="connsiteX39" fmla="*/ 183229 w 359927"/>
                <a:gd name="connsiteY39" fmla="*/ 23069 h 101777"/>
                <a:gd name="connsiteX40" fmla="*/ 193766 w 359927"/>
                <a:gd name="connsiteY40" fmla="*/ 6952 h 101777"/>
                <a:gd name="connsiteX41" fmla="*/ 211257 w 359927"/>
                <a:gd name="connsiteY41" fmla="*/ 1261 h 101777"/>
                <a:gd name="connsiteX42" fmla="*/ 224849 w 359927"/>
                <a:gd name="connsiteY42" fmla="*/ 4424 h 101777"/>
                <a:gd name="connsiteX43" fmla="*/ 234542 w 359927"/>
                <a:gd name="connsiteY43" fmla="*/ 13379 h 101777"/>
                <a:gd name="connsiteX44" fmla="*/ 240548 w 359927"/>
                <a:gd name="connsiteY44" fmla="*/ 27810 h 101777"/>
                <a:gd name="connsiteX45" fmla="*/ 242761 w 359927"/>
                <a:gd name="connsiteY45" fmla="*/ 50575 h 101777"/>
                <a:gd name="connsiteX46" fmla="*/ 239178 w 359927"/>
                <a:gd name="connsiteY46" fmla="*/ 77967 h 101777"/>
                <a:gd name="connsiteX47" fmla="*/ 228747 w 359927"/>
                <a:gd name="connsiteY47" fmla="*/ 94191 h 101777"/>
                <a:gd name="connsiteX48" fmla="*/ 211257 w 359927"/>
                <a:gd name="connsiteY48" fmla="*/ 99883 h 101777"/>
                <a:gd name="connsiteX49" fmla="*/ 189341 w 359927"/>
                <a:gd name="connsiteY49" fmla="*/ 89876 h 101777"/>
                <a:gd name="connsiteX50" fmla="*/ 179752 w 359927"/>
                <a:gd name="connsiteY50" fmla="*/ 50575 h 101777"/>
                <a:gd name="connsiteX51" fmla="*/ 191975 w 359927"/>
                <a:gd name="connsiteY51" fmla="*/ 50575 h 101777"/>
                <a:gd name="connsiteX52" fmla="*/ 197454 w 359927"/>
                <a:gd name="connsiteY52" fmla="*/ 82289 h 101777"/>
                <a:gd name="connsiteX53" fmla="*/ 211257 w 359927"/>
                <a:gd name="connsiteY53" fmla="*/ 90085 h 101777"/>
                <a:gd name="connsiteX54" fmla="*/ 224954 w 359927"/>
                <a:gd name="connsiteY54" fmla="*/ 82181 h 101777"/>
                <a:gd name="connsiteX55" fmla="*/ 230539 w 359927"/>
                <a:gd name="connsiteY55" fmla="*/ 50575 h 101777"/>
                <a:gd name="connsiteX56" fmla="*/ 224954 w 359927"/>
                <a:gd name="connsiteY56" fmla="*/ 18962 h 101777"/>
                <a:gd name="connsiteX57" fmla="*/ 211152 w 359927"/>
                <a:gd name="connsiteY57" fmla="*/ 11059 h 101777"/>
                <a:gd name="connsiteX58" fmla="*/ 198086 w 359927"/>
                <a:gd name="connsiteY58" fmla="*/ 18012 h 101777"/>
                <a:gd name="connsiteX59" fmla="*/ 191975 w 359927"/>
                <a:gd name="connsiteY59" fmla="*/ 50575 h 101777"/>
                <a:gd name="connsiteX60" fmla="*/ 256142 w 359927"/>
                <a:gd name="connsiteY60" fmla="*/ 24863 h 101777"/>
                <a:gd name="connsiteX61" fmla="*/ 261305 w 359927"/>
                <a:gd name="connsiteY61" fmla="*/ 7269 h 101777"/>
                <a:gd name="connsiteX62" fmla="*/ 276478 w 359927"/>
                <a:gd name="connsiteY62" fmla="*/ 0 h 101777"/>
                <a:gd name="connsiteX63" fmla="*/ 291439 w 359927"/>
                <a:gd name="connsiteY63" fmla="*/ 6528 h 101777"/>
                <a:gd name="connsiteX64" fmla="*/ 297445 w 359927"/>
                <a:gd name="connsiteY64" fmla="*/ 25598 h 101777"/>
                <a:gd name="connsiteX65" fmla="*/ 291439 w 359927"/>
                <a:gd name="connsiteY65" fmla="*/ 44459 h 101777"/>
                <a:gd name="connsiteX66" fmla="*/ 276583 w 359927"/>
                <a:gd name="connsiteY66" fmla="*/ 50993 h 101777"/>
                <a:gd name="connsiteX67" fmla="*/ 261937 w 359927"/>
                <a:gd name="connsiteY67" fmla="*/ 44567 h 101777"/>
                <a:gd name="connsiteX68" fmla="*/ 256142 w 359927"/>
                <a:gd name="connsiteY68" fmla="*/ 24863 h 101777"/>
                <a:gd name="connsiteX69" fmla="*/ 276793 w 359927"/>
                <a:gd name="connsiteY69" fmla="*/ 8214 h 101777"/>
                <a:gd name="connsiteX70" fmla="*/ 269418 w 359927"/>
                <a:gd name="connsiteY70" fmla="*/ 12010 h 101777"/>
                <a:gd name="connsiteX71" fmla="*/ 266573 w 359927"/>
                <a:gd name="connsiteY71" fmla="*/ 26023 h 101777"/>
                <a:gd name="connsiteX72" fmla="*/ 269523 w 359927"/>
                <a:gd name="connsiteY72" fmla="*/ 39085 h 101777"/>
                <a:gd name="connsiteX73" fmla="*/ 276793 w 359927"/>
                <a:gd name="connsiteY73" fmla="*/ 42881 h 101777"/>
                <a:gd name="connsiteX74" fmla="*/ 284169 w 359927"/>
                <a:gd name="connsiteY74" fmla="*/ 39085 h 101777"/>
                <a:gd name="connsiteX75" fmla="*/ 287120 w 359927"/>
                <a:gd name="connsiteY75" fmla="*/ 25072 h 101777"/>
                <a:gd name="connsiteX76" fmla="*/ 284169 w 359927"/>
                <a:gd name="connsiteY76" fmla="*/ 12010 h 101777"/>
                <a:gd name="connsiteX77" fmla="*/ 276793 w 359927"/>
                <a:gd name="connsiteY77" fmla="*/ 8214 h 101777"/>
                <a:gd name="connsiteX78" fmla="*/ 276899 w 359927"/>
                <a:gd name="connsiteY78" fmla="*/ 101778 h 101777"/>
                <a:gd name="connsiteX79" fmla="*/ 329684 w 359927"/>
                <a:gd name="connsiteY79" fmla="*/ 0 h 101777"/>
                <a:gd name="connsiteX80" fmla="*/ 339273 w 359927"/>
                <a:gd name="connsiteY80" fmla="*/ 0 h 101777"/>
                <a:gd name="connsiteX81" fmla="*/ 286698 w 359927"/>
                <a:gd name="connsiteY81" fmla="*/ 101778 h 101777"/>
                <a:gd name="connsiteX82" fmla="*/ 276899 w 359927"/>
                <a:gd name="connsiteY82" fmla="*/ 101778 h 101777"/>
                <a:gd name="connsiteX83" fmla="*/ 318625 w 359927"/>
                <a:gd name="connsiteY83" fmla="*/ 75546 h 101777"/>
                <a:gd name="connsiteX84" fmla="*/ 323783 w 359927"/>
                <a:gd name="connsiteY84" fmla="*/ 57946 h 101777"/>
                <a:gd name="connsiteX85" fmla="*/ 338956 w 359927"/>
                <a:gd name="connsiteY85" fmla="*/ 50676 h 101777"/>
                <a:gd name="connsiteX86" fmla="*/ 353919 w 359927"/>
                <a:gd name="connsiteY86" fmla="*/ 57211 h 101777"/>
                <a:gd name="connsiteX87" fmla="*/ 359928 w 359927"/>
                <a:gd name="connsiteY87" fmla="*/ 76281 h 101777"/>
                <a:gd name="connsiteX88" fmla="*/ 353919 w 359927"/>
                <a:gd name="connsiteY88" fmla="*/ 95142 h 101777"/>
                <a:gd name="connsiteX89" fmla="*/ 339064 w 359927"/>
                <a:gd name="connsiteY89" fmla="*/ 101778 h 101777"/>
                <a:gd name="connsiteX90" fmla="*/ 324417 w 359927"/>
                <a:gd name="connsiteY90" fmla="*/ 95243 h 101777"/>
                <a:gd name="connsiteX91" fmla="*/ 318625 w 359927"/>
                <a:gd name="connsiteY91" fmla="*/ 75546 h 101777"/>
                <a:gd name="connsiteX92" fmla="*/ 339273 w 359927"/>
                <a:gd name="connsiteY92" fmla="*/ 58897 h 101777"/>
                <a:gd name="connsiteX93" fmla="*/ 331902 w 359927"/>
                <a:gd name="connsiteY93" fmla="*/ 62686 h 101777"/>
                <a:gd name="connsiteX94" fmla="*/ 328949 w 359927"/>
                <a:gd name="connsiteY94" fmla="*/ 76699 h 101777"/>
                <a:gd name="connsiteX95" fmla="*/ 331902 w 359927"/>
                <a:gd name="connsiteY95" fmla="*/ 89768 h 101777"/>
                <a:gd name="connsiteX96" fmla="*/ 339273 w 359927"/>
                <a:gd name="connsiteY96" fmla="*/ 93558 h 101777"/>
                <a:gd name="connsiteX97" fmla="*/ 346650 w 359927"/>
                <a:gd name="connsiteY97" fmla="*/ 89768 h 101777"/>
                <a:gd name="connsiteX98" fmla="*/ 349604 w 359927"/>
                <a:gd name="connsiteY98" fmla="*/ 75755 h 101777"/>
                <a:gd name="connsiteX99" fmla="*/ 346650 w 359927"/>
                <a:gd name="connsiteY99" fmla="*/ 62686 h 101777"/>
                <a:gd name="connsiteX100" fmla="*/ 339273 w 359927"/>
                <a:gd name="connsiteY100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59927" h="101777">
                  <a:moveTo>
                    <a:pt x="35613" y="98197"/>
                  </a:moveTo>
                  <a:lnTo>
                    <a:pt x="23707" y="98197"/>
                  </a:lnTo>
                  <a:lnTo>
                    <a:pt x="23707" y="22651"/>
                  </a:lnTo>
                  <a:cubicBezTo>
                    <a:pt x="20897" y="25389"/>
                    <a:pt x="17174" y="28127"/>
                    <a:pt x="12538" y="30871"/>
                  </a:cubicBezTo>
                  <a:cubicBezTo>
                    <a:pt x="7902" y="33535"/>
                    <a:pt x="3723" y="35578"/>
                    <a:pt x="0" y="36981"/>
                  </a:cubicBezTo>
                  <a:lnTo>
                    <a:pt x="0" y="25497"/>
                  </a:lnTo>
                  <a:cubicBezTo>
                    <a:pt x="6673" y="22402"/>
                    <a:pt x="12468" y="18645"/>
                    <a:pt x="17385" y="14222"/>
                  </a:cubicBezTo>
                  <a:cubicBezTo>
                    <a:pt x="22372" y="9724"/>
                    <a:pt x="25884" y="5408"/>
                    <a:pt x="27922" y="1261"/>
                  </a:cubicBezTo>
                  <a:lnTo>
                    <a:pt x="35613" y="1261"/>
                  </a:lnTo>
                  <a:lnTo>
                    <a:pt x="35613" y="98197"/>
                  </a:lnTo>
                  <a:close/>
                  <a:moveTo>
                    <a:pt x="127386" y="86814"/>
                  </a:moveTo>
                  <a:lnTo>
                    <a:pt x="127386" y="98197"/>
                  </a:lnTo>
                  <a:lnTo>
                    <a:pt x="63640" y="98197"/>
                  </a:lnTo>
                  <a:cubicBezTo>
                    <a:pt x="63570" y="95318"/>
                    <a:pt x="64027" y="92580"/>
                    <a:pt x="65010" y="89977"/>
                  </a:cubicBezTo>
                  <a:cubicBezTo>
                    <a:pt x="66626" y="85621"/>
                    <a:pt x="69225" y="81339"/>
                    <a:pt x="72807" y="77124"/>
                  </a:cubicBezTo>
                  <a:cubicBezTo>
                    <a:pt x="76389" y="72909"/>
                    <a:pt x="81552" y="68027"/>
                    <a:pt x="88296" y="62477"/>
                  </a:cubicBezTo>
                  <a:cubicBezTo>
                    <a:pt x="98832" y="53907"/>
                    <a:pt x="105927" y="47129"/>
                    <a:pt x="109580" y="42146"/>
                  </a:cubicBezTo>
                  <a:cubicBezTo>
                    <a:pt x="113303" y="37088"/>
                    <a:pt x="115164" y="32308"/>
                    <a:pt x="115164" y="27810"/>
                  </a:cubicBezTo>
                  <a:cubicBezTo>
                    <a:pt x="115164" y="23110"/>
                    <a:pt x="113478" y="19138"/>
                    <a:pt x="110106" y="15908"/>
                  </a:cubicBezTo>
                  <a:cubicBezTo>
                    <a:pt x="106735" y="12678"/>
                    <a:pt x="102345" y="11059"/>
                    <a:pt x="96936" y="11059"/>
                  </a:cubicBezTo>
                  <a:cubicBezTo>
                    <a:pt x="91246" y="11059"/>
                    <a:pt x="86680" y="12779"/>
                    <a:pt x="83238" y="16225"/>
                  </a:cubicBezTo>
                  <a:cubicBezTo>
                    <a:pt x="79796" y="19664"/>
                    <a:pt x="78075" y="24404"/>
                    <a:pt x="78075" y="30446"/>
                  </a:cubicBezTo>
                  <a:lnTo>
                    <a:pt x="65853" y="29185"/>
                  </a:lnTo>
                  <a:cubicBezTo>
                    <a:pt x="66696" y="20122"/>
                    <a:pt x="69821" y="13204"/>
                    <a:pt x="75230" y="8429"/>
                  </a:cubicBezTo>
                  <a:cubicBezTo>
                    <a:pt x="80709" y="3648"/>
                    <a:pt x="88050" y="1261"/>
                    <a:pt x="97251" y="1261"/>
                  </a:cubicBezTo>
                  <a:cubicBezTo>
                    <a:pt x="106453" y="1261"/>
                    <a:pt x="113759" y="3824"/>
                    <a:pt x="119167" y="8955"/>
                  </a:cubicBezTo>
                  <a:cubicBezTo>
                    <a:pt x="124576" y="14080"/>
                    <a:pt x="127281" y="20439"/>
                    <a:pt x="127281" y="28025"/>
                  </a:cubicBezTo>
                  <a:cubicBezTo>
                    <a:pt x="127281" y="31889"/>
                    <a:pt x="126473" y="35713"/>
                    <a:pt x="124857" y="39509"/>
                  </a:cubicBezTo>
                  <a:cubicBezTo>
                    <a:pt x="123312" y="43232"/>
                    <a:pt x="120713" y="47163"/>
                    <a:pt x="117060" y="51310"/>
                  </a:cubicBezTo>
                  <a:cubicBezTo>
                    <a:pt x="113408" y="55383"/>
                    <a:pt x="107331" y="61041"/>
                    <a:pt x="98832" y="68270"/>
                  </a:cubicBezTo>
                  <a:cubicBezTo>
                    <a:pt x="91667" y="74244"/>
                    <a:pt x="87066" y="78284"/>
                    <a:pt x="85029" y="80388"/>
                  </a:cubicBezTo>
                  <a:cubicBezTo>
                    <a:pt x="83063" y="82498"/>
                    <a:pt x="81412" y="84643"/>
                    <a:pt x="80077" y="86814"/>
                  </a:cubicBezTo>
                  <a:lnTo>
                    <a:pt x="127386" y="86814"/>
                  </a:lnTo>
                  <a:close/>
                  <a:moveTo>
                    <a:pt x="145930" y="98197"/>
                  </a:moveTo>
                  <a:lnTo>
                    <a:pt x="145930" y="84710"/>
                  </a:lnTo>
                  <a:lnTo>
                    <a:pt x="159417" y="84710"/>
                  </a:lnTo>
                  <a:lnTo>
                    <a:pt x="159417" y="98197"/>
                  </a:lnTo>
                  <a:lnTo>
                    <a:pt x="145930" y="98197"/>
                  </a:lnTo>
                  <a:close/>
                  <a:moveTo>
                    <a:pt x="179752" y="50575"/>
                  </a:moveTo>
                  <a:cubicBezTo>
                    <a:pt x="179752" y="39193"/>
                    <a:pt x="180912" y="30028"/>
                    <a:pt x="183229" y="23069"/>
                  </a:cubicBezTo>
                  <a:cubicBezTo>
                    <a:pt x="185618" y="16049"/>
                    <a:pt x="189130" y="10675"/>
                    <a:pt x="193766" y="6952"/>
                  </a:cubicBezTo>
                  <a:cubicBezTo>
                    <a:pt x="198402" y="3156"/>
                    <a:pt x="204232" y="1261"/>
                    <a:pt x="211257" y="1261"/>
                  </a:cubicBezTo>
                  <a:cubicBezTo>
                    <a:pt x="216455" y="1261"/>
                    <a:pt x="220985" y="2313"/>
                    <a:pt x="224849" y="4424"/>
                  </a:cubicBezTo>
                  <a:cubicBezTo>
                    <a:pt x="228783" y="6460"/>
                    <a:pt x="232013" y="9447"/>
                    <a:pt x="234542" y="13379"/>
                  </a:cubicBezTo>
                  <a:cubicBezTo>
                    <a:pt x="237071" y="17310"/>
                    <a:pt x="239073" y="22125"/>
                    <a:pt x="240548" y="27810"/>
                  </a:cubicBezTo>
                  <a:cubicBezTo>
                    <a:pt x="242023" y="33434"/>
                    <a:pt x="242761" y="41020"/>
                    <a:pt x="242761" y="50575"/>
                  </a:cubicBezTo>
                  <a:cubicBezTo>
                    <a:pt x="242761" y="61884"/>
                    <a:pt x="241567" y="71014"/>
                    <a:pt x="239178" y="77967"/>
                  </a:cubicBezTo>
                  <a:cubicBezTo>
                    <a:pt x="236861" y="84919"/>
                    <a:pt x="233383" y="90327"/>
                    <a:pt x="228747" y="94191"/>
                  </a:cubicBezTo>
                  <a:cubicBezTo>
                    <a:pt x="224182" y="97988"/>
                    <a:pt x="218351" y="99883"/>
                    <a:pt x="211257" y="99883"/>
                  </a:cubicBezTo>
                  <a:cubicBezTo>
                    <a:pt x="201914" y="99883"/>
                    <a:pt x="194609" y="96545"/>
                    <a:pt x="189341" y="89876"/>
                  </a:cubicBezTo>
                  <a:cubicBezTo>
                    <a:pt x="182949" y="81797"/>
                    <a:pt x="179752" y="68695"/>
                    <a:pt x="179752" y="50575"/>
                  </a:cubicBezTo>
                  <a:close/>
                  <a:moveTo>
                    <a:pt x="191975" y="50575"/>
                  </a:moveTo>
                  <a:cubicBezTo>
                    <a:pt x="191975" y="66449"/>
                    <a:pt x="193802" y="77016"/>
                    <a:pt x="197454" y="82289"/>
                  </a:cubicBezTo>
                  <a:cubicBezTo>
                    <a:pt x="201177" y="87482"/>
                    <a:pt x="205778" y="90085"/>
                    <a:pt x="211257" y="90085"/>
                  </a:cubicBezTo>
                  <a:cubicBezTo>
                    <a:pt x="216666" y="90085"/>
                    <a:pt x="221232" y="87448"/>
                    <a:pt x="224954" y="82181"/>
                  </a:cubicBezTo>
                  <a:cubicBezTo>
                    <a:pt x="228677" y="76915"/>
                    <a:pt x="230539" y="66375"/>
                    <a:pt x="230539" y="50575"/>
                  </a:cubicBezTo>
                  <a:cubicBezTo>
                    <a:pt x="230539" y="34695"/>
                    <a:pt x="228677" y="24162"/>
                    <a:pt x="224954" y="18962"/>
                  </a:cubicBezTo>
                  <a:cubicBezTo>
                    <a:pt x="221232" y="13696"/>
                    <a:pt x="216631" y="11059"/>
                    <a:pt x="211152" y="11059"/>
                  </a:cubicBezTo>
                  <a:cubicBezTo>
                    <a:pt x="205673" y="11059"/>
                    <a:pt x="201317" y="13379"/>
                    <a:pt x="198086" y="18012"/>
                  </a:cubicBezTo>
                  <a:cubicBezTo>
                    <a:pt x="194012" y="23845"/>
                    <a:pt x="191975" y="34695"/>
                    <a:pt x="191975" y="50575"/>
                  </a:cubicBezTo>
                  <a:close/>
                  <a:moveTo>
                    <a:pt x="256142" y="24863"/>
                  </a:moveTo>
                  <a:cubicBezTo>
                    <a:pt x="256142" y="17978"/>
                    <a:pt x="257863" y="12111"/>
                    <a:pt x="261305" y="7269"/>
                  </a:cubicBezTo>
                  <a:cubicBezTo>
                    <a:pt x="264817" y="2421"/>
                    <a:pt x="269875" y="0"/>
                    <a:pt x="276478" y="0"/>
                  </a:cubicBezTo>
                  <a:cubicBezTo>
                    <a:pt x="282519" y="0"/>
                    <a:pt x="287506" y="2172"/>
                    <a:pt x="291439" y="6528"/>
                  </a:cubicBezTo>
                  <a:cubicBezTo>
                    <a:pt x="295444" y="10816"/>
                    <a:pt x="297445" y="17169"/>
                    <a:pt x="297445" y="25598"/>
                  </a:cubicBezTo>
                  <a:cubicBezTo>
                    <a:pt x="297445" y="33751"/>
                    <a:pt x="295444" y="40035"/>
                    <a:pt x="291439" y="44459"/>
                  </a:cubicBezTo>
                  <a:cubicBezTo>
                    <a:pt x="287436" y="48815"/>
                    <a:pt x="282484" y="50993"/>
                    <a:pt x="276583" y="50993"/>
                  </a:cubicBezTo>
                  <a:cubicBezTo>
                    <a:pt x="270753" y="50993"/>
                    <a:pt x="265871" y="48849"/>
                    <a:pt x="261937" y="44567"/>
                  </a:cubicBezTo>
                  <a:cubicBezTo>
                    <a:pt x="258074" y="40211"/>
                    <a:pt x="256142" y="33643"/>
                    <a:pt x="256142" y="24863"/>
                  </a:cubicBezTo>
                  <a:close/>
                  <a:moveTo>
                    <a:pt x="276793" y="8214"/>
                  </a:moveTo>
                  <a:cubicBezTo>
                    <a:pt x="273843" y="8214"/>
                    <a:pt x="271385" y="9481"/>
                    <a:pt x="269418" y="12010"/>
                  </a:cubicBezTo>
                  <a:cubicBezTo>
                    <a:pt x="267521" y="14539"/>
                    <a:pt x="266573" y="19205"/>
                    <a:pt x="266573" y="26023"/>
                  </a:cubicBezTo>
                  <a:cubicBezTo>
                    <a:pt x="266573" y="32206"/>
                    <a:pt x="267557" y="36556"/>
                    <a:pt x="269523" y="39085"/>
                  </a:cubicBezTo>
                  <a:cubicBezTo>
                    <a:pt x="271491" y="41613"/>
                    <a:pt x="273914" y="42881"/>
                    <a:pt x="276793" y="42881"/>
                  </a:cubicBezTo>
                  <a:cubicBezTo>
                    <a:pt x="279815" y="42881"/>
                    <a:pt x="282272" y="41613"/>
                    <a:pt x="284169" y="39085"/>
                  </a:cubicBezTo>
                  <a:cubicBezTo>
                    <a:pt x="286136" y="36488"/>
                    <a:pt x="287120" y="31815"/>
                    <a:pt x="287120" y="25072"/>
                  </a:cubicBezTo>
                  <a:cubicBezTo>
                    <a:pt x="287120" y="18821"/>
                    <a:pt x="286136" y="14465"/>
                    <a:pt x="284169" y="12010"/>
                  </a:cubicBezTo>
                  <a:cubicBezTo>
                    <a:pt x="282202" y="9481"/>
                    <a:pt x="279744" y="8214"/>
                    <a:pt x="276793" y="8214"/>
                  </a:cubicBezTo>
                  <a:close/>
                  <a:moveTo>
                    <a:pt x="276899" y="101778"/>
                  </a:moveTo>
                  <a:lnTo>
                    <a:pt x="329684" y="0"/>
                  </a:lnTo>
                  <a:lnTo>
                    <a:pt x="339273" y="0"/>
                  </a:lnTo>
                  <a:lnTo>
                    <a:pt x="286698" y="101778"/>
                  </a:lnTo>
                  <a:lnTo>
                    <a:pt x="276899" y="101778"/>
                  </a:lnTo>
                  <a:close/>
                  <a:moveTo>
                    <a:pt x="318625" y="75546"/>
                  </a:moveTo>
                  <a:cubicBezTo>
                    <a:pt x="318625" y="68587"/>
                    <a:pt x="320344" y="62727"/>
                    <a:pt x="323783" y="57946"/>
                  </a:cubicBezTo>
                  <a:cubicBezTo>
                    <a:pt x="327297" y="53097"/>
                    <a:pt x="332354" y="50676"/>
                    <a:pt x="338956" y="50676"/>
                  </a:cubicBezTo>
                  <a:cubicBezTo>
                    <a:pt x="344998" y="50676"/>
                    <a:pt x="349988" y="52855"/>
                    <a:pt x="353919" y="57211"/>
                  </a:cubicBezTo>
                  <a:cubicBezTo>
                    <a:pt x="357925" y="61493"/>
                    <a:pt x="359928" y="67852"/>
                    <a:pt x="359928" y="76281"/>
                  </a:cubicBezTo>
                  <a:cubicBezTo>
                    <a:pt x="359928" y="84427"/>
                    <a:pt x="357925" y="90718"/>
                    <a:pt x="353919" y="95142"/>
                  </a:cubicBezTo>
                  <a:cubicBezTo>
                    <a:pt x="349914" y="99566"/>
                    <a:pt x="344964" y="101778"/>
                    <a:pt x="339064" y="101778"/>
                  </a:cubicBezTo>
                  <a:cubicBezTo>
                    <a:pt x="333237" y="101778"/>
                    <a:pt x="328355" y="99600"/>
                    <a:pt x="324417" y="95243"/>
                  </a:cubicBezTo>
                  <a:cubicBezTo>
                    <a:pt x="320553" y="90820"/>
                    <a:pt x="318625" y="84252"/>
                    <a:pt x="318625" y="75546"/>
                  </a:cubicBezTo>
                  <a:close/>
                  <a:moveTo>
                    <a:pt x="339273" y="58897"/>
                  </a:moveTo>
                  <a:cubicBezTo>
                    <a:pt x="336326" y="58897"/>
                    <a:pt x="333865" y="60158"/>
                    <a:pt x="331902" y="62686"/>
                  </a:cubicBezTo>
                  <a:cubicBezTo>
                    <a:pt x="329933" y="65215"/>
                    <a:pt x="328949" y="69888"/>
                    <a:pt x="328949" y="76699"/>
                  </a:cubicBezTo>
                  <a:cubicBezTo>
                    <a:pt x="328949" y="82883"/>
                    <a:pt x="329933" y="87239"/>
                    <a:pt x="331902" y="89768"/>
                  </a:cubicBezTo>
                  <a:cubicBezTo>
                    <a:pt x="333865" y="92296"/>
                    <a:pt x="336326" y="93558"/>
                    <a:pt x="339273" y="93558"/>
                  </a:cubicBezTo>
                  <a:cubicBezTo>
                    <a:pt x="342294" y="93558"/>
                    <a:pt x="344755" y="92296"/>
                    <a:pt x="346650" y="89768"/>
                  </a:cubicBezTo>
                  <a:cubicBezTo>
                    <a:pt x="348619" y="87239"/>
                    <a:pt x="349604" y="82566"/>
                    <a:pt x="349604" y="75755"/>
                  </a:cubicBezTo>
                  <a:cubicBezTo>
                    <a:pt x="349604" y="69571"/>
                    <a:pt x="348619" y="65215"/>
                    <a:pt x="346650" y="62686"/>
                  </a:cubicBezTo>
                  <a:cubicBezTo>
                    <a:pt x="344681" y="60158"/>
                    <a:pt x="342226" y="58897"/>
                    <a:pt x="339273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86EED0F-B2D2-4F83-BC77-35459C404CAA}"/>
                </a:ext>
              </a:extLst>
            </p:cNvPr>
            <p:cNvSpPr/>
            <p:nvPr/>
          </p:nvSpPr>
          <p:spPr>
            <a:xfrm>
              <a:off x="804819" y="2473526"/>
              <a:ext cx="1633431" cy="249106"/>
            </a:xfrm>
            <a:custGeom>
              <a:avLst/>
              <a:gdLst>
                <a:gd name="connsiteX0" fmla="*/ 0 w 1633431"/>
                <a:gd name="connsiteY0" fmla="*/ 249107 h 249106"/>
                <a:gd name="connsiteX1" fmla="*/ 1056685 w 1633431"/>
                <a:gd name="connsiteY1" fmla="*/ 249107 h 249106"/>
                <a:gd name="connsiteX2" fmla="*/ 1633431 w 1633431"/>
                <a:gd name="connsiteY2" fmla="*/ 0 h 249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33431" h="249106">
                  <a:moveTo>
                    <a:pt x="0" y="249107"/>
                  </a:moveTo>
                  <a:lnTo>
                    <a:pt x="1056685" y="249107"/>
                  </a:lnTo>
                  <a:lnTo>
                    <a:pt x="1633431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52F3FA7-6C67-4A78-87DC-7896692B27A1}"/>
                </a:ext>
              </a:extLst>
            </p:cNvPr>
            <p:cNvSpPr/>
            <p:nvPr/>
          </p:nvSpPr>
          <p:spPr>
            <a:xfrm>
              <a:off x="2424764" y="2460039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42"/>
                    <a:pt x="20931" y="0"/>
                    <a:pt x="13487" y="0"/>
                  </a:cubicBezTo>
                  <a:cubicBezTo>
                    <a:pt x="6035" y="0"/>
                    <a:pt x="0" y="6042"/>
                    <a:pt x="0" y="13487"/>
                  </a:cubicBezTo>
                  <a:cubicBezTo>
                    <a:pt x="0" y="20938"/>
                    <a:pt x="6035" y="26973"/>
                    <a:pt x="13487" y="26973"/>
                  </a:cubicBezTo>
                  <a:cubicBezTo>
                    <a:pt x="20931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9BC59B1-DC74-4F32-B160-2C1CCF24A310}"/>
                </a:ext>
              </a:extLst>
            </p:cNvPr>
            <p:cNvSpPr/>
            <p:nvPr/>
          </p:nvSpPr>
          <p:spPr>
            <a:xfrm>
              <a:off x="815251" y="4203819"/>
              <a:ext cx="261831" cy="96511"/>
            </a:xfrm>
            <a:custGeom>
              <a:avLst/>
              <a:gdLst>
                <a:gd name="connsiteX0" fmla="*/ 0 w 261831"/>
                <a:gd name="connsiteY0" fmla="*/ 96511 h 96511"/>
                <a:gd name="connsiteX1" fmla="*/ 0 w 261831"/>
                <a:gd name="connsiteY1" fmla="*/ 0 h 96511"/>
                <a:gd name="connsiteX2" fmla="*/ 33189 w 261831"/>
                <a:gd name="connsiteY2" fmla="*/ 0 h 96511"/>
                <a:gd name="connsiteX3" fmla="*/ 50469 w 261831"/>
                <a:gd name="connsiteY3" fmla="*/ 1369 h 96511"/>
                <a:gd name="connsiteX4" fmla="*/ 64589 w 261831"/>
                <a:gd name="connsiteY4" fmla="*/ 8214 h 96511"/>
                <a:gd name="connsiteX5" fmla="*/ 75968 w 261831"/>
                <a:gd name="connsiteY5" fmla="*/ 24755 h 96511"/>
                <a:gd name="connsiteX6" fmla="*/ 79761 w 261831"/>
                <a:gd name="connsiteY6" fmla="*/ 47730 h 96511"/>
                <a:gd name="connsiteX7" fmla="*/ 77232 w 261831"/>
                <a:gd name="connsiteY7" fmla="*/ 67218 h 96511"/>
                <a:gd name="connsiteX8" fmla="*/ 70594 w 261831"/>
                <a:gd name="connsiteY8" fmla="*/ 81231 h 96511"/>
                <a:gd name="connsiteX9" fmla="*/ 61849 w 261831"/>
                <a:gd name="connsiteY9" fmla="*/ 90085 h 96511"/>
                <a:gd name="connsiteX10" fmla="*/ 50364 w 261831"/>
                <a:gd name="connsiteY10" fmla="*/ 94933 h 96511"/>
                <a:gd name="connsiteX11" fmla="*/ 34770 w 261831"/>
                <a:gd name="connsiteY11" fmla="*/ 96511 h 96511"/>
                <a:gd name="connsiteX12" fmla="*/ 0 w 261831"/>
                <a:gd name="connsiteY12" fmla="*/ 96511 h 96511"/>
                <a:gd name="connsiteX13" fmla="*/ 12749 w 261831"/>
                <a:gd name="connsiteY13" fmla="*/ 85135 h 96511"/>
                <a:gd name="connsiteX14" fmla="*/ 33401 w 261831"/>
                <a:gd name="connsiteY14" fmla="*/ 85135 h 96511"/>
                <a:gd name="connsiteX15" fmla="*/ 48257 w 261831"/>
                <a:gd name="connsiteY15" fmla="*/ 83341 h 96511"/>
                <a:gd name="connsiteX16" fmla="*/ 57002 w 261831"/>
                <a:gd name="connsiteY16" fmla="*/ 78284 h 96511"/>
                <a:gd name="connsiteX17" fmla="*/ 64062 w 261831"/>
                <a:gd name="connsiteY17" fmla="*/ 66166 h 96511"/>
                <a:gd name="connsiteX18" fmla="*/ 66591 w 261831"/>
                <a:gd name="connsiteY18" fmla="*/ 47514 h 96511"/>
                <a:gd name="connsiteX19" fmla="*/ 61638 w 261831"/>
                <a:gd name="connsiteY19" fmla="*/ 24229 h 96511"/>
                <a:gd name="connsiteX20" fmla="*/ 49521 w 261831"/>
                <a:gd name="connsiteY20" fmla="*/ 13379 h 96511"/>
                <a:gd name="connsiteX21" fmla="*/ 33084 w 261831"/>
                <a:gd name="connsiteY21" fmla="*/ 11376 h 96511"/>
                <a:gd name="connsiteX22" fmla="*/ 12749 w 261831"/>
                <a:gd name="connsiteY22" fmla="*/ 11376 h 96511"/>
                <a:gd name="connsiteX23" fmla="*/ 12749 w 261831"/>
                <a:gd name="connsiteY23" fmla="*/ 85135 h 96511"/>
                <a:gd name="connsiteX24" fmla="*/ 94301 w 261831"/>
                <a:gd name="connsiteY24" fmla="*/ 96511 h 96511"/>
                <a:gd name="connsiteX25" fmla="*/ 94301 w 261831"/>
                <a:gd name="connsiteY25" fmla="*/ 0 h 96511"/>
                <a:gd name="connsiteX26" fmla="*/ 107366 w 261831"/>
                <a:gd name="connsiteY26" fmla="*/ 0 h 96511"/>
                <a:gd name="connsiteX27" fmla="*/ 158048 w 261831"/>
                <a:gd name="connsiteY27" fmla="*/ 75755 h 96511"/>
                <a:gd name="connsiteX28" fmla="*/ 158048 w 261831"/>
                <a:gd name="connsiteY28" fmla="*/ 0 h 96511"/>
                <a:gd name="connsiteX29" fmla="*/ 170270 w 261831"/>
                <a:gd name="connsiteY29" fmla="*/ 0 h 96511"/>
                <a:gd name="connsiteX30" fmla="*/ 170270 w 261831"/>
                <a:gd name="connsiteY30" fmla="*/ 96511 h 96511"/>
                <a:gd name="connsiteX31" fmla="*/ 157205 w 261831"/>
                <a:gd name="connsiteY31" fmla="*/ 96511 h 96511"/>
                <a:gd name="connsiteX32" fmla="*/ 106524 w 261831"/>
                <a:gd name="connsiteY32" fmla="*/ 20648 h 96511"/>
                <a:gd name="connsiteX33" fmla="*/ 106524 w 261831"/>
                <a:gd name="connsiteY33" fmla="*/ 96511 h 96511"/>
                <a:gd name="connsiteX34" fmla="*/ 94301 w 261831"/>
                <a:gd name="connsiteY34" fmla="*/ 96511 h 96511"/>
                <a:gd name="connsiteX35" fmla="*/ 171428 w 261831"/>
                <a:gd name="connsiteY35" fmla="*/ 96511 h 96511"/>
                <a:gd name="connsiteX36" fmla="*/ 208517 w 261831"/>
                <a:gd name="connsiteY36" fmla="*/ 0 h 96511"/>
                <a:gd name="connsiteX37" fmla="*/ 222320 w 261831"/>
                <a:gd name="connsiteY37" fmla="*/ 0 h 96511"/>
                <a:gd name="connsiteX38" fmla="*/ 261832 w 261831"/>
                <a:gd name="connsiteY38" fmla="*/ 96511 h 96511"/>
                <a:gd name="connsiteX39" fmla="*/ 247291 w 261831"/>
                <a:gd name="connsiteY39" fmla="*/ 96511 h 96511"/>
                <a:gd name="connsiteX40" fmla="*/ 236018 w 261831"/>
                <a:gd name="connsiteY40" fmla="*/ 67218 h 96511"/>
                <a:gd name="connsiteX41" fmla="*/ 195663 w 261831"/>
                <a:gd name="connsiteY41" fmla="*/ 67218 h 96511"/>
                <a:gd name="connsiteX42" fmla="*/ 185021 w 261831"/>
                <a:gd name="connsiteY42" fmla="*/ 96511 h 96511"/>
                <a:gd name="connsiteX43" fmla="*/ 171428 w 261831"/>
                <a:gd name="connsiteY43" fmla="*/ 96511 h 96511"/>
                <a:gd name="connsiteX44" fmla="*/ 199351 w 261831"/>
                <a:gd name="connsiteY44" fmla="*/ 56894 h 96511"/>
                <a:gd name="connsiteX45" fmla="*/ 232013 w 261831"/>
                <a:gd name="connsiteY45" fmla="*/ 56894 h 96511"/>
                <a:gd name="connsiteX46" fmla="*/ 222004 w 261831"/>
                <a:gd name="connsiteY46" fmla="*/ 30129 h 96511"/>
                <a:gd name="connsiteX47" fmla="*/ 215155 w 261831"/>
                <a:gd name="connsiteY47" fmla="*/ 10115 h 96511"/>
                <a:gd name="connsiteX48" fmla="*/ 209887 w 261831"/>
                <a:gd name="connsiteY48" fmla="*/ 28551 h 96511"/>
                <a:gd name="connsiteX49" fmla="*/ 199351 w 261831"/>
                <a:gd name="connsiteY49" fmla="*/ 56894 h 96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61831" h="96511">
                  <a:moveTo>
                    <a:pt x="0" y="96511"/>
                  </a:moveTo>
                  <a:lnTo>
                    <a:pt x="0" y="0"/>
                  </a:lnTo>
                  <a:lnTo>
                    <a:pt x="33189" y="0"/>
                  </a:lnTo>
                  <a:cubicBezTo>
                    <a:pt x="40706" y="0"/>
                    <a:pt x="46466" y="452"/>
                    <a:pt x="50469" y="1369"/>
                  </a:cubicBezTo>
                  <a:cubicBezTo>
                    <a:pt x="55948" y="2630"/>
                    <a:pt x="60655" y="4916"/>
                    <a:pt x="64589" y="8214"/>
                  </a:cubicBezTo>
                  <a:cubicBezTo>
                    <a:pt x="69646" y="12570"/>
                    <a:pt x="73439" y="18086"/>
                    <a:pt x="75968" y="24755"/>
                  </a:cubicBezTo>
                  <a:cubicBezTo>
                    <a:pt x="78497" y="31431"/>
                    <a:pt x="79761" y="39085"/>
                    <a:pt x="79761" y="47730"/>
                  </a:cubicBezTo>
                  <a:cubicBezTo>
                    <a:pt x="79761" y="55033"/>
                    <a:pt x="78918" y="61533"/>
                    <a:pt x="77232" y="67218"/>
                  </a:cubicBezTo>
                  <a:cubicBezTo>
                    <a:pt x="75547" y="72842"/>
                    <a:pt x="73334" y="77508"/>
                    <a:pt x="70594" y="81231"/>
                  </a:cubicBezTo>
                  <a:cubicBezTo>
                    <a:pt x="67925" y="84960"/>
                    <a:pt x="65010" y="87907"/>
                    <a:pt x="61849" y="90085"/>
                  </a:cubicBezTo>
                  <a:cubicBezTo>
                    <a:pt x="58688" y="92189"/>
                    <a:pt x="54860" y="93807"/>
                    <a:pt x="50364" y="94933"/>
                  </a:cubicBezTo>
                  <a:cubicBezTo>
                    <a:pt x="45869" y="95985"/>
                    <a:pt x="40671" y="96511"/>
                    <a:pt x="34770" y="96511"/>
                  </a:cubicBezTo>
                  <a:lnTo>
                    <a:pt x="0" y="96511"/>
                  </a:lnTo>
                  <a:close/>
                  <a:moveTo>
                    <a:pt x="12749" y="85135"/>
                  </a:moveTo>
                  <a:lnTo>
                    <a:pt x="33401" y="85135"/>
                  </a:lnTo>
                  <a:cubicBezTo>
                    <a:pt x="39722" y="85135"/>
                    <a:pt x="44675" y="84535"/>
                    <a:pt x="48257" y="83341"/>
                  </a:cubicBezTo>
                  <a:cubicBezTo>
                    <a:pt x="51910" y="82148"/>
                    <a:pt x="54825" y="80462"/>
                    <a:pt x="57002" y="78284"/>
                  </a:cubicBezTo>
                  <a:cubicBezTo>
                    <a:pt x="60023" y="75263"/>
                    <a:pt x="62376" y="71223"/>
                    <a:pt x="64062" y="66166"/>
                  </a:cubicBezTo>
                  <a:cubicBezTo>
                    <a:pt x="65748" y="61041"/>
                    <a:pt x="66591" y="54824"/>
                    <a:pt x="66591" y="47514"/>
                  </a:cubicBezTo>
                  <a:cubicBezTo>
                    <a:pt x="66591" y="37399"/>
                    <a:pt x="64940" y="29637"/>
                    <a:pt x="61638" y="24229"/>
                  </a:cubicBezTo>
                  <a:cubicBezTo>
                    <a:pt x="58337" y="18821"/>
                    <a:pt x="54298" y="15206"/>
                    <a:pt x="49521" y="13379"/>
                  </a:cubicBezTo>
                  <a:cubicBezTo>
                    <a:pt x="46150" y="12044"/>
                    <a:pt x="40671" y="11376"/>
                    <a:pt x="33084" y="11376"/>
                  </a:cubicBezTo>
                  <a:lnTo>
                    <a:pt x="12749" y="11376"/>
                  </a:lnTo>
                  <a:lnTo>
                    <a:pt x="12749" y="85135"/>
                  </a:lnTo>
                  <a:close/>
                  <a:moveTo>
                    <a:pt x="94301" y="96511"/>
                  </a:moveTo>
                  <a:lnTo>
                    <a:pt x="94301" y="0"/>
                  </a:lnTo>
                  <a:lnTo>
                    <a:pt x="107366" y="0"/>
                  </a:lnTo>
                  <a:lnTo>
                    <a:pt x="158048" y="75755"/>
                  </a:lnTo>
                  <a:lnTo>
                    <a:pt x="158048" y="0"/>
                  </a:lnTo>
                  <a:lnTo>
                    <a:pt x="170270" y="0"/>
                  </a:lnTo>
                  <a:lnTo>
                    <a:pt x="170270" y="96511"/>
                  </a:lnTo>
                  <a:lnTo>
                    <a:pt x="157205" y="96511"/>
                  </a:lnTo>
                  <a:lnTo>
                    <a:pt x="106524" y="20648"/>
                  </a:lnTo>
                  <a:lnTo>
                    <a:pt x="106524" y="96511"/>
                  </a:lnTo>
                  <a:lnTo>
                    <a:pt x="94301" y="96511"/>
                  </a:lnTo>
                  <a:close/>
                  <a:moveTo>
                    <a:pt x="171428" y="96511"/>
                  </a:moveTo>
                  <a:lnTo>
                    <a:pt x="208517" y="0"/>
                  </a:lnTo>
                  <a:lnTo>
                    <a:pt x="222320" y="0"/>
                  </a:lnTo>
                  <a:lnTo>
                    <a:pt x="261832" y="96511"/>
                  </a:lnTo>
                  <a:lnTo>
                    <a:pt x="247291" y="96511"/>
                  </a:lnTo>
                  <a:lnTo>
                    <a:pt x="236018" y="67218"/>
                  </a:lnTo>
                  <a:lnTo>
                    <a:pt x="195663" y="67218"/>
                  </a:lnTo>
                  <a:lnTo>
                    <a:pt x="185021" y="96511"/>
                  </a:lnTo>
                  <a:lnTo>
                    <a:pt x="171428" y="96511"/>
                  </a:lnTo>
                  <a:close/>
                  <a:moveTo>
                    <a:pt x="199351" y="56894"/>
                  </a:moveTo>
                  <a:lnTo>
                    <a:pt x="232013" y="56894"/>
                  </a:lnTo>
                  <a:lnTo>
                    <a:pt x="222004" y="30129"/>
                  </a:lnTo>
                  <a:cubicBezTo>
                    <a:pt x="218913" y="21983"/>
                    <a:pt x="216631" y="15308"/>
                    <a:pt x="215155" y="10115"/>
                  </a:cubicBezTo>
                  <a:cubicBezTo>
                    <a:pt x="213891" y="16292"/>
                    <a:pt x="212135" y="22442"/>
                    <a:pt x="209887" y="28551"/>
                  </a:cubicBezTo>
                  <a:lnTo>
                    <a:pt x="199351" y="56894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3118019-7279-466B-B3D8-156D7AB63E20}"/>
                </a:ext>
              </a:extLst>
            </p:cNvPr>
            <p:cNvSpPr/>
            <p:nvPr/>
          </p:nvSpPr>
          <p:spPr>
            <a:xfrm>
              <a:off x="819465" y="4384204"/>
              <a:ext cx="359927" cy="101777"/>
            </a:xfrm>
            <a:custGeom>
              <a:avLst/>
              <a:gdLst>
                <a:gd name="connsiteX0" fmla="*/ 35613 w 359927"/>
                <a:gd name="connsiteY0" fmla="*/ 98197 h 101777"/>
                <a:gd name="connsiteX1" fmla="*/ 23707 w 359927"/>
                <a:gd name="connsiteY1" fmla="*/ 98197 h 101777"/>
                <a:gd name="connsiteX2" fmla="*/ 23707 w 359927"/>
                <a:gd name="connsiteY2" fmla="*/ 22651 h 101777"/>
                <a:gd name="connsiteX3" fmla="*/ 12538 w 359927"/>
                <a:gd name="connsiteY3" fmla="*/ 30871 h 101777"/>
                <a:gd name="connsiteX4" fmla="*/ 0 w 359927"/>
                <a:gd name="connsiteY4" fmla="*/ 36981 h 101777"/>
                <a:gd name="connsiteX5" fmla="*/ 0 w 359927"/>
                <a:gd name="connsiteY5" fmla="*/ 25497 h 101777"/>
                <a:gd name="connsiteX6" fmla="*/ 17385 w 359927"/>
                <a:gd name="connsiteY6" fmla="*/ 14222 h 101777"/>
                <a:gd name="connsiteX7" fmla="*/ 27922 w 359927"/>
                <a:gd name="connsiteY7" fmla="*/ 1261 h 101777"/>
                <a:gd name="connsiteX8" fmla="*/ 35613 w 359927"/>
                <a:gd name="connsiteY8" fmla="*/ 1261 h 101777"/>
                <a:gd name="connsiteX9" fmla="*/ 35613 w 359927"/>
                <a:gd name="connsiteY9" fmla="*/ 98197 h 101777"/>
                <a:gd name="connsiteX10" fmla="*/ 127386 w 359927"/>
                <a:gd name="connsiteY10" fmla="*/ 86821 h 101777"/>
                <a:gd name="connsiteX11" fmla="*/ 127386 w 359927"/>
                <a:gd name="connsiteY11" fmla="*/ 98197 h 101777"/>
                <a:gd name="connsiteX12" fmla="*/ 63640 w 359927"/>
                <a:gd name="connsiteY12" fmla="*/ 98197 h 101777"/>
                <a:gd name="connsiteX13" fmla="*/ 65010 w 359927"/>
                <a:gd name="connsiteY13" fmla="*/ 89977 h 101777"/>
                <a:gd name="connsiteX14" fmla="*/ 72807 w 359927"/>
                <a:gd name="connsiteY14" fmla="*/ 77124 h 101777"/>
                <a:gd name="connsiteX15" fmla="*/ 88296 w 359927"/>
                <a:gd name="connsiteY15" fmla="*/ 62477 h 101777"/>
                <a:gd name="connsiteX16" fmla="*/ 109580 w 359927"/>
                <a:gd name="connsiteY16" fmla="*/ 42146 h 101777"/>
                <a:gd name="connsiteX17" fmla="*/ 115164 w 359927"/>
                <a:gd name="connsiteY17" fmla="*/ 27816 h 101777"/>
                <a:gd name="connsiteX18" fmla="*/ 110106 w 359927"/>
                <a:gd name="connsiteY18" fmla="*/ 15908 h 101777"/>
                <a:gd name="connsiteX19" fmla="*/ 96936 w 359927"/>
                <a:gd name="connsiteY19" fmla="*/ 11059 h 101777"/>
                <a:gd name="connsiteX20" fmla="*/ 83238 w 359927"/>
                <a:gd name="connsiteY20" fmla="*/ 16225 h 101777"/>
                <a:gd name="connsiteX21" fmla="*/ 78075 w 359927"/>
                <a:gd name="connsiteY21" fmla="*/ 30446 h 101777"/>
                <a:gd name="connsiteX22" fmla="*/ 65853 w 359927"/>
                <a:gd name="connsiteY22" fmla="*/ 29185 h 101777"/>
                <a:gd name="connsiteX23" fmla="*/ 75230 w 359927"/>
                <a:gd name="connsiteY23" fmla="*/ 8429 h 101777"/>
                <a:gd name="connsiteX24" fmla="*/ 97251 w 359927"/>
                <a:gd name="connsiteY24" fmla="*/ 1261 h 101777"/>
                <a:gd name="connsiteX25" fmla="*/ 119167 w 359927"/>
                <a:gd name="connsiteY25" fmla="*/ 8955 h 101777"/>
                <a:gd name="connsiteX26" fmla="*/ 127281 w 359927"/>
                <a:gd name="connsiteY26" fmla="*/ 28025 h 101777"/>
                <a:gd name="connsiteX27" fmla="*/ 124857 w 359927"/>
                <a:gd name="connsiteY27" fmla="*/ 39509 h 101777"/>
                <a:gd name="connsiteX28" fmla="*/ 117060 w 359927"/>
                <a:gd name="connsiteY28" fmla="*/ 51310 h 101777"/>
                <a:gd name="connsiteX29" fmla="*/ 98832 w 359927"/>
                <a:gd name="connsiteY29" fmla="*/ 68277 h 101777"/>
                <a:gd name="connsiteX30" fmla="*/ 85029 w 359927"/>
                <a:gd name="connsiteY30" fmla="*/ 80388 h 101777"/>
                <a:gd name="connsiteX31" fmla="*/ 80077 w 359927"/>
                <a:gd name="connsiteY31" fmla="*/ 86821 h 101777"/>
                <a:gd name="connsiteX32" fmla="*/ 127386 w 359927"/>
                <a:gd name="connsiteY32" fmla="*/ 86821 h 101777"/>
                <a:gd name="connsiteX33" fmla="*/ 145930 w 359927"/>
                <a:gd name="connsiteY33" fmla="*/ 98197 h 101777"/>
                <a:gd name="connsiteX34" fmla="*/ 145930 w 359927"/>
                <a:gd name="connsiteY34" fmla="*/ 84710 h 101777"/>
                <a:gd name="connsiteX35" fmla="*/ 159417 w 359927"/>
                <a:gd name="connsiteY35" fmla="*/ 84710 h 101777"/>
                <a:gd name="connsiteX36" fmla="*/ 159417 w 359927"/>
                <a:gd name="connsiteY36" fmla="*/ 98197 h 101777"/>
                <a:gd name="connsiteX37" fmla="*/ 145930 w 359927"/>
                <a:gd name="connsiteY37" fmla="*/ 98197 h 101777"/>
                <a:gd name="connsiteX38" fmla="*/ 179752 w 359927"/>
                <a:gd name="connsiteY38" fmla="*/ 72909 h 101777"/>
                <a:gd name="connsiteX39" fmla="*/ 192186 w 359927"/>
                <a:gd name="connsiteY39" fmla="*/ 71857 h 101777"/>
                <a:gd name="connsiteX40" fmla="*/ 198613 w 359927"/>
                <a:gd name="connsiteY40" fmla="*/ 85553 h 101777"/>
                <a:gd name="connsiteX41" fmla="*/ 210835 w 359927"/>
                <a:gd name="connsiteY41" fmla="*/ 90085 h 101777"/>
                <a:gd name="connsiteX42" fmla="*/ 225270 w 359927"/>
                <a:gd name="connsiteY42" fmla="*/ 83658 h 101777"/>
                <a:gd name="connsiteX43" fmla="*/ 231171 w 359927"/>
                <a:gd name="connsiteY43" fmla="*/ 66483 h 101777"/>
                <a:gd name="connsiteX44" fmla="*/ 225481 w 359927"/>
                <a:gd name="connsiteY44" fmla="*/ 50575 h 101777"/>
                <a:gd name="connsiteX45" fmla="*/ 210624 w 359927"/>
                <a:gd name="connsiteY45" fmla="*/ 44675 h 101777"/>
                <a:gd name="connsiteX46" fmla="*/ 200194 w 359927"/>
                <a:gd name="connsiteY46" fmla="*/ 47305 h 101777"/>
                <a:gd name="connsiteX47" fmla="*/ 193029 w 359927"/>
                <a:gd name="connsiteY47" fmla="*/ 54048 h 101777"/>
                <a:gd name="connsiteX48" fmla="*/ 181860 w 359927"/>
                <a:gd name="connsiteY48" fmla="*/ 52571 h 101777"/>
                <a:gd name="connsiteX49" fmla="*/ 191237 w 359927"/>
                <a:gd name="connsiteY49" fmla="*/ 2947 h 101777"/>
                <a:gd name="connsiteX50" fmla="*/ 239284 w 359927"/>
                <a:gd name="connsiteY50" fmla="*/ 2947 h 101777"/>
                <a:gd name="connsiteX51" fmla="*/ 239284 w 359927"/>
                <a:gd name="connsiteY51" fmla="*/ 14330 h 101777"/>
                <a:gd name="connsiteX52" fmla="*/ 200720 w 359927"/>
                <a:gd name="connsiteY52" fmla="*/ 14330 h 101777"/>
                <a:gd name="connsiteX53" fmla="*/ 195557 w 359927"/>
                <a:gd name="connsiteY53" fmla="*/ 40245 h 101777"/>
                <a:gd name="connsiteX54" fmla="*/ 213785 w 359927"/>
                <a:gd name="connsiteY54" fmla="*/ 34135 h 101777"/>
                <a:gd name="connsiteX55" fmla="*/ 235069 w 359927"/>
                <a:gd name="connsiteY55" fmla="*/ 42989 h 101777"/>
                <a:gd name="connsiteX56" fmla="*/ 243814 w 359927"/>
                <a:gd name="connsiteY56" fmla="*/ 65431 h 101777"/>
                <a:gd name="connsiteX57" fmla="*/ 236123 w 359927"/>
                <a:gd name="connsiteY57" fmla="*/ 88082 h 101777"/>
                <a:gd name="connsiteX58" fmla="*/ 210835 w 359927"/>
                <a:gd name="connsiteY58" fmla="*/ 99883 h 101777"/>
                <a:gd name="connsiteX59" fmla="*/ 189236 w 359927"/>
                <a:gd name="connsiteY59" fmla="*/ 92506 h 101777"/>
                <a:gd name="connsiteX60" fmla="*/ 179752 w 359927"/>
                <a:gd name="connsiteY60" fmla="*/ 72909 h 101777"/>
                <a:gd name="connsiteX61" fmla="*/ 256142 w 359927"/>
                <a:gd name="connsiteY61" fmla="*/ 24863 h 101777"/>
                <a:gd name="connsiteX62" fmla="*/ 261305 w 359927"/>
                <a:gd name="connsiteY62" fmla="*/ 7269 h 101777"/>
                <a:gd name="connsiteX63" fmla="*/ 276478 w 359927"/>
                <a:gd name="connsiteY63" fmla="*/ 0 h 101777"/>
                <a:gd name="connsiteX64" fmla="*/ 291439 w 359927"/>
                <a:gd name="connsiteY64" fmla="*/ 6528 h 101777"/>
                <a:gd name="connsiteX65" fmla="*/ 297445 w 359927"/>
                <a:gd name="connsiteY65" fmla="*/ 25598 h 101777"/>
                <a:gd name="connsiteX66" fmla="*/ 291439 w 359927"/>
                <a:gd name="connsiteY66" fmla="*/ 44459 h 101777"/>
                <a:gd name="connsiteX67" fmla="*/ 276583 w 359927"/>
                <a:gd name="connsiteY67" fmla="*/ 50993 h 101777"/>
                <a:gd name="connsiteX68" fmla="*/ 261937 w 359927"/>
                <a:gd name="connsiteY68" fmla="*/ 44567 h 101777"/>
                <a:gd name="connsiteX69" fmla="*/ 256142 w 359927"/>
                <a:gd name="connsiteY69" fmla="*/ 24863 h 101777"/>
                <a:gd name="connsiteX70" fmla="*/ 276793 w 359927"/>
                <a:gd name="connsiteY70" fmla="*/ 8214 h 101777"/>
                <a:gd name="connsiteX71" fmla="*/ 269418 w 359927"/>
                <a:gd name="connsiteY71" fmla="*/ 12010 h 101777"/>
                <a:gd name="connsiteX72" fmla="*/ 266573 w 359927"/>
                <a:gd name="connsiteY72" fmla="*/ 26023 h 101777"/>
                <a:gd name="connsiteX73" fmla="*/ 269523 w 359927"/>
                <a:gd name="connsiteY73" fmla="*/ 39085 h 101777"/>
                <a:gd name="connsiteX74" fmla="*/ 276793 w 359927"/>
                <a:gd name="connsiteY74" fmla="*/ 42881 h 101777"/>
                <a:gd name="connsiteX75" fmla="*/ 284169 w 359927"/>
                <a:gd name="connsiteY75" fmla="*/ 39085 h 101777"/>
                <a:gd name="connsiteX76" fmla="*/ 287120 w 359927"/>
                <a:gd name="connsiteY76" fmla="*/ 25072 h 101777"/>
                <a:gd name="connsiteX77" fmla="*/ 284169 w 359927"/>
                <a:gd name="connsiteY77" fmla="*/ 12010 h 101777"/>
                <a:gd name="connsiteX78" fmla="*/ 276793 w 359927"/>
                <a:gd name="connsiteY78" fmla="*/ 8214 h 101777"/>
                <a:gd name="connsiteX79" fmla="*/ 276899 w 359927"/>
                <a:gd name="connsiteY79" fmla="*/ 101778 h 101777"/>
                <a:gd name="connsiteX80" fmla="*/ 329684 w 359927"/>
                <a:gd name="connsiteY80" fmla="*/ 0 h 101777"/>
                <a:gd name="connsiteX81" fmla="*/ 339273 w 359927"/>
                <a:gd name="connsiteY81" fmla="*/ 0 h 101777"/>
                <a:gd name="connsiteX82" fmla="*/ 286698 w 359927"/>
                <a:gd name="connsiteY82" fmla="*/ 101778 h 101777"/>
                <a:gd name="connsiteX83" fmla="*/ 276899 w 359927"/>
                <a:gd name="connsiteY83" fmla="*/ 101778 h 101777"/>
                <a:gd name="connsiteX84" fmla="*/ 318625 w 359927"/>
                <a:gd name="connsiteY84" fmla="*/ 75546 h 101777"/>
                <a:gd name="connsiteX85" fmla="*/ 323783 w 359927"/>
                <a:gd name="connsiteY85" fmla="*/ 57946 h 101777"/>
                <a:gd name="connsiteX86" fmla="*/ 338956 w 359927"/>
                <a:gd name="connsiteY86" fmla="*/ 50676 h 101777"/>
                <a:gd name="connsiteX87" fmla="*/ 353919 w 359927"/>
                <a:gd name="connsiteY87" fmla="*/ 57211 h 101777"/>
                <a:gd name="connsiteX88" fmla="*/ 359928 w 359927"/>
                <a:gd name="connsiteY88" fmla="*/ 76281 h 101777"/>
                <a:gd name="connsiteX89" fmla="*/ 353919 w 359927"/>
                <a:gd name="connsiteY89" fmla="*/ 95142 h 101777"/>
                <a:gd name="connsiteX90" fmla="*/ 339064 w 359927"/>
                <a:gd name="connsiteY90" fmla="*/ 101778 h 101777"/>
                <a:gd name="connsiteX91" fmla="*/ 324417 w 359927"/>
                <a:gd name="connsiteY91" fmla="*/ 95250 h 101777"/>
                <a:gd name="connsiteX92" fmla="*/ 318625 w 359927"/>
                <a:gd name="connsiteY92" fmla="*/ 75546 h 101777"/>
                <a:gd name="connsiteX93" fmla="*/ 339273 w 359927"/>
                <a:gd name="connsiteY93" fmla="*/ 58897 h 101777"/>
                <a:gd name="connsiteX94" fmla="*/ 331902 w 359927"/>
                <a:gd name="connsiteY94" fmla="*/ 62686 h 101777"/>
                <a:gd name="connsiteX95" fmla="*/ 328949 w 359927"/>
                <a:gd name="connsiteY95" fmla="*/ 76706 h 101777"/>
                <a:gd name="connsiteX96" fmla="*/ 331902 w 359927"/>
                <a:gd name="connsiteY96" fmla="*/ 89768 h 101777"/>
                <a:gd name="connsiteX97" fmla="*/ 339273 w 359927"/>
                <a:gd name="connsiteY97" fmla="*/ 93564 h 101777"/>
                <a:gd name="connsiteX98" fmla="*/ 346650 w 359927"/>
                <a:gd name="connsiteY98" fmla="*/ 89768 h 101777"/>
                <a:gd name="connsiteX99" fmla="*/ 349604 w 359927"/>
                <a:gd name="connsiteY99" fmla="*/ 75755 h 101777"/>
                <a:gd name="connsiteX100" fmla="*/ 346650 w 359927"/>
                <a:gd name="connsiteY100" fmla="*/ 62686 h 101777"/>
                <a:gd name="connsiteX101" fmla="*/ 339273 w 359927"/>
                <a:gd name="connsiteY101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359927" h="101777">
                  <a:moveTo>
                    <a:pt x="35613" y="98197"/>
                  </a:moveTo>
                  <a:lnTo>
                    <a:pt x="23707" y="98197"/>
                  </a:lnTo>
                  <a:lnTo>
                    <a:pt x="23707" y="22651"/>
                  </a:lnTo>
                  <a:cubicBezTo>
                    <a:pt x="20897" y="25389"/>
                    <a:pt x="17174" y="28127"/>
                    <a:pt x="12538" y="30871"/>
                  </a:cubicBezTo>
                  <a:cubicBezTo>
                    <a:pt x="7902" y="33541"/>
                    <a:pt x="3723" y="35578"/>
                    <a:pt x="0" y="36981"/>
                  </a:cubicBezTo>
                  <a:lnTo>
                    <a:pt x="0" y="25497"/>
                  </a:lnTo>
                  <a:cubicBezTo>
                    <a:pt x="6673" y="22402"/>
                    <a:pt x="12468" y="18645"/>
                    <a:pt x="17385" y="14222"/>
                  </a:cubicBezTo>
                  <a:cubicBezTo>
                    <a:pt x="22372" y="9724"/>
                    <a:pt x="25884" y="5408"/>
                    <a:pt x="27922" y="1261"/>
                  </a:cubicBezTo>
                  <a:lnTo>
                    <a:pt x="35613" y="1261"/>
                  </a:lnTo>
                  <a:lnTo>
                    <a:pt x="35613" y="98197"/>
                  </a:lnTo>
                  <a:close/>
                  <a:moveTo>
                    <a:pt x="127386" y="86821"/>
                  </a:moveTo>
                  <a:lnTo>
                    <a:pt x="127386" y="98197"/>
                  </a:lnTo>
                  <a:lnTo>
                    <a:pt x="63640" y="98197"/>
                  </a:lnTo>
                  <a:cubicBezTo>
                    <a:pt x="63570" y="95318"/>
                    <a:pt x="64027" y="92580"/>
                    <a:pt x="65010" y="89977"/>
                  </a:cubicBezTo>
                  <a:cubicBezTo>
                    <a:pt x="66626" y="85627"/>
                    <a:pt x="69225" y="81339"/>
                    <a:pt x="72807" y="77124"/>
                  </a:cubicBezTo>
                  <a:cubicBezTo>
                    <a:pt x="76389" y="72909"/>
                    <a:pt x="81552" y="68027"/>
                    <a:pt x="88296" y="62477"/>
                  </a:cubicBezTo>
                  <a:cubicBezTo>
                    <a:pt x="98832" y="53907"/>
                    <a:pt x="105927" y="47129"/>
                    <a:pt x="109580" y="42146"/>
                  </a:cubicBezTo>
                  <a:cubicBezTo>
                    <a:pt x="113303" y="37088"/>
                    <a:pt x="115164" y="32308"/>
                    <a:pt x="115164" y="27816"/>
                  </a:cubicBezTo>
                  <a:cubicBezTo>
                    <a:pt x="115164" y="23110"/>
                    <a:pt x="113478" y="19138"/>
                    <a:pt x="110106" y="15908"/>
                  </a:cubicBezTo>
                  <a:cubicBezTo>
                    <a:pt x="106735" y="12678"/>
                    <a:pt x="102345" y="11059"/>
                    <a:pt x="96936" y="11059"/>
                  </a:cubicBezTo>
                  <a:cubicBezTo>
                    <a:pt x="91246" y="11059"/>
                    <a:pt x="86680" y="12779"/>
                    <a:pt x="83238" y="16225"/>
                  </a:cubicBezTo>
                  <a:cubicBezTo>
                    <a:pt x="79796" y="19664"/>
                    <a:pt x="78075" y="24404"/>
                    <a:pt x="78075" y="30446"/>
                  </a:cubicBezTo>
                  <a:lnTo>
                    <a:pt x="65853" y="29185"/>
                  </a:lnTo>
                  <a:cubicBezTo>
                    <a:pt x="66696" y="20122"/>
                    <a:pt x="69821" y="13204"/>
                    <a:pt x="75230" y="8429"/>
                  </a:cubicBezTo>
                  <a:cubicBezTo>
                    <a:pt x="80709" y="3648"/>
                    <a:pt x="88050" y="1261"/>
                    <a:pt x="97251" y="1261"/>
                  </a:cubicBezTo>
                  <a:cubicBezTo>
                    <a:pt x="106453" y="1261"/>
                    <a:pt x="113759" y="3824"/>
                    <a:pt x="119167" y="8955"/>
                  </a:cubicBezTo>
                  <a:cubicBezTo>
                    <a:pt x="124576" y="14080"/>
                    <a:pt x="127281" y="20439"/>
                    <a:pt x="127281" y="28025"/>
                  </a:cubicBezTo>
                  <a:cubicBezTo>
                    <a:pt x="127281" y="31889"/>
                    <a:pt x="126473" y="35713"/>
                    <a:pt x="124857" y="39509"/>
                  </a:cubicBezTo>
                  <a:cubicBezTo>
                    <a:pt x="123312" y="43232"/>
                    <a:pt x="120713" y="47163"/>
                    <a:pt x="117060" y="51310"/>
                  </a:cubicBezTo>
                  <a:cubicBezTo>
                    <a:pt x="113408" y="55383"/>
                    <a:pt x="107331" y="61041"/>
                    <a:pt x="98832" y="68277"/>
                  </a:cubicBezTo>
                  <a:cubicBezTo>
                    <a:pt x="91667" y="74244"/>
                    <a:pt x="87066" y="78284"/>
                    <a:pt x="85029" y="80388"/>
                  </a:cubicBezTo>
                  <a:cubicBezTo>
                    <a:pt x="83063" y="82498"/>
                    <a:pt x="81412" y="84643"/>
                    <a:pt x="80077" y="86821"/>
                  </a:cubicBezTo>
                  <a:lnTo>
                    <a:pt x="127386" y="86821"/>
                  </a:lnTo>
                  <a:close/>
                  <a:moveTo>
                    <a:pt x="145930" y="98197"/>
                  </a:moveTo>
                  <a:lnTo>
                    <a:pt x="145930" y="84710"/>
                  </a:lnTo>
                  <a:lnTo>
                    <a:pt x="159417" y="84710"/>
                  </a:lnTo>
                  <a:lnTo>
                    <a:pt x="159417" y="98197"/>
                  </a:lnTo>
                  <a:lnTo>
                    <a:pt x="145930" y="98197"/>
                  </a:lnTo>
                  <a:close/>
                  <a:moveTo>
                    <a:pt x="179752" y="72909"/>
                  </a:moveTo>
                  <a:lnTo>
                    <a:pt x="192186" y="71857"/>
                  </a:lnTo>
                  <a:cubicBezTo>
                    <a:pt x="193099" y="77899"/>
                    <a:pt x="195241" y="82465"/>
                    <a:pt x="198613" y="85553"/>
                  </a:cubicBezTo>
                  <a:cubicBezTo>
                    <a:pt x="201985" y="88574"/>
                    <a:pt x="206059" y="90085"/>
                    <a:pt x="210835" y="90085"/>
                  </a:cubicBezTo>
                  <a:cubicBezTo>
                    <a:pt x="216525" y="90085"/>
                    <a:pt x="221337" y="87940"/>
                    <a:pt x="225270" y="83658"/>
                  </a:cubicBezTo>
                  <a:cubicBezTo>
                    <a:pt x="229204" y="79370"/>
                    <a:pt x="231171" y="73644"/>
                    <a:pt x="231171" y="66483"/>
                  </a:cubicBezTo>
                  <a:cubicBezTo>
                    <a:pt x="231171" y="59740"/>
                    <a:pt x="229274" y="54439"/>
                    <a:pt x="225481" y="50575"/>
                  </a:cubicBezTo>
                  <a:cubicBezTo>
                    <a:pt x="221688" y="46637"/>
                    <a:pt x="216736" y="44675"/>
                    <a:pt x="210624" y="44675"/>
                  </a:cubicBezTo>
                  <a:cubicBezTo>
                    <a:pt x="206761" y="44675"/>
                    <a:pt x="203284" y="45551"/>
                    <a:pt x="200194" y="47305"/>
                  </a:cubicBezTo>
                  <a:cubicBezTo>
                    <a:pt x="197173" y="48991"/>
                    <a:pt x="194785" y="51243"/>
                    <a:pt x="193029" y="54048"/>
                  </a:cubicBezTo>
                  <a:lnTo>
                    <a:pt x="181860" y="52571"/>
                  </a:lnTo>
                  <a:lnTo>
                    <a:pt x="191237" y="2947"/>
                  </a:lnTo>
                  <a:lnTo>
                    <a:pt x="239284" y="2947"/>
                  </a:lnTo>
                  <a:lnTo>
                    <a:pt x="239284" y="14330"/>
                  </a:lnTo>
                  <a:lnTo>
                    <a:pt x="200720" y="14330"/>
                  </a:lnTo>
                  <a:lnTo>
                    <a:pt x="195557" y="40245"/>
                  </a:lnTo>
                  <a:cubicBezTo>
                    <a:pt x="201317" y="36171"/>
                    <a:pt x="207393" y="34135"/>
                    <a:pt x="213785" y="34135"/>
                  </a:cubicBezTo>
                  <a:cubicBezTo>
                    <a:pt x="222215" y="34135"/>
                    <a:pt x="229309" y="37088"/>
                    <a:pt x="235069" y="42989"/>
                  </a:cubicBezTo>
                  <a:cubicBezTo>
                    <a:pt x="240899" y="48815"/>
                    <a:pt x="243814" y="56300"/>
                    <a:pt x="243814" y="65431"/>
                  </a:cubicBezTo>
                  <a:cubicBezTo>
                    <a:pt x="243814" y="74211"/>
                    <a:pt x="241251" y="81763"/>
                    <a:pt x="236123" y="88082"/>
                  </a:cubicBezTo>
                  <a:cubicBezTo>
                    <a:pt x="229941" y="95951"/>
                    <a:pt x="221512" y="99883"/>
                    <a:pt x="210835" y="99883"/>
                  </a:cubicBezTo>
                  <a:cubicBezTo>
                    <a:pt x="202055" y="99883"/>
                    <a:pt x="194855" y="97428"/>
                    <a:pt x="189236" y="92506"/>
                  </a:cubicBezTo>
                  <a:cubicBezTo>
                    <a:pt x="183686" y="87590"/>
                    <a:pt x="180525" y="81055"/>
                    <a:pt x="179752" y="72909"/>
                  </a:cubicBezTo>
                  <a:close/>
                  <a:moveTo>
                    <a:pt x="256142" y="24863"/>
                  </a:moveTo>
                  <a:cubicBezTo>
                    <a:pt x="256142" y="17978"/>
                    <a:pt x="257863" y="12111"/>
                    <a:pt x="261305" y="7269"/>
                  </a:cubicBezTo>
                  <a:cubicBezTo>
                    <a:pt x="264817" y="2421"/>
                    <a:pt x="269875" y="0"/>
                    <a:pt x="276478" y="0"/>
                  </a:cubicBezTo>
                  <a:cubicBezTo>
                    <a:pt x="282519" y="0"/>
                    <a:pt x="287506" y="2178"/>
                    <a:pt x="291439" y="6528"/>
                  </a:cubicBezTo>
                  <a:cubicBezTo>
                    <a:pt x="295444" y="10816"/>
                    <a:pt x="297445" y="17169"/>
                    <a:pt x="297445" y="25598"/>
                  </a:cubicBezTo>
                  <a:cubicBezTo>
                    <a:pt x="297445" y="33751"/>
                    <a:pt x="295444" y="40035"/>
                    <a:pt x="291439" y="44459"/>
                  </a:cubicBezTo>
                  <a:cubicBezTo>
                    <a:pt x="287436" y="48815"/>
                    <a:pt x="282484" y="50993"/>
                    <a:pt x="276583" y="50993"/>
                  </a:cubicBezTo>
                  <a:cubicBezTo>
                    <a:pt x="270753" y="50993"/>
                    <a:pt x="265871" y="48849"/>
                    <a:pt x="261937" y="44567"/>
                  </a:cubicBezTo>
                  <a:cubicBezTo>
                    <a:pt x="258074" y="40211"/>
                    <a:pt x="256142" y="33643"/>
                    <a:pt x="256142" y="24863"/>
                  </a:cubicBezTo>
                  <a:close/>
                  <a:moveTo>
                    <a:pt x="276793" y="8214"/>
                  </a:moveTo>
                  <a:cubicBezTo>
                    <a:pt x="273843" y="8214"/>
                    <a:pt x="271385" y="9481"/>
                    <a:pt x="269418" y="12010"/>
                  </a:cubicBezTo>
                  <a:cubicBezTo>
                    <a:pt x="267521" y="14539"/>
                    <a:pt x="266573" y="19212"/>
                    <a:pt x="266573" y="26023"/>
                  </a:cubicBezTo>
                  <a:cubicBezTo>
                    <a:pt x="266573" y="32206"/>
                    <a:pt x="267557" y="36556"/>
                    <a:pt x="269523" y="39085"/>
                  </a:cubicBezTo>
                  <a:cubicBezTo>
                    <a:pt x="271491" y="41613"/>
                    <a:pt x="273914" y="42881"/>
                    <a:pt x="276793" y="42881"/>
                  </a:cubicBezTo>
                  <a:cubicBezTo>
                    <a:pt x="279815" y="42881"/>
                    <a:pt x="282272" y="41613"/>
                    <a:pt x="284169" y="39085"/>
                  </a:cubicBezTo>
                  <a:cubicBezTo>
                    <a:pt x="286136" y="36488"/>
                    <a:pt x="287120" y="31815"/>
                    <a:pt x="287120" y="25072"/>
                  </a:cubicBezTo>
                  <a:cubicBezTo>
                    <a:pt x="287120" y="18821"/>
                    <a:pt x="286136" y="14465"/>
                    <a:pt x="284169" y="12010"/>
                  </a:cubicBezTo>
                  <a:cubicBezTo>
                    <a:pt x="282202" y="9481"/>
                    <a:pt x="279744" y="8214"/>
                    <a:pt x="276793" y="8214"/>
                  </a:cubicBezTo>
                  <a:close/>
                  <a:moveTo>
                    <a:pt x="276899" y="101778"/>
                  </a:moveTo>
                  <a:lnTo>
                    <a:pt x="329684" y="0"/>
                  </a:lnTo>
                  <a:lnTo>
                    <a:pt x="339273" y="0"/>
                  </a:lnTo>
                  <a:lnTo>
                    <a:pt x="286698" y="101778"/>
                  </a:lnTo>
                  <a:lnTo>
                    <a:pt x="276899" y="101778"/>
                  </a:lnTo>
                  <a:close/>
                  <a:moveTo>
                    <a:pt x="318625" y="75546"/>
                  </a:moveTo>
                  <a:cubicBezTo>
                    <a:pt x="318625" y="68587"/>
                    <a:pt x="320344" y="62727"/>
                    <a:pt x="323783" y="57946"/>
                  </a:cubicBezTo>
                  <a:cubicBezTo>
                    <a:pt x="327297" y="53104"/>
                    <a:pt x="332354" y="50676"/>
                    <a:pt x="338956" y="50676"/>
                  </a:cubicBezTo>
                  <a:cubicBezTo>
                    <a:pt x="344998" y="50676"/>
                    <a:pt x="349988" y="52855"/>
                    <a:pt x="353919" y="57211"/>
                  </a:cubicBezTo>
                  <a:cubicBezTo>
                    <a:pt x="357925" y="61493"/>
                    <a:pt x="359928" y="67852"/>
                    <a:pt x="359928" y="76281"/>
                  </a:cubicBezTo>
                  <a:cubicBezTo>
                    <a:pt x="359928" y="84427"/>
                    <a:pt x="357925" y="90718"/>
                    <a:pt x="353919" y="95142"/>
                  </a:cubicBezTo>
                  <a:cubicBezTo>
                    <a:pt x="349914" y="99566"/>
                    <a:pt x="344964" y="101778"/>
                    <a:pt x="339064" y="101778"/>
                  </a:cubicBezTo>
                  <a:cubicBezTo>
                    <a:pt x="333237" y="101778"/>
                    <a:pt x="328355" y="99600"/>
                    <a:pt x="324417" y="95250"/>
                  </a:cubicBezTo>
                  <a:cubicBezTo>
                    <a:pt x="320553" y="90820"/>
                    <a:pt x="318625" y="84252"/>
                    <a:pt x="318625" y="75546"/>
                  </a:cubicBezTo>
                  <a:close/>
                  <a:moveTo>
                    <a:pt x="339273" y="58897"/>
                  </a:moveTo>
                  <a:cubicBezTo>
                    <a:pt x="336326" y="58897"/>
                    <a:pt x="333865" y="60158"/>
                    <a:pt x="331902" y="62686"/>
                  </a:cubicBezTo>
                  <a:cubicBezTo>
                    <a:pt x="329933" y="65215"/>
                    <a:pt x="328949" y="69888"/>
                    <a:pt x="328949" y="76706"/>
                  </a:cubicBezTo>
                  <a:cubicBezTo>
                    <a:pt x="328949" y="82883"/>
                    <a:pt x="329933" y="87239"/>
                    <a:pt x="331902" y="89768"/>
                  </a:cubicBezTo>
                  <a:cubicBezTo>
                    <a:pt x="333865" y="92296"/>
                    <a:pt x="336326" y="93564"/>
                    <a:pt x="339273" y="93564"/>
                  </a:cubicBezTo>
                  <a:cubicBezTo>
                    <a:pt x="342294" y="93564"/>
                    <a:pt x="344755" y="92296"/>
                    <a:pt x="346650" y="89768"/>
                  </a:cubicBezTo>
                  <a:cubicBezTo>
                    <a:pt x="348619" y="87239"/>
                    <a:pt x="349604" y="82566"/>
                    <a:pt x="349604" y="75755"/>
                  </a:cubicBezTo>
                  <a:cubicBezTo>
                    <a:pt x="349604" y="69571"/>
                    <a:pt x="348619" y="65215"/>
                    <a:pt x="346650" y="62686"/>
                  </a:cubicBezTo>
                  <a:cubicBezTo>
                    <a:pt x="344681" y="60158"/>
                    <a:pt x="342226" y="58897"/>
                    <a:pt x="339273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5A46F49-2B5B-46A0-8197-2CC4794AFB97}"/>
                </a:ext>
              </a:extLst>
            </p:cNvPr>
            <p:cNvSpPr/>
            <p:nvPr/>
          </p:nvSpPr>
          <p:spPr>
            <a:xfrm>
              <a:off x="804819" y="4344162"/>
              <a:ext cx="1280234" cy="6743"/>
            </a:xfrm>
            <a:custGeom>
              <a:avLst/>
              <a:gdLst>
                <a:gd name="connsiteX0" fmla="*/ 0 w 1280234"/>
                <a:gd name="connsiteY0" fmla="*/ 0 h 6743"/>
                <a:gd name="connsiteX1" fmla="*/ 1056685 w 1280234"/>
                <a:gd name="connsiteY1" fmla="*/ 0 h 6743"/>
                <a:gd name="connsiteX2" fmla="*/ 1280234 w 1280234"/>
                <a:gd name="connsiteY2" fmla="*/ 0 h 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0234" h="6743">
                  <a:moveTo>
                    <a:pt x="0" y="0"/>
                  </a:moveTo>
                  <a:lnTo>
                    <a:pt x="1056685" y="0"/>
                  </a:lnTo>
                  <a:lnTo>
                    <a:pt x="1280234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41FE0C4-11D3-493C-AC8D-6A0047D3D89C}"/>
                </a:ext>
              </a:extLst>
            </p:cNvPr>
            <p:cNvSpPr/>
            <p:nvPr/>
          </p:nvSpPr>
          <p:spPr>
            <a:xfrm>
              <a:off x="2071567" y="4330675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35"/>
                    <a:pt x="20931" y="0"/>
                    <a:pt x="13487" y="0"/>
                  </a:cubicBezTo>
                  <a:cubicBezTo>
                    <a:pt x="6035" y="0"/>
                    <a:pt x="0" y="6035"/>
                    <a:pt x="0" y="13487"/>
                  </a:cubicBezTo>
                  <a:cubicBezTo>
                    <a:pt x="0" y="20938"/>
                    <a:pt x="6035" y="26973"/>
                    <a:pt x="13487" y="26973"/>
                  </a:cubicBezTo>
                  <a:cubicBezTo>
                    <a:pt x="20931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9874FF2-E564-414D-BA1F-B943F98026A1}"/>
                </a:ext>
              </a:extLst>
            </p:cNvPr>
            <p:cNvSpPr/>
            <p:nvPr/>
          </p:nvSpPr>
          <p:spPr>
            <a:xfrm>
              <a:off x="7488908" y="4897852"/>
              <a:ext cx="846292" cy="124961"/>
            </a:xfrm>
            <a:custGeom>
              <a:avLst/>
              <a:gdLst>
                <a:gd name="connsiteX0" fmla="*/ 0 w 846292"/>
                <a:gd name="connsiteY0" fmla="*/ 67225 h 124961"/>
                <a:gd name="connsiteX1" fmla="*/ 12003 w 846292"/>
                <a:gd name="connsiteY1" fmla="*/ 66173 h 124961"/>
                <a:gd name="connsiteX2" fmla="*/ 15914 w 846292"/>
                <a:gd name="connsiteY2" fmla="*/ 77973 h 124961"/>
                <a:gd name="connsiteX3" fmla="*/ 25557 w 846292"/>
                <a:gd name="connsiteY3" fmla="*/ 85560 h 124961"/>
                <a:gd name="connsiteX4" fmla="*/ 40527 w 846292"/>
                <a:gd name="connsiteY4" fmla="*/ 88405 h 124961"/>
                <a:gd name="connsiteX5" fmla="*/ 53407 w 846292"/>
                <a:gd name="connsiteY5" fmla="*/ 86295 h 124961"/>
                <a:gd name="connsiteX6" fmla="*/ 61701 w 846292"/>
                <a:gd name="connsiteY6" fmla="*/ 80287 h 124961"/>
                <a:gd name="connsiteX7" fmla="*/ 64466 w 846292"/>
                <a:gd name="connsiteY7" fmla="*/ 71965 h 124961"/>
                <a:gd name="connsiteX8" fmla="*/ 61836 w 846292"/>
                <a:gd name="connsiteY8" fmla="*/ 64062 h 124961"/>
                <a:gd name="connsiteX9" fmla="*/ 53204 w 846292"/>
                <a:gd name="connsiteY9" fmla="*/ 58371 h 124961"/>
                <a:gd name="connsiteX10" fmla="*/ 35874 w 846292"/>
                <a:gd name="connsiteY10" fmla="*/ 53630 h 124961"/>
                <a:gd name="connsiteX11" fmla="*/ 17330 w 846292"/>
                <a:gd name="connsiteY11" fmla="*/ 47628 h 124961"/>
                <a:gd name="connsiteX12" fmla="*/ 7013 w 846292"/>
                <a:gd name="connsiteY12" fmla="*/ 38673 h 124961"/>
                <a:gd name="connsiteX13" fmla="*/ 3641 w 846292"/>
                <a:gd name="connsiteY13" fmla="*/ 26657 h 124961"/>
                <a:gd name="connsiteX14" fmla="*/ 7754 w 846292"/>
                <a:gd name="connsiteY14" fmla="*/ 12961 h 124961"/>
                <a:gd name="connsiteX15" fmla="*/ 19893 w 846292"/>
                <a:gd name="connsiteY15" fmla="*/ 3372 h 124961"/>
                <a:gd name="connsiteX16" fmla="*/ 37560 w 846292"/>
                <a:gd name="connsiteY16" fmla="*/ 0 h 124961"/>
                <a:gd name="connsiteX17" fmla="*/ 56576 w 846292"/>
                <a:gd name="connsiteY17" fmla="*/ 3480 h 124961"/>
                <a:gd name="connsiteX18" fmla="*/ 69119 w 846292"/>
                <a:gd name="connsiteY18" fmla="*/ 13696 h 124961"/>
                <a:gd name="connsiteX19" fmla="*/ 73839 w 846292"/>
                <a:gd name="connsiteY19" fmla="*/ 28868 h 124961"/>
                <a:gd name="connsiteX20" fmla="*/ 61634 w 846292"/>
                <a:gd name="connsiteY20" fmla="*/ 29819 h 124961"/>
                <a:gd name="connsiteX21" fmla="*/ 54958 w 846292"/>
                <a:gd name="connsiteY21" fmla="*/ 16015 h 124961"/>
                <a:gd name="connsiteX22" fmla="*/ 38099 w 846292"/>
                <a:gd name="connsiteY22" fmla="*/ 11275 h 124961"/>
                <a:gd name="connsiteX23" fmla="*/ 21173 w 846292"/>
                <a:gd name="connsiteY23" fmla="*/ 15597 h 124961"/>
                <a:gd name="connsiteX24" fmla="*/ 15914 w 846292"/>
                <a:gd name="connsiteY24" fmla="*/ 25712 h 124961"/>
                <a:gd name="connsiteX25" fmla="*/ 19690 w 846292"/>
                <a:gd name="connsiteY25" fmla="*/ 34351 h 124961"/>
                <a:gd name="connsiteX26" fmla="*/ 38976 w 846292"/>
                <a:gd name="connsiteY26" fmla="*/ 41202 h 124961"/>
                <a:gd name="connsiteX27" fmla="*/ 60353 w 846292"/>
                <a:gd name="connsiteY27" fmla="*/ 47311 h 124961"/>
                <a:gd name="connsiteX28" fmla="*/ 72760 w 846292"/>
                <a:gd name="connsiteY28" fmla="*/ 57217 h 124961"/>
                <a:gd name="connsiteX29" fmla="*/ 76806 w 846292"/>
                <a:gd name="connsiteY29" fmla="*/ 70913 h 124961"/>
                <a:gd name="connsiteX30" fmla="*/ 72356 w 846292"/>
                <a:gd name="connsiteY30" fmla="*/ 85452 h 124961"/>
                <a:gd name="connsiteX31" fmla="*/ 59611 w 846292"/>
                <a:gd name="connsiteY31" fmla="*/ 96093 h 124961"/>
                <a:gd name="connsiteX32" fmla="*/ 41067 w 846292"/>
                <a:gd name="connsiteY32" fmla="*/ 99889 h 124961"/>
                <a:gd name="connsiteX33" fmla="*/ 19151 w 846292"/>
                <a:gd name="connsiteY33" fmla="*/ 96093 h 124961"/>
                <a:gd name="connsiteX34" fmla="*/ 5259 w 846292"/>
                <a:gd name="connsiteY34" fmla="*/ 84501 h 124961"/>
                <a:gd name="connsiteX35" fmla="*/ 0 w 846292"/>
                <a:gd name="connsiteY35" fmla="*/ 67225 h 124961"/>
                <a:gd name="connsiteX36" fmla="*/ 90495 w 846292"/>
                <a:gd name="connsiteY36" fmla="*/ 15280 h 124961"/>
                <a:gd name="connsiteX37" fmla="*/ 90495 w 846292"/>
                <a:gd name="connsiteY37" fmla="*/ 1686 h 124961"/>
                <a:gd name="connsiteX38" fmla="*/ 102364 w 846292"/>
                <a:gd name="connsiteY38" fmla="*/ 1686 h 124961"/>
                <a:gd name="connsiteX39" fmla="*/ 102364 w 846292"/>
                <a:gd name="connsiteY39" fmla="*/ 15280 h 124961"/>
                <a:gd name="connsiteX40" fmla="*/ 90495 w 846292"/>
                <a:gd name="connsiteY40" fmla="*/ 15280 h 124961"/>
                <a:gd name="connsiteX41" fmla="*/ 90495 w 846292"/>
                <a:gd name="connsiteY41" fmla="*/ 98204 h 124961"/>
                <a:gd name="connsiteX42" fmla="*/ 90495 w 846292"/>
                <a:gd name="connsiteY42" fmla="*/ 28241 h 124961"/>
                <a:gd name="connsiteX43" fmla="*/ 102364 w 846292"/>
                <a:gd name="connsiteY43" fmla="*/ 28241 h 124961"/>
                <a:gd name="connsiteX44" fmla="*/ 102364 w 846292"/>
                <a:gd name="connsiteY44" fmla="*/ 98204 h 124961"/>
                <a:gd name="connsiteX45" fmla="*/ 90495 w 846292"/>
                <a:gd name="connsiteY45" fmla="*/ 98204 h 124961"/>
                <a:gd name="connsiteX46" fmla="*/ 117334 w 846292"/>
                <a:gd name="connsiteY46" fmla="*/ 98204 h 124961"/>
                <a:gd name="connsiteX47" fmla="*/ 117334 w 846292"/>
                <a:gd name="connsiteY47" fmla="*/ 28241 h 124961"/>
                <a:gd name="connsiteX48" fmla="*/ 127989 w 846292"/>
                <a:gd name="connsiteY48" fmla="*/ 28241 h 124961"/>
                <a:gd name="connsiteX49" fmla="*/ 127989 w 846292"/>
                <a:gd name="connsiteY49" fmla="*/ 38039 h 124961"/>
                <a:gd name="connsiteX50" fmla="*/ 136755 w 846292"/>
                <a:gd name="connsiteY50" fmla="*/ 29819 h 124961"/>
                <a:gd name="connsiteX51" fmla="*/ 149163 w 846292"/>
                <a:gd name="connsiteY51" fmla="*/ 26657 h 124961"/>
                <a:gd name="connsiteX52" fmla="*/ 161907 w 846292"/>
                <a:gd name="connsiteY52" fmla="*/ 29927 h 124961"/>
                <a:gd name="connsiteX53" fmla="*/ 168988 w 846292"/>
                <a:gd name="connsiteY53" fmla="*/ 38882 h 124961"/>
                <a:gd name="connsiteX54" fmla="*/ 190567 w 846292"/>
                <a:gd name="connsiteY54" fmla="*/ 26657 h 124961"/>
                <a:gd name="connsiteX55" fmla="*/ 206616 w 846292"/>
                <a:gd name="connsiteY55" fmla="*/ 32456 h 124961"/>
                <a:gd name="connsiteX56" fmla="*/ 212213 w 846292"/>
                <a:gd name="connsiteY56" fmla="*/ 50157 h 124961"/>
                <a:gd name="connsiteX57" fmla="*/ 212213 w 846292"/>
                <a:gd name="connsiteY57" fmla="*/ 98204 h 124961"/>
                <a:gd name="connsiteX58" fmla="*/ 200413 w 846292"/>
                <a:gd name="connsiteY58" fmla="*/ 98204 h 124961"/>
                <a:gd name="connsiteX59" fmla="*/ 200413 w 846292"/>
                <a:gd name="connsiteY59" fmla="*/ 54156 h 124961"/>
                <a:gd name="connsiteX60" fmla="*/ 199198 w 846292"/>
                <a:gd name="connsiteY60" fmla="*/ 43940 h 124961"/>
                <a:gd name="connsiteX61" fmla="*/ 195018 w 846292"/>
                <a:gd name="connsiteY61" fmla="*/ 38882 h 124961"/>
                <a:gd name="connsiteX62" fmla="*/ 187937 w 846292"/>
                <a:gd name="connsiteY62" fmla="*/ 36987 h 124961"/>
                <a:gd name="connsiteX63" fmla="*/ 175597 w 846292"/>
                <a:gd name="connsiteY63" fmla="*/ 41937 h 124961"/>
                <a:gd name="connsiteX64" fmla="*/ 170742 w 846292"/>
                <a:gd name="connsiteY64" fmla="*/ 57528 h 124961"/>
                <a:gd name="connsiteX65" fmla="*/ 170742 w 846292"/>
                <a:gd name="connsiteY65" fmla="*/ 98204 h 124961"/>
                <a:gd name="connsiteX66" fmla="*/ 158941 w 846292"/>
                <a:gd name="connsiteY66" fmla="*/ 98204 h 124961"/>
                <a:gd name="connsiteX67" fmla="*/ 158941 w 846292"/>
                <a:gd name="connsiteY67" fmla="*/ 52787 h 124961"/>
                <a:gd name="connsiteX68" fmla="*/ 156041 w 846292"/>
                <a:gd name="connsiteY68" fmla="*/ 40986 h 124961"/>
                <a:gd name="connsiteX69" fmla="*/ 146533 w 846292"/>
                <a:gd name="connsiteY69" fmla="*/ 36987 h 124961"/>
                <a:gd name="connsiteX70" fmla="*/ 137295 w 846292"/>
                <a:gd name="connsiteY70" fmla="*/ 39617 h 124961"/>
                <a:gd name="connsiteX71" fmla="*/ 131158 w 846292"/>
                <a:gd name="connsiteY71" fmla="*/ 47311 h 124961"/>
                <a:gd name="connsiteX72" fmla="*/ 129270 w 846292"/>
                <a:gd name="connsiteY72" fmla="*/ 61958 h 124961"/>
                <a:gd name="connsiteX73" fmla="*/ 129270 w 846292"/>
                <a:gd name="connsiteY73" fmla="*/ 98204 h 124961"/>
                <a:gd name="connsiteX74" fmla="*/ 117334 w 846292"/>
                <a:gd name="connsiteY74" fmla="*/ 98204 h 124961"/>
                <a:gd name="connsiteX75" fmla="*/ 225228 w 846292"/>
                <a:gd name="connsiteY75" fmla="*/ 124961 h 124961"/>
                <a:gd name="connsiteX76" fmla="*/ 225228 w 846292"/>
                <a:gd name="connsiteY76" fmla="*/ 28241 h 124961"/>
                <a:gd name="connsiteX77" fmla="*/ 236084 w 846292"/>
                <a:gd name="connsiteY77" fmla="*/ 28241 h 124961"/>
                <a:gd name="connsiteX78" fmla="*/ 236084 w 846292"/>
                <a:gd name="connsiteY78" fmla="*/ 37298 h 124961"/>
                <a:gd name="connsiteX79" fmla="*/ 244649 w 846292"/>
                <a:gd name="connsiteY79" fmla="*/ 29401 h 124961"/>
                <a:gd name="connsiteX80" fmla="*/ 256314 w 846292"/>
                <a:gd name="connsiteY80" fmla="*/ 26657 h 124961"/>
                <a:gd name="connsiteX81" fmla="*/ 272162 w 846292"/>
                <a:gd name="connsiteY81" fmla="*/ 31296 h 124961"/>
                <a:gd name="connsiteX82" fmla="*/ 282479 w 846292"/>
                <a:gd name="connsiteY82" fmla="*/ 44358 h 124961"/>
                <a:gd name="connsiteX83" fmla="*/ 286053 w 846292"/>
                <a:gd name="connsiteY83" fmla="*/ 62693 h 124961"/>
                <a:gd name="connsiteX84" fmla="*/ 282142 w 846292"/>
                <a:gd name="connsiteY84" fmla="*/ 82080 h 124961"/>
                <a:gd name="connsiteX85" fmla="*/ 270948 w 846292"/>
                <a:gd name="connsiteY85" fmla="*/ 95250 h 124961"/>
                <a:gd name="connsiteX86" fmla="*/ 255505 w 846292"/>
                <a:gd name="connsiteY86" fmla="*/ 99782 h 124961"/>
                <a:gd name="connsiteX87" fmla="*/ 244851 w 846292"/>
                <a:gd name="connsiteY87" fmla="*/ 97253 h 124961"/>
                <a:gd name="connsiteX88" fmla="*/ 237164 w 846292"/>
                <a:gd name="connsiteY88" fmla="*/ 90934 h 124961"/>
                <a:gd name="connsiteX89" fmla="*/ 237164 w 846292"/>
                <a:gd name="connsiteY89" fmla="*/ 124961 h 124961"/>
                <a:gd name="connsiteX90" fmla="*/ 225228 w 846292"/>
                <a:gd name="connsiteY90" fmla="*/ 124961 h 124961"/>
                <a:gd name="connsiteX91" fmla="*/ 236018 w 846292"/>
                <a:gd name="connsiteY91" fmla="*/ 63644 h 124961"/>
                <a:gd name="connsiteX92" fmla="*/ 241479 w 846292"/>
                <a:gd name="connsiteY92" fmla="*/ 83557 h 124961"/>
                <a:gd name="connsiteX93" fmla="*/ 254764 w 846292"/>
                <a:gd name="connsiteY93" fmla="*/ 89983 h 124961"/>
                <a:gd name="connsiteX94" fmla="*/ 268250 w 846292"/>
                <a:gd name="connsiteY94" fmla="*/ 83348 h 124961"/>
                <a:gd name="connsiteX95" fmla="*/ 273915 w 846292"/>
                <a:gd name="connsiteY95" fmla="*/ 62585 h 124961"/>
                <a:gd name="connsiteX96" fmla="*/ 268318 w 846292"/>
                <a:gd name="connsiteY96" fmla="*/ 42672 h 124961"/>
                <a:gd name="connsiteX97" fmla="*/ 255304 w 846292"/>
                <a:gd name="connsiteY97" fmla="*/ 35929 h 124961"/>
                <a:gd name="connsiteX98" fmla="*/ 241817 w 846292"/>
                <a:gd name="connsiteY98" fmla="*/ 43097 h 124961"/>
                <a:gd name="connsiteX99" fmla="*/ 236018 w 846292"/>
                <a:gd name="connsiteY99" fmla="*/ 63644 h 124961"/>
                <a:gd name="connsiteX100" fmla="*/ 299203 w 846292"/>
                <a:gd name="connsiteY100" fmla="*/ 98204 h 124961"/>
                <a:gd name="connsiteX101" fmla="*/ 299203 w 846292"/>
                <a:gd name="connsiteY101" fmla="*/ 1686 h 124961"/>
                <a:gd name="connsiteX102" fmla="*/ 311004 w 846292"/>
                <a:gd name="connsiteY102" fmla="*/ 1686 h 124961"/>
                <a:gd name="connsiteX103" fmla="*/ 311004 w 846292"/>
                <a:gd name="connsiteY103" fmla="*/ 98204 h 124961"/>
                <a:gd name="connsiteX104" fmla="*/ 299203 w 846292"/>
                <a:gd name="connsiteY104" fmla="*/ 98204 h 124961"/>
                <a:gd name="connsiteX105" fmla="*/ 374323 w 846292"/>
                <a:gd name="connsiteY105" fmla="*/ 75654 h 124961"/>
                <a:gd name="connsiteX106" fmla="*/ 386529 w 846292"/>
                <a:gd name="connsiteY106" fmla="*/ 77232 h 124961"/>
                <a:gd name="connsiteX107" fmla="*/ 375807 w 846292"/>
                <a:gd name="connsiteY107" fmla="*/ 93881 h 124961"/>
                <a:gd name="connsiteX108" fmla="*/ 355779 w 846292"/>
                <a:gd name="connsiteY108" fmla="*/ 99782 h 124961"/>
                <a:gd name="connsiteX109" fmla="*/ 331436 w 846292"/>
                <a:gd name="connsiteY109" fmla="*/ 90402 h 124961"/>
                <a:gd name="connsiteX110" fmla="*/ 322467 w 846292"/>
                <a:gd name="connsiteY110" fmla="*/ 63853 h 124961"/>
                <a:gd name="connsiteX111" fmla="*/ 331571 w 846292"/>
                <a:gd name="connsiteY111" fmla="*/ 36455 h 124961"/>
                <a:gd name="connsiteX112" fmla="*/ 355172 w 846292"/>
                <a:gd name="connsiteY112" fmla="*/ 26657 h 124961"/>
                <a:gd name="connsiteX113" fmla="*/ 378032 w 846292"/>
                <a:gd name="connsiteY113" fmla="*/ 36246 h 124961"/>
                <a:gd name="connsiteX114" fmla="*/ 387001 w 846292"/>
                <a:gd name="connsiteY114" fmla="*/ 63118 h 124961"/>
                <a:gd name="connsiteX115" fmla="*/ 386867 w 846292"/>
                <a:gd name="connsiteY115" fmla="*/ 66274 h 124961"/>
                <a:gd name="connsiteX116" fmla="*/ 334740 w 846292"/>
                <a:gd name="connsiteY116" fmla="*/ 66274 h 124961"/>
                <a:gd name="connsiteX117" fmla="*/ 341281 w 846292"/>
                <a:gd name="connsiteY117" fmla="*/ 83874 h 124961"/>
                <a:gd name="connsiteX118" fmla="*/ 355914 w 846292"/>
                <a:gd name="connsiteY118" fmla="*/ 89983 h 124961"/>
                <a:gd name="connsiteX119" fmla="*/ 366973 w 846292"/>
                <a:gd name="connsiteY119" fmla="*/ 86612 h 124961"/>
                <a:gd name="connsiteX120" fmla="*/ 374323 w 846292"/>
                <a:gd name="connsiteY120" fmla="*/ 75654 h 124961"/>
                <a:gd name="connsiteX121" fmla="*/ 335347 w 846292"/>
                <a:gd name="connsiteY121" fmla="*/ 56476 h 124961"/>
                <a:gd name="connsiteX122" fmla="*/ 374458 w 846292"/>
                <a:gd name="connsiteY122" fmla="*/ 56476 h 124961"/>
                <a:gd name="connsiteX123" fmla="*/ 370008 w 846292"/>
                <a:gd name="connsiteY123" fmla="*/ 43306 h 124961"/>
                <a:gd name="connsiteX124" fmla="*/ 355240 w 846292"/>
                <a:gd name="connsiteY124" fmla="*/ 36455 h 124961"/>
                <a:gd name="connsiteX125" fmla="*/ 341551 w 846292"/>
                <a:gd name="connsiteY125" fmla="*/ 41937 h 124961"/>
                <a:gd name="connsiteX126" fmla="*/ 335347 w 846292"/>
                <a:gd name="connsiteY126" fmla="*/ 56476 h 124961"/>
                <a:gd name="connsiteX127" fmla="*/ 389698 w 846292"/>
                <a:gd name="connsiteY127" fmla="*/ 124961 h 124961"/>
                <a:gd name="connsiteX128" fmla="*/ 389698 w 846292"/>
                <a:gd name="connsiteY128" fmla="*/ 116431 h 124961"/>
                <a:gd name="connsiteX129" fmla="*/ 468191 w 846292"/>
                <a:gd name="connsiteY129" fmla="*/ 116431 h 124961"/>
                <a:gd name="connsiteX130" fmla="*/ 468191 w 846292"/>
                <a:gd name="connsiteY130" fmla="*/ 124961 h 124961"/>
                <a:gd name="connsiteX131" fmla="*/ 389698 w 846292"/>
                <a:gd name="connsiteY131" fmla="*/ 124961 h 124961"/>
                <a:gd name="connsiteX132" fmla="*/ 474665 w 846292"/>
                <a:gd name="connsiteY132" fmla="*/ 98204 h 124961"/>
                <a:gd name="connsiteX133" fmla="*/ 474665 w 846292"/>
                <a:gd name="connsiteY133" fmla="*/ 28241 h 124961"/>
                <a:gd name="connsiteX134" fmla="*/ 485320 w 846292"/>
                <a:gd name="connsiteY134" fmla="*/ 28241 h 124961"/>
                <a:gd name="connsiteX135" fmla="*/ 485320 w 846292"/>
                <a:gd name="connsiteY135" fmla="*/ 38882 h 124961"/>
                <a:gd name="connsiteX136" fmla="*/ 492872 w 846292"/>
                <a:gd name="connsiteY136" fmla="*/ 29084 h 124961"/>
                <a:gd name="connsiteX137" fmla="*/ 500492 w 846292"/>
                <a:gd name="connsiteY137" fmla="*/ 26657 h 124961"/>
                <a:gd name="connsiteX138" fmla="*/ 512697 w 846292"/>
                <a:gd name="connsiteY138" fmla="*/ 30453 h 124961"/>
                <a:gd name="connsiteX139" fmla="*/ 508584 w 846292"/>
                <a:gd name="connsiteY139" fmla="*/ 41512 h 124961"/>
                <a:gd name="connsiteX140" fmla="*/ 499952 w 846292"/>
                <a:gd name="connsiteY140" fmla="*/ 38882 h 124961"/>
                <a:gd name="connsiteX141" fmla="*/ 492872 w 846292"/>
                <a:gd name="connsiteY141" fmla="*/ 41303 h 124961"/>
                <a:gd name="connsiteX142" fmla="*/ 488421 w 846292"/>
                <a:gd name="connsiteY142" fmla="*/ 47730 h 124961"/>
                <a:gd name="connsiteX143" fmla="*/ 486533 w 846292"/>
                <a:gd name="connsiteY143" fmla="*/ 61533 h 124961"/>
                <a:gd name="connsiteX144" fmla="*/ 486533 w 846292"/>
                <a:gd name="connsiteY144" fmla="*/ 98204 h 124961"/>
                <a:gd name="connsiteX145" fmla="*/ 474665 w 846292"/>
                <a:gd name="connsiteY145" fmla="*/ 98204 h 124961"/>
                <a:gd name="connsiteX146" fmla="*/ 569881 w 846292"/>
                <a:gd name="connsiteY146" fmla="*/ 75654 h 124961"/>
                <a:gd name="connsiteX147" fmla="*/ 582087 w 846292"/>
                <a:gd name="connsiteY147" fmla="*/ 77232 h 124961"/>
                <a:gd name="connsiteX148" fmla="*/ 571365 w 846292"/>
                <a:gd name="connsiteY148" fmla="*/ 93881 h 124961"/>
                <a:gd name="connsiteX149" fmla="*/ 551337 w 846292"/>
                <a:gd name="connsiteY149" fmla="*/ 99782 h 124961"/>
                <a:gd name="connsiteX150" fmla="*/ 526993 w 846292"/>
                <a:gd name="connsiteY150" fmla="*/ 90402 h 124961"/>
                <a:gd name="connsiteX151" fmla="*/ 518025 w 846292"/>
                <a:gd name="connsiteY151" fmla="*/ 63853 h 124961"/>
                <a:gd name="connsiteX152" fmla="*/ 527128 w 846292"/>
                <a:gd name="connsiteY152" fmla="*/ 36455 h 124961"/>
                <a:gd name="connsiteX153" fmla="*/ 550730 w 846292"/>
                <a:gd name="connsiteY153" fmla="*/ 26657 h 124961"/>
                <a:gd name="connsiteX154" fmla="*/ 573590 w 846292"/>
                <a:gd name="connsiteY154" fmla="*/ 36246 h 124961"/>
                <a:gd name="connsiteX155" fmla="*/ 582558 w 846292"/>
                <a:gd name="connsiteY155" fmla="*/ 63118 h 124961"/>
                <a:gd name="connsiteX156" fmla="*/ 582424 w 846292"/>
                <a:gd name="connsiteY156" fmla="*/ 66274 h 124961"/>
                <a:gd name="connsiteX157" fmla="*/ 530297 w 846292"/>
                <a:gd name="connsiteY157" fmla="*/ 66274 h 124961"/>
                <a:gd name="connsiteX158" fmla="*/ 536839 w 846292"/>
                <a:gd name="connsiteY158" fmla="*/ 83874 h 124961"/>
                <a:gd name="connsiteX159" fmla="*/ 551472 w 846292"/>
                <a:gd name="connsiteY159" fmla="*/ 89983 h 124961"/>
                <a:gd name="connsiteX160" fmla="*/ 562531 w 846292"/>
                <a:gd name="connsiteY160" fmla="*/ 86612 h 124961"/>
                <a:gd name="connsiteX161" fmla="*/ 569881 w 846292"/>
                <a:gd name="connsiteY161" fmla="*/ 75654 h 124961"/>
                <a:gd name="connsiteX162" fmla="*/ 530905 w 846292"/>
                <a:gd name="connsiteY162" fmla="*/ 56476 h 124961"/>
                <a:gd name="connsiteX163" fmla="*/ 570016 w 846292"/>
                <a:gd name="connsiteY163" fmla="*/ 56476 h 124961"/>
                <a:gd name="connsiteX164" fmla="*/ 565566 w 846292"/>
                <a:gd name="connsiteY164" fmla="*/ 43306 h 124961"/>
                <a:gd name="connsiteX165" fmla="*/ 550797 w 846292"/>
                <a:gd name="connsiteY165" fmla="*/ 36455 h 124961"/>
                <a:gd name="connsiteX166" fmla="*/ 537108 w 846292"/>
                <a:gd name="connsiteY166" fmla="*/ 41937 h 124961"/>
                <a:gd name="connsiteX167" fmla="*/ 530905 w 846292"/>
                <a:gd name="connsiteY167" fmla="*/ 56476 h 124961"/>
                <a:gd name="connsiteX168" fmla="*/ 596113 w 846292"/>
                <a:gd name="connsiteY168" fmla="*/ 124961 h 124961"/>
                <a:gd name="connsiteX169" fmla="*/ 596113 w 846292"/>
                <a:gd name="connsiteY169" fmla="*/ 28241 h 124961"/>
                <a:gd name="connsiteX170" fmla="*/ 606969 w 846292"/>
                <a:gd name="connsiteY170" fmla="*/ 28241 h 124961"/>
                <a:gd name="connsiteX171" fmla="*/ 606969 w 846292"/>
                <a:gd name="connsiteY171" fmla="*/ 37298 h 124961"/>
                <a:gd name="connsiteX172" fmla="*/ 615534 w 846292"/>
                <a:gd name="connsiteY172" fmla="*/ 29401 h 124961"/>
                <a:gd name="connsiteX173" fmla="*/ 627199 w 846292"/>
                <a:gd name="connsiteY173" fmla="*/ 26657 h 124961"/>
                <a:gd name="connsiteX174" fmla="*/ 643047 w 846292"/>
                <a:gd name="connsiteY174" fmla="*/ 31296 h 124961"/>
                <a:gd name="connsiteX175" fmla="*/ 653364 w 846292"/>
                <a:gd name="connsiteY175" fmla="*/ 44358 h 124961"/>
                <a:gd name="connsiteX176" fmla="*/ 656938 w 846292"/>
                <a:gd name="connsiteY176" fmla="*/ 62693 h 124961"/>
                <a:gd name="connsiteX177" fmla="*/ 653027 w 846292"/>
                <a:gd name="connsiteY177" fmla="*/ 82080 h 124961"/>
                <a:gd name="connsiteX178" fmla="*/ 641833 w 846292"/>
                <a:gd name="connsiteY178" fmla="*/ 95250 h 124961"/>
                <a:gd name="connsiteX179" fmla="*/ 626390 w 846292"/>
                <a:gd name="connsiteY179" fmla="*/ 99782 h 124961"/>
                <a:gd name="connsiteX180" fmla="*/ 615736 w 846292"/>
                <a:gd name="connsiteY180" fmla="*/ 97253 h 124961"/>
                <a:gd name="connsiteX181" fmla="*/ 608049 w 846292"/>
                <a:gd name="connsiteY181" fmla="*/ 90934 h 124961"/>
                <a:gd name="connsiteX182" fmla="*/ 608049 w 846292"/>
                <a:gd name="connsiteY182" fmla="*/ 124961 h 124961"/>
                <a:gd name="connsiteX183" fmla="*/ 596113 w 846292"/>
                <a:gd name="connsiteY183" fmla="*/ 124961 h 124961"/>
                <a:gd name="connsiteX184" fmla="*/ 606903 w 846292"/>
                <a:gd name="connsiteY184" fmla="*/ 63644 h 124961"/>
                <a:gd name="connsiteX185" fmla="*/ 612364 w 846292"/>
                <a:gd name="connsiteY185" fmla="*/ 83557 h 124961"/>
                <a:gd name="connsiteX186" fmla="*/ 625649 w 846292"/>
                <a:gd name="connsiteY186" fmla="*/ 89983 h 124961"/>
                <a:gd name="connsiteX187" fmla="*/ 639135 w 846292"/>
                <a:gd name="connsiteY187" fmla="*/ 83348 h 124961"/>
                <a:gd name="connsiteX188" fmla="*/ 644800 w 846292"/>
                <a:gd name="connsiteY188" fmla="*/ 62585 h 124961"/>
                <a:gd name="connsiteX189" fmla="*/ 639203 w 846292"/>
                <a:gd name="connsiteY189" fmla="*/ 42672 h 124961"/>
                <a:gd name="connsiteX190" fmla="*/ 626189 w 846292"/>
                <a:gd name="connsiteY190" fmla="*/ 35929 h 124961"/>
                <a:gd name="connsiteX191" fmla="*/ 612702 w 846292"/>
                <a:gd name="connsiteY191" fmla="*/ 43097 h 124961"/>
                <a:gd name="connsiteX192" fmla="*/ 606903 w 846292"/>
                <a:gd name="connsiteY192" fmla="*/ 63644 h 124961"/>
                <a:gd name="connsiteX193" fmla="*/ 718235 w 846292"/>
                <a:gd name="connsiteY193" fmla="*/ 75654 h 124961"/>
                <a:gd name="connsiteX194" fmla="*/ 730441 w 846292"/>
                <a:gd name="connsiteY194" fmla="*/ 77232 h 124961"/>
                <a:gd name="connsiteX195" fmla="*/ 719719 w 846292"/>
                <a:gd name="connsiteY195" fmla="*/ 93881 h 124961"/>
                <a:gd name="connsiteX196" fmla="*/ 699691 w 846292"/>
                <a:gd name="connsiteY196" fmla="*/ 99782 h 124961"/>
                <a:gd name="connsiteX197" fmla="*/ 675347 w 846292"/>
                <a:gd name="connsiteY197" fmla="*/ 90402 h 124961"/>
                <a:gd name="connsiteX198" fmla="*/ 666379 w 846292"/>
                <a:gd name="connsiteY198" fmla="*/ 63853 h 124961"/>
                <a:gd name="connsiteX199" fmla="*/ 675482 w 846292"/>
                <a:gd name="connsiteY199" fmla="*/ 36455 h 124961"/>
                <a:gd name="connsiteX200" fmla="*/ 699084 w 846292"/>
                <a:gd name="connsiteY200" fmla="*/ 26657 h 124961"/>
                <a:gd name="connsiteX201" fmla="*/ 721944 w 846292"/>
                <a:gd name="connsiteY201" fmla="*/ 36246 h 124961"/>
                <a:gd name="connsiteX202" fmla="*/ 730912 w 846292"/>
                <a:gd name="connsiteY202" fmla="*/ 63118 h 124961"/>
                <a:gd name="connsiteX203" fmla="*/ 730778 w 846292"/>
                <a:gd name="connsiteY203" fmla="*/ 66274 h 124961"/>
                <a:gd name="connsiteX204" fmla="*/ 678651 w 846292"/>
                <a:gd name="connsiteY204" fmla="*/ 66274 h 124961"/>
                <a:gd name="connsiteX205" fmla="*/ 685193 w 846292"/>
                <a:gd name="connsiteY205" fmla="*/ 83874 h 124961"/>
                <a:gd name="connsiteX206" fmla="*/ 699826 w 846292"/>
                <a:gd name="connsiteY206" fmla="*/ 89983 h 124961"/>
                <a:gd name="connsiteX207" fmla="*/ 710885 w 846292"/>
                <a:gd name="connsiteY207" fmla="*/ 86612 h 124961"/>
                <a:gd name="connsiteX208" fmla="*/ 718235 w 846292"/>
                <a:gd name="connsiteY208" fmla="*/ 75654 h 124961"/>
                <a:gd name="connsiteX209" fmla="*/ 679259 w 846292"/>
                <a:gd name="connsiteY209" fmla="*/ 56476 h 124961"/>
                <a:gd name="connsiteX210" fmla="*/ 718370 w 846292"/>
                <a:gd name="connsiteY210" fmla="*/ 56476 h 124961"/>
                <a:gd name="connsiteX211" fmla="*/ 713920 w 846292"/>
                <a:gd name="connsiteY211" fmla="*/ 43306 h 124961"/>
                <a:gd name="connsiteX212" fmla="*/ 699151 w 846292"/>
                <a:gd name="connsiteY212" fmla="*/ 36455 h 124961"/>
                <a:gd name="connsiteX213" fmla="*/ 685462 w 846292"/>
                <a:gd name="connsiteY213" fmla="*/ 41937 h 124961"/>
                <a:gd name="connsiteX214" fmla="*/ 679259 w 846292"/>
                <a:gd name="connsiteY214" fmla="*/ 56476 h 124961"/>
                <a:gd name="connsiteX215" fmla="*/ 790187 w 846292"/>
                <a:gd name="connsiteY215" fmla="*/ 89559 h 124961"/>
                <a:gd name="connsiteX216" fmla="*/ 777442 w 846292"/>
                <a:gd name="connsiteY216" fmla="*/ 97462 h 124961"/>
                <a:gd name="connsiteX217" fmla="*/ 764428 w 846292"/>
                <a:gd name="connsiteY217" fmla="*/ 99782 h 124961"/>
                <a:gd name="connsiteX218" fmla="*/ 746692 w 846292"/>
                <a:gd name="connsiteY218" fmla="*/ 94198 h 124961"/>
                <a:gd name="connsiteX219" fmla="*/ 740488 w 846292"/>
                <a:gd name="connsiteY219" fmla="*/ 79761 h 124961"/>
                <a:gd name="connsiteX220" fmla="*/ 742781 w 846292"/>
                <a:gd name="connsiteY220" fmla="*/ 70387 h 124961"/>
                <a:gd name="connsiteX221" fmla="*/ 748985 w 846292"/>
                <a:gd name="connsiteY221" fmla="*/ 63644 h 124961"/>
                <a:gd name="connsiteX222" fmla="*/ 757549 w 846292"/>
                <a:gd name="connsiteY222" fmla="*/ 59638 h 124961"/>
                <a:gd name="connsiteX223" fmla="*/ 768068 w 846292"/>
                <a:gd name="connsiteY223" fmla="*/ 57845 h 124961"/>
                <a:gd name="connsiteX224" fmla="*/ 789175 w 846292"/>
                <a:gd name="connsiteY224" fmla="*/ 53846 h 124961"/>
                <a:gd name="connsiteX225" fmla="*/ 789243 w 846292"/>
                <a:gd name="connsiteY225" fmla="*/ 50683 h 124961"/>
                <a:gd name="connsiteX226" fmla="*/ 785871 w 846292"/>
                <a:gd name="connsiteY226" fmla="*/ 40460 h 124961"/>
                <a:gd name="connsiteX227" fmla="*/ 772384 w 846292"/>
                <a:gd name="connsiteY227" fmla="*/ 36455 h 124961"/>
                <a:gd name="connsiteX228" fmla="*/ 759977 w 846292"/>
                <a:gd name="connsiteY228" fmla="*/ 39408 h 124961"/>
                <a:gd name="connsiteX229" fmla="*/ 754177 w 846292"/>
                <a:gd name="connsiteY229" fmla="*/ 49840 h 124961"/>
                <a:gd name="connsiteX230" fmla="*/ 742579 w 846292"/>
                <a:gd name="connsiteY230" fmla="*/ 48256 h 124961"/>
                <a:gd name="connsiteX231" fmla="*/ 747771 w 846292"/>
                <a:gd name="connsiteY231" fmla="*/ 36246 h 124961"/>
                <a:gd name="connsiteX232" fmla="*/ 758156 w 846292"/>
                <a:gd name="connsiteY232" fmla="*/ 29185 h 124961"/>
                <a:gd name="connsiteX233" fmla="*/ 774070 w 846292"/>
                <a:gd name="connsiteY233" fmla="*/ 26657 h 124961"/>
                <a:gd name="connsiteX234" fmla="*/ 788636 w 846292"/>
                <a:gd name="connsiteY234" fmla="*/ 28767 h 124961"/>
                <a:gd name="connsiteX235" fmla="*/ 796863 w 846292"/>
                <a:gd name="connsiteY235" fmla="*/ 34142 h 124961"/>
                <a:gd name="connsiteX236" fmla="*/ 800572 w 846292"/>
                <a:gd name="connsiteY236" fmla="*/ 42146 h 124961"/>
                <a:gd name="connsiteX237" fmla="*/ 801179 w 846292"/>
                <a:gd name="connsiteY237" fmla="*/ 53104 h 124961"/>
                <a:gd name="connsiteX238" fmla="*/ 801179 w 846292"/>
                <a:gd name="connsiteY238" fmla="*/ 68910 h 124961"/>
                <a:gd name="connsiteX239" fmla="*/ 801920 w 846292"/>
                <a:gd name="connsiteY239" fmla="*/ 89876 h 124961"/>
                <a:gd name="connsiteX240" fmla="*/ 804955 w 846292"/>
                <a:gd name="connsiteY240" fmla="*/ 98204 h 124961"/>
                <a:gd name="connsiteX241" fmla="*/ 792547 w 846292"/>
                <a:gd name="connsiteY241" fmla="*/ 98204 h 124961"/>
                <a:gd name="connsiteX242" fmla="*/ 790187 w 846292"/>
                <a:gd name="connsiteY242" fmla="*/ 89559 h 124961"/>
                <a:gd name="connsiteX243" fmla="*/ 789175 w 846292"/>
                <a:gd name="connsiteY243" fmla="*/ 63118 h 124961"/>
                <a:gd name="connsiteX244" fmla="*/ 769754 w 846292"/>
                <a:gd name="connsiteY244" fmla="*/ 67541 h 124961"/>
                <a:gd name="connsiteX245" fmla="*/ 759437 w 846292"/>
                <a:gd name="connsiteY245" fmla="*/ 69962 h 124961"/>
                <a:gd name="connsiteX246" fmla="*/ 754784 w 846292"/>
                <a:gd name="connsiteY246" fmla="*/ 73759 h 124961"/>
                <a:gd name="connsiteX247" fmla="*/ 753098 w 846292"/>
                <a:gd name="connsiteY247" fmla="*/ 79444 h 124961"/>
                <a:gd name="connsiteX248" fmla="*/ 756740 w 846292"/>
                <a:gd name="connsiteY248" fmla="*/ 87347 h 124961"/>
                <a:gd name="connsiteX249" fmla="*/ 767259 w 846292"/>
                <a:gd name="connsiteY249" fmla="*/ 90509 h 124961"/>
                <a:gd name="connsiteX250" fmla="*/ 779330 w 846292"/>
                <a:gd name="connsiteY250" fmla="*/ 87562 h 124961"/>
                <a:gd name="connsiteX251" fmla="*/ 787288 w 846292"/>
                <a:gd name="connsiteY251" fmla="*/ 79342 h 124961"/>
                <a:gd name="connsiteX252" fmla="*/ 789175 w 846292"/>
                <a:gd name="connsiteY252" fmla="*/ 67434 h 124961"/>
                <a:gd name="connsiteX253" fmla="*/ 789175 w 846292"/>
                <a:gd name="connsiteY253" fmla="*/ 63118 h 124961"/>
                <a:gd name="connsiteX254" fmla="*/ 844606 w 846292"/>
                <a:gd name="connsiteY254" fmla="*/ 87562 h 124961"/>
                <a:gd name="connsiteX255" fmla="*/ 846292 w 846292"/>
                <a:gd name="connsiteY255" fmla="*/ 98096 h 124961"/>
                <a:gd name="connsiteX256" fmla="*/ 837323 w 846292"/>
                <a:gd name="connsiteY256" fmla="*/ 99148 h 124961"/>
                <a:gd name="connsiteX257" fmla="*/ 827275 w 846292"/>
                <a:gd name="connsiteY257" fmla="*/ 97145 h 124961"/>
                <a:gd name="connsiteX258" fmla="*/ 822353 w 846292"/>
                <a:gd name="connsiteY258" fmla="*/ 91777 h 124961"/>
                <a:gd name="connsiteX259" fmla="*/ 820869 w 846292"/>
                <a:gd name="connsiteY259" fmla="*/ 77758 h 124961"/>
                <a:gd name="connsiteX260" fmla="*/ 820869 w 846292"/>
                <a:gd name="connsiteY260" fmla="*/ 37513 h 124961"/>
                <a:gd name="connsiteX261" fmla="*/ 812238 w 846292"/>
                <a:gd name="connsiteY261" fmla="*/ 37513 h 124961"/>
                <a:gd name="connsiteX262" fmla="*/ 812238 w 846292"/>
                <a:gd name="connsiteY262" fmla="*/ 28241 h 124961"/>
                <a:gd name="connsiteX263" fmla="*/ 820869 w 846292"/>
                <a:gd name="connsiteY263" fmla="*/ 28241 h 124961"/>
                <a:gd name="connsiteX264" fmla="*/ 820869 w 846292"/>
                <a:gd name="connsiteY264" fmla="*/ 10958 h 124961"/>
                <a:gd name="connsiteX265" fmla="*/ 832670 w 846292"/>
                <a:gd name="connsiteY265" fmla="*/ 3796 h 124961"/>
                <a:gd name="connsiteX266" fmla="*/ 832670 w 846292"/>
                <a:gd name="connsiteY266" fmla="*/ 28241 h 124961"/>
                <a:gd name="connsiteX267" fmla="*/ 844606 w 846292"/>
                <a:gd name="connsiteY267" fmla="*/ 28241 h 124961"/>
                <a:gd name="connsiteX268" fmla="*/ 844606 w 846292"/>
                <a:gd name="connsiteY268" fmla="*/ 37513 h 124961"/>
                <a:gd name="connsiteX269" fmla="*/ 832670 w 846292"/>
                <a:gd name="connsiteY269" fmla="*/ 37513 h 124961"/>
                <a:gd name="connsiteX270" fmla="*/ 832670 w 846292"/>
                <a:gd name="connsiteY270" fmla="*/ 78392 h 124961"/>
                <a:gd name="connsiteX271" fmla="*/ 833277 w 846292"/>
                <a:gd name="connsiteY271" fmla="*/ 84926 h 124961"/>
                <a:gd name="connsiteX272" fmla="*/ 835300 w 846292"/>
                <a:gd name="connsiteY272" fmla="*/ 87246 h 124961"/>
                <a:gd name="connsiteX273" fmla="*/ 839414 w 846292"/>
                <a:gd name="connsiteY273" fmla="*/ 88088 h 124961"/>
                <a:gd name="connsiteX274" fmla="*/ 844606 w 846292"/>
                <a:gd name="connsiteY274" fmla="*/ 87562 h 124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</a:cxnLst>
              <a:rect l="l" t="t" r="r" b="b"/>
              <a:pathLst>
                <a:path w="846292" h="124961">
                  <a:moveTo>
                    <a:pt x="0" y="67225"/>
                  </a:moveTo>
                  <a:lnTo>
                    <a:pt x="12003" y="66173"/>
                  </a:lnTo>
                  <a:cubicBezTo>
                    <a:pt x="12543" y="70947"/>
                    <a:pt x="13823" y="74878"/>
                    <a:pt x="15914" y="77973"/>
                  </a:cubicBezTo>
                  <a:cubicBezTo>
                    <a:pt x="18004" y="81062"/>
                    <a:pt x="21241" y="83591"/>
                    <a:pt x="25557" y="85560"/>
                  </a:cubicBezTo>
                  <a:cubicBezTo>
                    <a:pt x="30008" y="87455"/>
                    <a:pt x="34998" y="88405"/>
                    <a:pt x="40527" y="88405"/>
                  </a:cubicBezTo>
                  <a:cubicBezTo>
                    <a:pt x="45383" y="88405"/>
                    <a:pt x="49699" y="87697"/>
                    <a:pt x="53407" y="86295"/>
                  </a:cubicBezTo>
                  <a:cubicBezTo>
                    <a:pt x="57116" y="84818"/>
                    <a:pt x="59880" y="82815"/>
                    <a:pt x="61701" y="80287"/>
                  </a:cubicBezTo>
                  <a:cubicBezTo>
                    <a:pt x="63522" y="77758"/>
                    <a:pt x="64466" y="74986"/>
                    <a:pt x="64466" y="71965"/>
                  </a:cubicBezTo>
                  <a:cubicBezTo>
                    <a:pt x="64466" y="68944"/>
                    <a:pt x="63589" y="66314"/>
                    <a:pt x="61836" y="64062"/>
                  </a:cubicBezTo>
                  <a:cubicBezTo>
                    <a:pt x="60083" y="61816"/>
                    <a:pt x="57184" y="59921"/>
                    <a:pt x="53204" y="58371"/>
                  </a:cubicBezTo>
                  <a:cubicBezTo>
                    <a:pt x="50575" y="57319"/>
                    <a:pt x="44843" y="55741"/>
                    <a:pt x="35874" y="53630"/>
                  </a:cubicBezTo>
                  <a:cubicBezTo>
                    <a:pt x="27040" y="51526"/>
                    <a:pt x="20904" y="49523"/>
                    <a:pt x="17330" y="47628"/>
                  </a:cubicBezTo>
                  <a:cubicBezTo>
                    <a:pt x="12744" y="45241"/>
                    <a:pt x="9305" y="42254"/>
                    <a:pt x="7013" y="38673"/>
                  </a:cubicBezTo>
                  <a:cubicBezTo>
                    <a:pt x="4788" y="35086"/>
                    <a:pt x="3641" y="31087"/>
                    <a:pt x="3641" y="26657"/>
                  </a:cubicBezTo>
                  <a:cubicBezTo>
                    <a:pt x="3641" y="21741"/>
                    <a:pt x="5058" y="17175"/>
                    <a:pt x="7754" y="12961"/>
                  </a:cubicBezTo>
                  <a:cubicBezTo>
                    <a:pt x="10519" y="8746"/>
                    <a:pt x="14565" y="5550"/>
                    <a:pt x="19893" y="3372"/>
                  </a:cubicBezTo>
                  <a:cubicBezTo>
                    <a:pt x="25220" y="1126"/>
                    <a:pt x="31154" y="0"/>
                    <a:pt x="37560" y="0"/>
                  </a:cubicBezTo>
                  <a:cubicBezTo>
                    <a:pt x="44775" y="0"/>
                    <a:pt x="51047" y="1160"/>
                    <a:pt x="56576" y="3480"/>
                  </a:cubicBezTo>
                  <a:cubicBezTo>
                    <a:pt x="62039" y="5799"/>
                    <a:pt x="66219" y="9205"/>
                    <a:pt x="69119" y="13696"/>
                  </a:cubicBezTo>
                  <a:cubicBezTo>
                    <a:pt x="72019" y="18126"/>
                    <a:pt x="73637" y="23184"/>
                    <a:pt x="73839" y="28868"/>
                  </a:cubicBezTo>
                  <a:lnTo>
                    <a:pt x="61634" y="29819"/>
                  </a:lnTo>
                  <a:cubicBezTo>
                    <a:pt x="60959" y="23710"/>
                    <a:pt x="58802" y="19111"/>
                    <a:pt x="54958" y="16015"/>
                  </a:cubicBezTo>
                  <a:cubicBezTo>
                    <a:pt x="51182" y="12853"/>
                    <a:pt x="45584" y="11275"/>
                    <a:pt x="38099" y="11275"/>
                  </a:cubicBezTo>
                  <a:cubicBezTo>
                    <a:pt x="30412" y="11275"/>
                    <a:pt x="24748" y="12718"/>
                    <a:pt x="21173" y="15597"/>
                  </a:cubicBezTo>
                  <a:cubicBezTo>
                    <a:pt x="17668" y="18403"/>
                    <a:pt x="15914" y="21774"/>
                    <a:pt x="15914" y="25712"/>
                  </a:cubicBezTo>
                  <a:cubicBezTo>
                    <a:pt x="15914" y="29226"/>
                    <a:pt x="17128" y="32105"/>
                    <a:pt x="19690" y="34351"/>
                  </a:cubicBezTo>
                  <a:cubicBezTo>
                    <a:pt x="22118" y="36596"/>
                    <a:pt x="28592" y="38882"/>
                    <a:pt x="38976" y="41202"/>
                  </a:cubicBezTo>
                  <a:cubicBezTo>
                    <a:pt x="49361" y="43515"/>
                    <a:pt x="56509" y="45551"/>
                    <a:pt x="60353" y="47311"/>
                  </a:cubicBezTo>
                  <a:cubicBezTo>
                    <a:pt x="65949" y="49908"/>
                    <a:pt x="70130" y="53212"/>
                    <a:pt x="72760" y="57217"/>
                  </a:cubicBezTo>
                  <a:cubicBezTo>
                    <a:pt x="75458" y="61149"/>
                    <a:pt x="76806" y="65714"/>
                    <a:pt x="76806" y="70913"/>
                  </a:cubicBezTo>
                  <a:cubicBezTo>
                    <a:pt x="76806" y="76038"/>
                    <a:pt x="75323" y="80887"/>
                    <a:pt x="72356" y="85452"/>
                  </a:cubicBezTo>
                  <a:cubicBezTo>
                    <a:pt x="69389" y="90017"/>
                    <a:pt x="65140" y="93564"/>
                    <a:pt x="59611" y="96093"/>
                  </a:cubicBezTo>
                  <a:cubicBezTo>
                    <a:pt x="54149" y="98622"/>
                    <a:pt x="47945" y="99889"/>
                    <a:pt x="41067" y="99889"/>
                  </a:cubicBezTo>
                  <a:cubicBezTo>
                    <a:pt x="32368" y="99889"/>
                    <a:pt x="25085" y="98622"/>
                    <a:pt x="19151" y="96093"/>
                  </a:cubicBezTo>
                  <a:cubicBezTo>
                    <a:pt x="13284" y="93497"/>
                    <a:pt x="8631" y="89633"/>
                    <a:pt x="5259" y="84501"/>
                  </a:cubicBezTo>
                  <a:cubicBezTo>
                    <a:pt x="1888" y="79376"/>
                    <a:pt x="134" y="73617"/>
                    <a:pt x="0" y="67225"/>
                  </a:cubicBezTo>
                  <a:close/>
                  <a:moveTo>
                    <a:pt x="90495" y="15280"/>
                  </a:moveTo>
                  <a:lnTo>
                    <a:pt x="90495" y="1686"/>
                  </a:lnTo>
                  <a:lnTo>
                    <a:pt x="102364" y="1686"/>
                  </a:lnTo>
                  <a:lnTo>
                    <a:pt x="102364" y="15280"/>
                  </a:lnTo>
                  <a:lnTo>
                    <a:pt x="90495" y="15280"/>
                  </a:lnTo>
                  <a:close/>
                  <a:moveTo>
                    <a:pt x="90495" y="98204"/>
                  </a:moveTo>
                  <a:lnTo>
                    <a:pt x="90495" y="28241"/>
                  </a:lnTo>
                  <a:lnTo>
                    <a:pt x="102364" y="28241"/>
                  </a:lnTo>
                  <a:lnTo>
                    <a:pt x="102364" y="98204"/>
                  </a:lnTo>
                  <a:lnTo>
                    <a:pt x="90495" y="98204"/>
                  </a:lnTo>
                  <a:close/>
                  <a:moveTo>
                    <a:pt x="117334" y="98204"/>
                  </a:moveTo>
                  <a:lnTo>
                    <a:pt x="117334" y="28241"/>
                  </a:lnTo>
                  <a:lnTo>
                    <a:pt x="127989" y="28241"/>
                  </a:lnTo>
                  <a:lnTo>
                    <a:pt x="127989" y="38039"/>
                  </a:lnTo>
                  <a:cubicBezTo>
                    <a:pt x="130146" y="34668"/>
                    <a:pt x="133114" y="31930"/>
                    <a:pt x="136755" y="29819"/>
                  </a:cubicBezTo>
                  <a:cubicBezTo>
                    <a:pt x="140396" y="27715"/>
                    <a:pt x="144510" y="26657"/>
                    <a:pt x="149163" y="26657"/>
                  </a:cubicBezTo>
                  <a:cubicBezTo>
                    <a:pt x="154355" y="26657"/>
                    <a:pt x="158603" y="27749"/>
                    <a:pt x="161907" y="29927"/>
                  </a:cubicBezTo>
                  <a:cubicBezTo>
                    <a:pt x="165212" y="32031"/>
                    <a:pt x="167572" y="35018"/>
                    <a:pt x="168988" y="38882"/>
                  </a:cubicBezTo>
                  <a:cubicBezTo>
                    <a:pt x="174517" y="30730"/>
                    <a:pt x="181733" y="26657"/>
                    <a:pt x="190567" y="26657"/>
                  </a:cubicBezTo>
                  <a:cubicBezTo>
                    <a:pt x="197513" y="26657"/>
                    <a:pt x="202840" y="28592"/>
                    <a:pt x="206616" y="32456"/>
                  </a:cubicBezTo>
                  <a:cubicBezTo>
                    <a:pt x="210325" y="36320"/>
                    <a:pt x="212213" y="42220"/>
                    <a:pt x="212213" y="50157"/>
                  </a:cubicBezTo>
                  <a:lnTo>
                    <a:pt x="212213" y="98204"/>
                  </a:lnTo>
                  <a:lnTo>
                    <a:pt x="200413" y="98204"/>
                  </a:lnTo>
                  <a:lnTo>
                    <a:pt x="200413" y="54156"/>
                  </a:lnTo>
                  <a:cubicBezTo>
                    <a:pt x="200413" y="49382"/>
                    <a:pt x="200008" y="45976"/>
                    <a:pt x="199198" y="43940"/>
                  </a:cubicBezTo>
                  <a:cubicBezTo>
                    <a:pt x="198457" y="41829"/>
                    <a:pt x="197041" y="40143"/>
                    <a:pt x="195018" y="38882"/>
                  </a:cubicBezTo>
                  <a:cubicBezTo>
                    <a:pt x="193062" y="37614"/>
                    <a:pt x="190702" y="36987"/>
                    <a:pt x="187937" y="36987"/>
                  </a:cubicBezTo>
                  <a:cubicBezTo>
                    <a:pt x="183014" y="36987"/>
                    <a:pt x="178901" y="38633"/>
                    <a:pt x="175597" y="41937"/>
                  </a:cubicBezTo>
                  <a:cubicBezTo>
                    <a:pt x="172360" y="45167"/>
                    <a:pt x="170742" y="50366"/>
                    <a:pt x="170742" y="57528"/>
                  </a:cubicBezTo>
                  <a:lnTo>
                    <a:pt x="170742" y="98204"/>
                  </a:lnTo>
                  <a:lnTo>
                    <a:pt x="158941" y="98204"/>
                  </a:lnTo>
                  <a:lnTo>
                    <a:pt x="158941" y="52787"/>
                  </a:lnTo>
                  <a:cubicBezTo>
                    <a:pt x="158941" y="47520"/>
                    <a:pt x="157997" y="43589"/>
                    <a:pt x="156041" y="40986"/>
                  </a:cubicBezTo>
                  <a:cubicBezTo>
                    <a:pt x="154153" y="38322"/>
                    <a:pt x="150983" y="36987"/>
                    <a:pt x="146533" y="36987"/>
                  </a:cubicBezTo>
                  <a:cubicBezTo>
                    <a:pt x="143229" y="36987"/>
                    <a:pt x="140126" y="37864"/>
                    <a:pt x="137295" y="39617"/>
                  </a:cubicBezTo>
                  <a:cubicBezTo>
                    <a:pt x="134462" y="41377"/>
                    <a:pt x="132439" y="43940"/>
                    <a:pt x="131158" y="47311"/>
                  </a:cubicBezTo>
                  <a:cubicBezTo>
                    <a:pt x="129876" y="50683"/>
                    <a:pt x="129270" y="55565"/>
                    <a:pt x="129270" y="61958"/>
                  </a:cubicBezTo>
                  <a:lnTo>
                    <a:pt x="129270" y="98204"/>
                  </a:lnTo>
                  <a:lnTo>
                    <a:pt x="117334" y="98204"/>
                  </a:lnTo>
                  <a:close/>
                  <a:moveTo>
                    <a:pt x="225228" y="124961"/>
                  </a:moveTo>
                  <a:lnTo>
                    <a:pt x="225228" y="28241"/>
                  </a:lnTo>
                  <a:lnTo>
                    <a:pt x="236084" y="28241"/>
                  </a:lnTo>
                  <a:lnTo>
                    <a:pt x="236084" y="37298"/>
                  </a:lnTo>
                  <a:cubicBezTo>
                    <a:pt x="238647" y="33791"/>
                    <a:pt x="241479" y="31154"/>
                    <a:pt x="244649" y="29401"/>
                  </a:cubicBezTo>
                  <a:cubicBezTo>
                    <a:pt x="247885" y="27574"/>
                    <a:pt x="251729" y="26657"/>
                    <a:pt x="256314" y="26657"/>
                  </a:cubicBezTo>
                  <a:cubicBezTo>
                    <a:pt x="262316" y="26657"/>
                    <a:pt x="267576" y="28201"/>
                    <a:pt x="272162" y="31296"/>
                  </a:cubicBezTo>
                  <a:cubicBezTo>
                    <a:pt x="276680" y="34384"/>
                    <a:pt x="280119" y="38741"/>
                    <a:pt x="282479" y="44358"/>
                  </a:cubicBezTo>
                  <a:cubicBezTo>
                    <a:pt x="284840" y="49908"/>
                    <a:pt x="286053" y="56024"/>
                    <a:pt x="286053" y="62693"/>
                  </a:cubicBezTo>
                  <a:cubicBezTo>
                    <a:pt x="286053" y="69861"/>
                    <a:pt x="284772" y="76321"/>
                    <a:pt x="282142" y="82080"/>
                  </a:cubicBezTo>
                  <a:cubicBezTo>
                    <a:pt x="279647" y="87772"/>
                    <a:pt x="275870" y="92161"/>
                    <a:pt x="270948" y="95250"/>
                  </a:cubicBezTo>
                  <a:cubicBezTo>
                    <a:pt x="266025" y="98271"/>
                    <a:pt x="260900" y="99782"/>
                    <a:pt x="255505" y="99782"/>
                  </a:cubicBezTo>
                  <a:cubicBezTo>
                    <a:pt x="251527" y="99782"/>
                    <a:pt x="248020" y="98939"/>
                    <a:pt x="244851" y="97253"/>
                  </a:cubicBezTo>
                  <a:cubicBezTo>
                    <a:pt x="241749" y="95567"/>
                    <a:pt x="239187" y="93463"/>
                    <a:pt x="237164" y="90934"/>
                  </a:cubicBezTo>
                  <a:lnTo>
                    <a:pt x="237164" y="124961"/>
                  </a:lnTo>
                  <a:lnTo>
                    <a:pt x="225228" y="124961"/>
                  </a:lnTo>
                  <a:close/>
                  <a:moveTo>
                    <a:pt x="236018" y="63644"/>
                  </a:moveTo>
                  <a:cubicBezTo>
                    <a:pt x="236018" y="72633"/>
                    <a:pt x="237838" y="79268"/>
                    <a:pt x="241479" y="83557"/>
                  </a:cubicBezTo>
                  <a:cubicBezTo>
                    <a:pt x="245121" y="87839"/>
                    <a:pt x="249571" y="89983"/>
                    <a:pt x="254764" y="89983"/>
                  </a:cubicBezTo>
                  <a:cubicBezTo>
                    <a:pt x="260024" y="89983"/>
                    <a:pt x="264542" y="87772"/>
                    <a:pt x="268250" y="83348"/>
                  </a:cubicBezTo>
                  <a:cubicBezTo>
                    <a:pt x="272027" y="78918"/>
                    <a:pt x="273915" y="71999"/>
                    <a:pt x="273915" y="62585"/>
                  </a:cubicBezTo>
                  <a:cubicBezTo>
                    <a:pt x="273915" y="53738"/>
                    <a:pt x="272095" y="47102"/>
                    <a:pt x="268318" y="42672"/>
                  </a:cubicBezTo>
                  <a:cubicBezTo>
                    <a:pt x="264677" y="38181"/>
                    <a:pt x="260361" y="35929"/>
                    <a:pt x="255304" y="35929"/>
                  </a:cubicBezTo>
                  <a:cubicBezTo>
                    <a:pt x="250246" y="35929"/>
                    <a:pt x="245728" y="38316"/>
                    <a:pt x="241817" y="43097"/>
                  </a:cubicBezTo>
                  <a:cubicBezTo>
                    <a:pt x="237905" y="47804"/>
                    <a:pt x="236018" y="54648"/>
                    <a:pt x="236018" y="63644"/>
                  </a:cubicBezTo>
                  <a:close/>
                  <a:moveTo>
                    <a:pt x="299203" y="98204"/>
                  </a:moveTo>
                  <a:lnTo>
                    <a:pt x="299203" y="1686"/>
                  </a:lnTo>
                  <a:lnTo>
                    <a:pt x="311004" y="1686"/>
                  </a:lnTo>
                  <a:lnTo>
                    <a:pt x="311004" y="98204"/>
                  </a:lnTo>
                  <a:lnTo>
                    <a:pt x="299203" y="98204"/>
                  </a:lnTo>
                  <a:close/>
                  <a:moveTo>
                    <a:pt x="374323" y="75654"/>
                  </a:moveTo>
                  <a:lnTo>
                    <a:pt x="386529" y="77232"/>
                  </a:lnTo>
                  <a:cubicBezTo>
                    <a:pt x="384641" y="84326"/>
                    <a:pt x="381067" y="89876"/>
                    <a:pt x="375807" y="93881"/>
                  </a:cubicBezTo>
                  <a:cubicBezTo>
                    <a:pt x="370615" y="97813"/>
                    <a:pt x="363939" y="99782"/>
                    <a:pt x="355779" y="99782"/>
                  </a:cubicBezTo>
                  <a:cubicBezTo>
                    <a:pt x="345597" y="99782"/>
                    <a:pt x="337505" y="96659"/>
                    <a:pt x="331436" y="90402"/>
                  </a:cubicBezTo>
                  <a:cubicBezTo>
                    <a:pt x="325501" y="84083"/>
                    <a:pt x="322467" y="75229"/>
                    <a:pt x="322467" y="63853"/>
                  </a:cubicBezTo>
                  <a:cubicBezTo>
                    <a:pt x="322467" y="52052"/>
                    <a:pt x="325501" y="42921"/>
                    <a:pt x="331571" y="36455"/>
                  </a:cubicBezTo>
                  <a:cubicBezTo>
                    <a:pt x="337572" y="29927"/>
                    <a:pt x="345462" y="26657"/>
                    <a:pt x="355172" y="26657"/>
                  </a:cubicBezTo>
                  <a:cubicBezTo>
                    <a:pt x="364478" y="26657"/>
                    <a:pt x="372098" y="29853"/>
                    <a:pt x="378032" y="36246"/>
                  </a:cubicBezTo>
                  <a:cubicBezTo>
                    <a:pt x="383967" y="42571"/>
                    <a:pt x="387001" y="51526"/>
                    <a:pt x="387001" y="63118"/>
                  </a:cubicBezTo>
                  <a:cubicBezTo>
                    <a:pt x="387001" y="63819"/>
                    <a:pt x="386933" y="64871"/>
                    <a:pt x="386867" y="66274"/>
                  </a:cubicBezTo>
                  <a:lnTo>
                    <a:pt x="334740" y="66274"/>
                  </a:lnTo>
                  <a:cubicBezTo>
                    <a:pt x="335145" y="73934"/>
                    <a:pt x="337302" y="79801"/>
                    <a:pt x="341281" y="83874"/>
                  </a:cubicBezTo>
                  <a:cubicBezTo>
                    <a:pt x="345192" y="87947"/>
                    <a:pt x="350047" y="89983"/>
                    <a:pt x="355914" y="89983"/>
                  </a:cubicBezTo>
                  <a:cubicBezTo>
                    <a:pt x="360230" y="89983"/>
                    <a:pt x="363939" y="88857"/>
                    <a:pt x="366973" y="86612"/>
                  </a:cubicBezTo>
                  <a:cubicBezTo>
                    <a:pt x="370075" y="84292"/>
                    <a:pt x="372503" y="80644"/>
                    <a:pt x="374323" y="75654"/>
                  </a:cubicBezTo>
                  <a:close/>
                  <a:moveTo>
                    <a:pt x="335347" y="56476"/>
                  </a:moveTo>
                  <a:lnTo>
                    <a:pt x="374458" y="56476"/>
                  </a:lnTo>
                  <a:cubicBezTo>
                    <a:pt x="373919" y="50649"/>
                    <a:pt x="372503" y="46259"/>
                    <a:pt x="370008" y="43306"/>
                  </a:cubicBezTo>
                  <a:cubicBezTo>
                    <a:pt x="366232" y="38741"/>
                    <a:pt x="361309" y="36455"/>
                    <a:pt x="355240" y="36455"/>
                  </a:cubicBezTo>
                  <a:cubicBezTo>
                    <a:pt x="349845" y="36455"/>
                    <a:pt x="345260" y="38282"/>
                    <a:pt x="341551" y="41937"/>
                  </a:cubicBezTo>
                  <a:cubicBezTo>
                    <a:pt x="337842" y="45518"/>
                    <a:pt x="335751" y="50366"/>
                    <a:pt x="335347" y="56476"/>
                  </a:cubicBezTo>
                  <a:close/>
                  <a:moveTo>
                    <a:pt x="389698" y="124961"/>
                  </a:moveTo>
                  <a:lnTo>
                    <a:pt x="389698" y="116431"/>
                  </a:lnTo>
                  <a:lnTo>
                    <a:pt x="468191" y="116431"/>
                  </a:lnTo>
                  <a:lnTo>
                    <a:pt x="468191" y="124961"/>
                  </a:lnTo>
                  <a:lnTo>
                    <a:pt x="389698" y="124961"/>
                  </a:lnTo>
                  <a:close/>
                  <a:moveTo>
                    <a:pt x="474665" y="98204"/>
                  </a:moveTo>
                  <a:lnTo>
                    <a:pt x="474665" y="28241"/>
                  </a:lnTo>
                  <a:lnTo>
                    <a:pt x="485320" y="28241"/>
                  </a:lnTo>
                  <a:lnTo>
                    <a:pt x="485320" y="38882"/>
                  </a:lnTo>
                  <a:cubicBezTo>
                    <a:pt x="488017" y="33892"/>
                    <a:pt x="490580" y="30628"/>
                    <a:pt x="492872" y="29084"/>
                  </a:cubicBezTo>
                  <a:cubicBezTo>
                    <a:pt x="495165" y="27466"/>
                    <a:pt x="497727" y="26657"/>
                    <a:pt x="500492" y="26657"/>
                  </a:cubicBezTo>
                  <a:cubicBezTo>
                    <a:pt x="504471" y="26657"/>
                    <a:pt x="508516" y="27924"/>
                    <a:pt x="512697" y="30453"/>
                  </a:cubicBezTo>
                  <a:lnTo>
                    <a:pt x="508584" y="41512"/>
                  </a:lnTo>
                  <a:cubicBezTo>
                    <a:pt x="505685" y="39759"/>
                    <a:pt x="502785" y="38882"/>
                    <a:pt x="499952" y="38882"/>
                  </a:cubicBezTo>
                  <a:cubicBezTo>
                    <a:pt x="497323" y="38882"/>
                    <a:pt x="494962" y="39691"/>
                    <a:pt x="492872" y="41303"/>
                  </a:cubicBezTo>
                  <a:cubicBezTo>
                    <a:pt x="490849" y="42847"/>
                    <a:pt x="489365" y="44992"/>
                    <a:pt x="488421" y="47730"/>
                  </a:cubicBezTo>
                  <a:cubicBezTo>
                    <a:pt x="487208" y="51944"/>
                    <a:pt x="486533" y="56550"/>
                    <a:pt x="486533" y="61533"/>
                  </a:cubicBezTo>
                  <a:lnTo>
                    <a:pt x="486533" y="98204"/>
                  </a:lnTo>
                  <a:lnTo>
                    <a:pt x="474665" y="98204"/>
                  </a:lnTo>
                  <a:close/>
                  <a:moveTo>
                    <a:pt x="569881" y="75654"/>
                  </a:moveTo>
                  <a:lnTo>
                    <a:pt x="582087" y="77232"/>
                  </a:lnTo>
                  <a:cubicBezTo>
                    <a:pt x="580198" y="84326"/>
                    <a:pt x="576624" y="89876"/>
                    <a:pt x="571365" y="93881"/>
                  </a:cubicBezTo>
                  <a:cubicBezTo>
                    <a:pt x="566172" y="97813"/>
                    <a:pt x="559497" y="99782"/>
                    <a:pt x="551337" y="99782"/>
                  </a:cubicBezTo>
                  <a:cubicBezTo>
                    <a:pt x="541155" y="99782"/>
                    <a:pt x="533062" y="96659"/>
                    <a:pt x="526993" y="90402"/>
                  </a:cubicBezTo>
                  <a:cubicBezTo>
                    <a:pt x="521059" y="84083"/>
                    <a:pt x="518025" y="75229"/>
                    <a:pt x="518025" y="63853"/>
                  </a:cubicBezTo>
                  <a:cubicBezTo>
                    <a:pt x="518025" y="52052"/>
                    <a:pt x="521059" y="42921"/>
                    <a:pt x="527128" y="36455"/>
                  </a:cubicBezTo>
                  <a:cubicBezTo>
                    <a:pt x="533130" y="29927"/>
                    <a:pt x="541020" y="26657"/>
                    <a:pt x="550730" y="26657"/>
                  </a:cubicBezTo>
                  <a:cubicBezTo>
                    <a:pt x="560036" y="26657"/>
                    <a:pt x="567656" y="29853"/>
                    <a:pt x="573590" y="36246"/>
                  </a:cubicBezTo>
                  <a:cubicBezTo>
                    <a:pt x="579524" y="42571"/>
                    <a:pt x="582558" y="51526"/>
                    <a:pt x="582558" y="63118"/>
                  </a:cubicBezTo>
                  <a:cubicBezTo>
                    <a:pt x="582558" y="63819"/>
                    <a:pt x="582491" y="64871"/>
                    <a:pt x="582424" y="66274"/>
                  </a:cubicBezTo>
                  <a:lnTo>
                    <a:pt x="530297" y="66274"/>
                  </a:lnTo>
                  <a:cubicBezTo>
                    <a:pt x="530702" y="73934"/>
                    <a:pt x="532860" y="79801"/>
                    <a:pt x="536839" y="83874"/>
                  </a:cubicBezTo>
                  <a:cubicBezTo>
                    <a:pt x="540750" y="87947"/>
                    <a:pt x="545605" y="89983"/>
                    <a:pt x="551472" y="89983"/>
                  </a:cubicBezTo>
                  <a:cubicBezTo>
                    <a:pt x="555787" y="89983"/>
                    <a:pt x="559497" y="88857"/>
                    <a:pt x="562531" y="86612"/>
                  </a:cubicBezTo>
                  <a:cubicBezTo>
                    <a:pt x="565632" y="84292"/>
                    <a:pt x="568061" y="80644"/>
                    <a:pt x="569881" y="75654"/>
                  </a:cubicBezTo>
                  <a:close/>
                  <a:moveTo>
                    <a:pt x="530905" y="56476"/>
                  </a:moveTo>
                  <a:lnTo>
                    <a:pt x="570016" y="56476"/>
                  </a:lnTo>
                  <a:cubicBezTo>
                    <a:pt x="569477" y="50649"/>
                    <a:pt x="568061" y="46259"/>
                    <a:pt x="565566" y="43306"/>
                  </a:cubicBezTo>
                  <a:cubicBezTo>
                    <a:pt x="561789" y="38741"/>
                    <a:pt x="556867" y="36455"/>
                    <a:pt x="550797" y="36455"/>
                  </a:cubicBezTo>
                  <a:cubicBezTo>
                    <a:pt x="545402" y="36455"/>
                    <a:pt x="540817" y="38282"/>
                    <a:pt x="537108" y="41937"/>
                  </a:cubicBezTo>
                  <a:cubicBezTo>
                    <a:pt x="533400" y="45518"/>
                    <a:pt x="531309" y="50366"/>
                    <a:pt x="530905" y="56476"/>
                  </a:cubicBezTo>
                  <a:close/>
                  <a:moveTo>
                    <a:pt x="596113" y="124961"/>
                  </a:moveTo>
                  <a:lnTo>
                    <a:pt x="596113" y="28241"/>
                  </a:lnTo>
                  <a:lnTo>
                    <a:pt x="606969" y="28241"/>
                  </a:lnTo>
                  <a:lnTo>
                    <a:pt x="606969" y="37298"/>
                  </a:lnTo>
                  <a:cubicBezTo>
                    <a:pt x="609532" y="33791"/>
                    <a:pt x="612364" y="31154"/>
                    <a:pt x="615534" y="29401"/>
                  </a:cubicBezTo>
                  <a:cubicBezTo>
                    <a:pt x="618770" y="27574"/>
                    <a:pt x="622614" y="26657"/>
                    <a:pt x="627199" y="26657"/>
                  </a:cubicBezTo>
                  <a:cubicBezTo>
                    <a:pt x="633201" y="26657"/>
                    <a:pt x="638461" y="28201"/>
                    <a:pt x="643047" y="31296"/>
                  </a:cubicBezTo>
                  <a:cubicBezTo>
                    <a:pt x="647565" y="34384"/>
                    <a:pt x="651004" y="38741"/>
                    <a:pt x="653364" y="44358"/>
                  </a:cubicBezTo>
                  <a:cubicBezTo>
                    <a:pt x="655725" y="49908"/>
                    <a:pt x="656938" y="56024"/>
                    <a:pt x="656938" y="62693"/>
                  </a:cubicBezTo>
                  <a:cubicBezTo>
                    <a:pt x="656938" y="69861"/>
                    <a:pt x="655657" y="76321"/>
                    <a:pt x="653027" y="82080"/>
                  </a:cubicBezTo>
                  <a:cubicBezTo>
                    <a:pt x="650532" y="87772"/>
                    <a:pt x="646755" y="92161"/>
                    <a:pt x="641833" y="95250"/>
                  </a:cubicBezTo>
                  <a:cubicBezTo>
                    <a:pt x="636910" y="98271"/>
                    <a:pt x="631785" y="99782"/>
                    <a:pt x="626390" y="99782"/>
                  </a:cubicBezTo>
                  <a:cubicBezTo>
                    <a:pt x="622412" y="99782"/>
                    <a:pt x="618905" y="98939"/>
                    <a:pt x="615736" y="97253"/>
                  </a:cubicBezTo>
                  <a:cubicBezTo>
                    <a:pt x="612634" y="95567"/>
                    <a:pt x="610072" y="93463"/>
                    <a:pt x="608049" y="90934"/>
                  </a:cubicBezTo>
                  <a:lnTo>
                    <a:pt x="608049" y="124961"/>
                  </a:lnTo>
                  <a:lnTo>
                    <a:pt x="596113" y="124961"/>
                  </a:lnTo>
                  <a:close/>
                  <a:moveTo>
                    <a:pt x="606903" y="63644"/>
                  </a:moveTo>
                  <a:cubicBezTo>
                    <a:pt x="606903" y="72633"/>
                    <a:pt x="608723" y="79268"/>
                    <a:pt x="612364" y="83557"/>
                  </a:cubicBezTo>
                  <a:cubicBezTo>
                    <a:pt x="616006" y="87839"/>
                    <a:pt x="620456" y="89983"/>
                    <a:pt x="625649" y="89983"/>
                  </a:cubicBezTo>
                  <a:cubicBezTo>
                    <a:pt x="630909" y="89983"/>
                    <a:pt x="635427" y="87772"/>
                    <a:pt x="639135" y="83348"/>
                  </a:cubicBezTo>
                  <a:cubicBezTo>
                    <a:pt x="642912" y="78918"/>
                    <a:pt x="644800" y="71999"/>
                    <a:pt x="644800" y="62585"/>
                  </a:cubicBezTo>
                  <a:cubicBezTo>
                    <a:pt x="644800" y="53738"/>
                    <a:pt x="642979" y="47102"/>
                    <a:pt x="639203" y="42672"/>
                  </a:cubicBezTo>
                  <a:cubicBezTo>
                    <a:pt x="635562" y="38181"/>
                    <a:pt x="631246" y="35929"/>
                    <a:pt x="626189" y="35929"/>
                  </a:cubicBezTo>
                  <a:cubicBezTo>
                    <a:pt x="621131" y="35929"/>
                    <a:pt x="616613" y="38316"/>
                    <a:pt x="612702" y="43097"/>
                  </a:cubicBezTo>
                  <a:cubicBezTo>
                    <a:pt x="608790" y="47804"/>
                    <a:pt x="606903" y="54648"/>
                    <a:pt x="606903" y="63644"/>
                  </a:cubicBezTo>
                  <a:close/>
                  <a:moveTo>
                    <a:pt x="718235" y="75654"/>
                  </a:moveTo>
                  <a:lnTo>
                    <a:pt x="730441" y="77232"/>
                  </a:lnTo>
                  <a:cubicBezTo>
                    <a:pt x="728552" y="84326"/>
                    <a:pt x="724978" y="89876"/>
                    <a:pt x="719719" y="93881"/>
                  </a:cubicBezTo>
                  <a:cubicBezTo>
                    <a:pt x="714526" y="97813"/>
                    <a:pt x="707851" y="99782"/>
                    <a:pt x="699691" y="99782"/>
                  </a:cubicBezTo>
                  <a:cubicBezTo>
                    <a:pt x="689509" y="99782"/>
                    <a:pt x="681416" y="96659"/>
                    <a:pt x="675347" y="90402"/>
                  </a:cubicBezTo>
                  <a:cubicBezTo>
                    <a:pt x="669413" y="84083"/>
                    <a:pt x="666379" y="75229"/>
                    <a:pt x="666379" y="63853"/>
                  </a:cubicBezTo>
                  <a:cubicBezTo>
                    <a:pt x="666379" y="52052"/>
                    <a:pt x="669413" y="42921"/>
                    <a:pt x="675482" y="36455"/>
                  </a:cubicBezTo>
                  <a:cubicBezTo>
                    <a:pt x="681484" y="29927"/>
                    <a:pt x="689374" y="26657"/>
                    <a:pt x="699084" y="26657"/>
                  </a:cubicBezTo>
                  <a:cubicBezTo>
                    <a:pt x="708390" y="26657"/>
                    <a:pt x="716010" y="29853"/>
                    <a:pt x="721944" y="36246"/>
                  </a:cubicBezTo>
                  <a:cubicBezTo>
                    <a:pt x="727878" y="42571"/>
                    <a:pt x="730912" y="51526"/>
                    <a:pt x="730912" y="63118"/>
                  </a:cubicBezTo>
                  <a:cubicBezTo>
                    <a:pt x="730912" y="63819"/>
                    <a:pt x="730845" y="64871"/>
                    <a:pt x="730778" y="66274"/>
                  </a:cubicBezTo>
                  <a:lnTo>
                    <a:pt x="678651" y="66274"/>
                  </a:lnTo>
                  <a:cubicBezTo>
                    <a:pt x="679056" y="73934"/>
                    <a:pt x="681214" y="79801"/>
                    <a:pt x="685193" y="83874"/>
                  </a:cubicBezTo>
                  <a:cubicBezTo>
                    <a:pt x="689104" y="87947"/>
                    <a:pt x="693959" y="89983"/>
                    <a:pt x="699826" y="89983"/>
                  </a:cubicBezTo>
                  <a:cubicBezTo>
                    <a:pt x="704141" y="89983"/>
                    <a:pt x="707851" y="88857"/>
                    <a:pt x="710885" y="86612"/>
                  </a:cubicBezTo>
                  <a:cubicBezTo>
                    <a:pt x="713986" y="84292"/>
                    <a:pt x="716415" y="80644"/>
                    <a:pt x="718235" y="75654"/>
                  </a:cubicBezTo>
                  <a:close/>
                  <a:moveTo>
                    <a:pt x="679259" y="56476"/>
                  </a:moveTo>
                  <a:lnTo>
                    <a:pt x="718370" y="56476"/>
                  </a:lnTo>
                  <a:cubicBezTo>
                    <a:pt x="717831" y="50649"/>
                    <a:pt x="716415" y="46259"/>
                    <a:pt x="713920" y="43306"/>
                  </a:cubicBezTo>
                  <a:cubicBezTo>
                    <a:pt x="710143" y="38741"/>
                    <a:pt x="705221" y="36455"/>
                    <a:pt x="699151" y="36455"/>
                  </a:cubicBezTo>
                  <a:cubicBezTo>
                    <a:pt x="693756" y="36455"/>
                    <a:pt x="689171" y="38282"/>
                    <a:pt x="685462" y="41937"/>
                  </a:cubicBezTo>
                  <a:cubicBezTo>
                    <a:pt x="681754" y="45518"/>
                    <a:pt x="679663" y="50366"/>
                    <a:pt x="679259" y="56476"/>
                  </a:cubicBezTo>
                  <a:close/>
                  <a:moveTo>
                    <a:pt x="790187" y="89559"/>
                  </a:moveTo>
                  <a:cubicBezTo>
                    <a:pt x="785803" y="93288"/>
                    <a:pt x="781555" y="95918"/>
                    <a:pt x="777442" y="97462"/>
                  </a:cubicBezTo>
                  <a:cubicBezTo>
                    <a:pt x="773396" y="99013"/>
                    <a:pt x="769013" y="99782"/>
                    <a:pt x="764428" y="99782"/>
                  </a:cubicBezTo>
                  <a:cubicBezTo>
                    <a:pt x="756740" y="99782"/>
                    <a:pt x="750873" y="97920"/>
                    <a:pt x="746692" y="94198"/>
                  </a:cubicBezTo>
                  <a:cubicBezTo>
                    <a:pt x="742579" y="90402"/>
                    <a:pt x="740488" y="85593"/>
                    <a:pt x="740488" y="79761"/>
                  </a:cubicBezTo>
                  <a:cubicBezTo>
                    <a:pt x="740488" y="76321"/>
                    <a:pt x="741230" y="73192"/>
                    <a:pt x="742781" y="70387"/>
                  </a:cubicBezTo>
                  <a:cubicBezTo>
                    <a:pt x="744399" y="67575"/>
                    <a:pt x="746490" y="65330"/>
                    <a:pt x="748985" y="63644"/>
                  </a:cubicBezTo>
                  <a:cubicBezTo>
                    <a:pt x="751547" y="61884"/>
                    <a:pt x="754380" y="60549"/>
                    <a:pt x="757549" y="59638"/>
                  </a:cubicBezTo>
                  <a:cubicBezTo>
                    <a:pt x="759842" y="59079"/>
                    <a:pt x="763348" y="58478"/>
                    <a:pt x="768068" y="57845"/>
                  </a:cubicBezTo>
                  <a:cubicBezTo>
                    <a:pt x="777644" y="56725"/>
                    <a:pt x="784658" y="55390"/>
                    <a:pt x="789175" y="53846"/>
                  </a:cubicBezTo>
                  <a:cubicBezTo>
                    <a:pt x="789243" y="52227"/>
                    <a:pt x="789243" y="51175"/>
                    <a:pt x="789243" y="50683"/>
                  </a:cubicBezTo>
                  <a:cubicBezTo>
                    <a:pt x="789243" y="45902"/>
                    <a:pt x="788163" y="42497"/>
                    <a:pt x="785871" y="40460"/>
                  </a:cubicBezTo>
                  <a:cubicBezTo>
                    <a:pt x="782904" y="37790"/>
                    <a:pt x="778386" y="36455"/>
                    <a:pt x="772384" y="36455"/>
                  </a:cubicBezTo>
                  <a:cubicBezTo>
                    <a:pt x="766788" y="36455"/>
                    <a:pt x="762674" y="37439"/>
                    <a:pt x="759977" y="39408"/>
                  </a:cubicBezTo>
                  <a:cubicBezTo>
                    <a:pt x="757347" y="41377"/>
                    <a:pt x="755458" y="44850"/>
                    <a:pt x="754177" y="49840"/>
                  </a:cubicBezTo>
                  <a:lnTo>
                    <a:pt x="742579" y="48256"/>
                  </a:lnTo>
                  <a:cubicBezTo>
                    <a:pt x="743657" y="43272"/>
                    <a:pt x="745343" y="39267"/>
                    <a:pt x="747771" y="36246"/>
                  </a:cubicBezTo>
                  <a:cubicBezTo>
                    <a:pt x="750132" y="33157"/>
                    <a:pt x="753637" y="30804"/>
                    <a:pt x="758156" y="29185"/>
                  </a:cubicBezTo>
                  <a:cubicBezTo>
                    <a:pt x="762742" y="27499"/>
                    <a:pt x="768068" y="26657"/>
                    <a:pt x="774070" y="26657"/>
                  </a:cubicBezTo>
                  <a:cubicBezTo>
                    <a:pt x="780072" y="26657"/>
                    <a:pt x="784927" y="27358"/>
                    <a:pt x="788636" y="28767"/>
                  </a:cubicBezTo>
                  <a:cubicBezTo>
                    <a:pt x="792345" y="30170"/>
                    <a:pt x="795109" y="31963"/>
                    <a:pt x="796863" y="34142"/>
                  </a:cubicBezTo>
                  <a:cubicBezTo>
                    <a:pt x="798616" y="36246"/>
                    <a:pt x="799830" y="38916"/>
                    <a:pt x="800572" y="42146"/>
                  </a:cubicBezTo>
                  <a:cubicBezTo>
                    <a:pt x="800976" y="44183"/>
                    <a:pt x="801179" y="47837"/>
                    <a:pt x="801179" y="53104"/>
                  </a:cubicBezTo>
                  <a:lnTo>
                    <a:pt x="801179" y="68910"/>
                  </a:lnTo>
                  <a:cubicBezTo>
                    <a:pt x="801179" y="79936"/>
                    <a:pt x="801449" y="86929"/>
                    <a:pt x="801920" y="89876"/>
                  </a:cubicBezTo>
                  <a:cubicBezTo>
                    <a:pt x="802393" y="92755"/>
                    <a:pt x="803404" y="95533"/>
                    <a:pt x="804955" y="98204"/>
                  </a:cubicBezTo>
                  <a:lnTo>
                    <a:pt x="792547" y="98204"/>
                  </a:lnTo>
                  <a:cubicBezTo>
                    <a:pt x="791333" y="95742"/>
                    <a:pt x="790592" y="92863"/>
                    <a:pt x="790187" y="89559"/>
                  </a:cubicBezTo>
                  <a:close/>
                  <a:moveTo>
                    <a:pt x="789175" y="63118"/>
                  </a:moveTo>
                  <a:cubicBezTo>
                    <a:pt x="784859" y="64871"/>
                    <a:pt x="778386" y="66348"/>
                    <a:pt x="769754" y="67541"/>
                  </a:cubicBezTo>
                  <a:cubicBezTo>
                    <a:pt x="764899" y="68243"/>
                    <a:pt x="761460" y="69052"/>
                    <a:pt x="759437" y="69962"/>
                  </a:cubicBezTo>
                  <a:cubicBezTo>
                    <a:pt x="757482" y="70805"/>
                    <a:pt x="755931" y="72073"/>
                    <a:pt x="754784" y="73759"/>
                  </a:cubicBezTo>
                  <a:cubicBezTo>
                    <a:pt x="753705" y="75445"/>
                    <a:pt x="753098" y="77340"/>
                    <a:pt x="753098" y="79444"/>
                  </a:cubicBezTo>
                  <a:cubicBezTo>
                    <a:pt x="753098" y="82606"/>
                    <a:pt x="754312" y="85243"/>
                    <a:pt x="756740" y="87347"/>
                  </a:cubicBezTo>
                  <a:cubicBezTo>
                    <a:pt x="759100" y="89457"/>
                    <a:pt x="762607" y="90509"/>
                    <a:pt x="767259" y="90509"/>
                  </a:cubicBezTo>
                  <a:cubicBezTo>
                    <a:pt x="771778" y="90509"/>
                    <a:pt x="775823" y="89525"/>
                    <a:pt x="779330" y="87562"/>
                  </a:cubicBezTo>
                  <a:cubicBezTo>
                    <a:pt x="782972" y="85526"/>
                    <a:pt x="785602" y="82782"/>
                    <a:pt x="787288" y="79342"/>
                  </a:cubicBezTo>
                  <a:cubicBezTo>
                    <a:pt x="788501" y="76605"/>
                    <a:pt x="789175" y="72633"/>
                    <a:pt x="789175" y="67434"/>
                  </a:cubicBezTo>
                  <a:lnTo>
                    <a:pt x="789175" y="63118"/>
                  </a:lnTo>
                  <a:close/>
                  <a:moveTo>
                    <a:pt x="844606" y="87562"/>
                  </a:moveTo>
                  <a:lnTo>
                    <a:pt x="846292" y="98096"/>
                  </a:lnTo>
                  <a:cubicBezTo>
                    <a:pt x="842987" y="98797"/>
                    <a:pt x="839953" y="99148"/>
                    <a:pt x="837323" y="99148"/>
                  </a:cubicBezTo>
                  <a:cubicBezTo>
                    <a:pt x="833007" y="99148"/>
                    <a:pt x="829703" y="98480"/>
                    <a:pt x="827275" y="97145"/>
                  </a:cubicBezTo>
                  <a:cubicBezTo>
                    <a:pt x="824983" y="95742"/>
                    <a:pt x="823364" y="93955"/>
                    <a:pt x="822353" y="91777"/>
                  </a:cubicBezTo>
                  <a:cubicBezTo>
                    <a:pt x="821341" y="89525"/>
                    <a:pt x="820869" y="84858"/>
                    <a:pt x="820869" y="77758"/>
                  </a:cubicBezTo>
                  <a:lnTo>
                    <a:pt x="820869" y="37513"/>
                  </a:lnTo>
                  <a:lnTo>
                    <a:pt x="812238" y="37513"/>
                  </a:lnTo>
                  <a:lnTo>
                    <a:pt x="812238" y="28241"/>
                  </a:lnTo>
                  <a:lnTo>
                    <a:pt x="820869" y="28241"/>
                  </a:lnTo>
                  <a:lnTo>
                    <a:pt x="820869" y="10958"/>
                  </a:lnTo>
                  <a:lnTo>
                    <a:pt x="832670" y="3796"/>
                  </a:lnTo>
                  <a:lnTo>
                    <a:pt x="832670" y="28241"/>
                  </a:lnTo>
                  <a:lnTo>
                    <a:pt x="844606" y="28241"/>
                  </a:lnTo>
                  <a:lnTo>
                    <a:pt x="844606" y="37513"/>
                  </a:lnTo>
                  <a:lnTo>
                    <a:pt x="832670" y="37513"/>
                  </a:lnTo>
                  <a:lnTo>
                    <a:pt x="832670" y="78392"/>
                  </a:lnTo>
                  <a:cubicBezTo>
                    <a:pt x="832670" y="81763"/>
                    <a:pt x="832872" y="83941"/>
                    <a:pt x="833277" y="84926"/>
                  </a:cubicBezTo>
                  <a:cubicBezTo>
                    <a:pt x="833749" y="85836"/>
                    <a:pt x="834424" y="86612"/>
                    <a:pt x="835300" y="87246"/>
                  </a:cubicBezTo>
                  <a:cubicBezTo>
                    <a:pt x="836311" y="87805"/>
                    <a:pt x="837660" y="88088"/>
                    <a:pt x="839414" y="88088"/>
                  </a:cubicBezTo>
                  <a:cubicBezTo>
                    <a:pt x="840695" y="88088"/>
                    <a:pt x="842380" y="87913"/>
                    <a:pt x="844606" y="87562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138C43B-9828-4855-8459-EA74BED01EAB}"/>
                </a:ext>
              </a:extLst>
            </p:cNvPr>
            <p:cNvSpPr/>
            <p:nvPr/>
          </p:nvSpPr>
          <p:spPr>
            <a:xfrm>
              <a:off x="7959865" y="5079923"/>
              <a:ext cx="369535" cy="101784"/>
            </a:xfrm>
            <a:custGeom>
              <a:avLst/>
              <a:gdLst>
                <a:gd name="connsiteX0" fmla="*/ 62039 w 369535"/>
                <a:gd name="connsiteY0" fmla="*/ 25288 h 101784"/>
                <a:gd name="connsiteX1" fmla="*/ 50238 w 369535"/>
                <a:gd name="connsiteY1" fmla="*/ 26238 h 101784"/>
                <a:gd name="connsiteX2" fmla="*/ 45854 w 369535"/>
                <a:gd name="connsiteY2" fmla="*/ 16123 h 101784"/>
                <a:gd name="connsiteX3" fmla="*/ 33919 w 369535"/>
                <a:gd name="connsiteY3" fmla="*/ 10958 h 101784"/>
                <a:gd name="connsiteX4" fmla="*/ 24006 w 369535"/>
                <a:gd name="connsiteY4" fmla="*/ 14121 h 101784"/>
                <a:gd name="connsiteX5" fmla="*/ 15173 w 369535"/>
                <a:gd name="connsiteY5" fmla="*/ 26131 h 101784"/>
                <a:gd name="connsiteX6" fmla="*/ 11801 w 369535"/>
                <a:gd name="connsiteY6" fmla="*/ 48363 h 101784"/>
                <a:gd name="connsiteX7" fmla="*/ 22253 w 369535"/>
                <a:gd name="connsiteY7" fmla="*/ 38774 h 101784"/>
                <a:gd name="connsiteX8" fmla="*/ 35268 w 369535"/>
                <a:gd name="connsiteY8" fmla="*/ 35612 h 101784"/>
                <a:gd name="connsiteX9" fmla="*/ 55430 w 369535"/>
                <a:gd name="connsiteY9" fmla="*/ 44358 h 101784"/>
                <a:gd name="connsiteX10" fmla="*/ 63724 w 369535"/>
                <a:gd name="connsiteY10" fmla="*/ 66800 h 101784"/>
                <a:gd name="connsiteX11" fmla="*/ 59881 w 369535"/>
                <a:gd name="connsiteY11" fmla="*/ 83766 h 101784"/>
                <a:gd name="connsiteX12" fmla="*/ 49092 w 369535"/>
                <a:gd name="connsiteY12" fmla="*/ 95776 h 101784"/>
                <a:gd name="connsiteX13" fmla="*/ 33514 w 369535"/>
                <a:gd name="connsiteY13" fmla="*/ 99889 h 101784"/>
                <a:gd name="connsiteX14" fmla="*/ 9373 w 369535"/>
                <a:gd name="connsiteY14" fmla="*/ 89033 h 101784"/>
                <a:gd name="connsiteX15" fmla="*/ 0 w 369535"/>
                <a:gd name="connsiteY15" fmla="*/ 53003 h 101784"/>
                <a:gd name="connsiteX16" fmla="*/ 10318 w 369535"/>
                <a:gd name="connsiteY16" fmla="*/ 12327 h 101784"/>
                <a:gd name="connsiteX17" fmla="*/ 34661 w 369535"/>
                <a:gd name="connsiteY17" fmla="*/ 1268 h 101784"/>
                <a:gd name="connsiteX18" fmla="*/ 53340 w 369535"/>
                <a:gd name="connsiteY18" fmla="*/ 7694 h 101784"/>
                <a:gd name="connsiteX19" fmla="*/ 62039 w 369535"/>
                <a:gd name="connsiteY19" fmla="*/ 25288 h 101784"/>
                <a:gd name="connsiteX20" fmla="*/ 13689 w 369535"/>
                <a:gd name="connsiteY20" fmla="*/ 66908 h 101784"/>
                <a:gd name="connsiteX21" fmla="*/ 16252 w 369535"/>
                <a:gd name="connsiteY21" fmla="*/ 78601 h 101784"/>
                <a:gd name="connsiteX22" fmla="*/ 23467 w 369535"/>
                <a:gd name="connsiteY22" fmla="*/ 87138 h 101784"/>
                <a:gd name="connsiteX23" fmla="*/ 33312 w 369535"/>
                <a:gd name="connsiteY23" fmla="*/ 90091 h 101784"/>
                <a:gd name="connsiteX24" fmla="*/ 46259 w 369535"/>
                <a:gd name="connsiteY24" fmla="*/ 84083 h 101784"/>
                <a:gd name="connsiteX25" fmla="*/ 51654 w 369535"/>
                <a:gd name="connsiteY25" fmla="*/ 67541 h 101784"/>
                <a:gd name="connsiteX26" fmla="*/ 46259 w 369535"/>
                <a:gd name="connsiteY26" fmla="*/ 51843 h 101784"/>
                <a:gd name="connsiteX27" fmla="*/ 32908 w 369535"/>
                <a:gd name="connsiteY27" fmla="*/ 46044 h 101784"/>
                <a:gd name="connsiteX28" fmla="*/ 19286 w 369535"/>
                <a:gd name="connsiteY28" fmla="*/ 51843 h 101784"/>
                <a:gd name="connsiteX29" fmla="*/ 13689 w 369535"/>
                <a:gd name="connsiteY29" fmla="*/ 66908 h 101784"/>
                <a:gd name="connsiteX30" fmla="*/ 74716 w 369535"/>
                <a:gd name="connsiteY30" fmla="*/ 72916 h 101784"/>
                <a:gd name="connsiteX31" fmla="*/ 87124 w 369535"/>
                <a:gd name="connsiteY31" fmla="*/ 71857 h 101784"/>
                <a:gd name="connsiteX32" fmla="*/ 93598 w 369535"/>
                <a:gd name="connsiteY32" fmla="*/ 85560 h 101784"/>
                <a:gd name="connsiteX33" fmla="*/ 105803 w 369535"/>
                <a:gd name="connsiteY33" fmla="*/ 90091 h 101784"/>
                <a:gd name="connsiteX34" fmla="*/ 120234 w 369535"/>
                <a:gd name="connsiteY34" fmla="*/ 83658 h 101784"/>
                <a:gd name="connsiteX35" fmla="*/ 126101 w 369535"/>
                <a:gd name="connsiteY35" fmla="*/ 66489 h 101784"/>
                <a:gd name="connsiteX36" fmla="*/ 120436 w 369535"/>
                <a:gd name="connsiteY36" fmla="*/ 50575 h 101784"/>
                <a:gd name="connsiteX37" fmla="*/ 105601 w 369535"/>
                <a:gd name="connsiteY37" fmla="*/ 44675 h 101784"/>
                <a:gd name="connsiteX38" fmla="*/ 95149 w 369535"/>
                <a:gd name="connsiteY38" fmla="*/ 47311 h 101784"/>
                <a:gd name="connsiteX39" fmla="*/ 88000 w 369535"/>
                <a:gd name="connsiteY39" fmla="*/ 54055 h 101784"/>
                <a:gd name="connsiteX40" fmla="*/ 76807 w 369535"/>
                <a:gd name="connsiteY40" fmla="*/ 52578 h 101784"/>
                <a:gd name="connsiteX41" fmla="*/ 86180 w 369535"/>
                <a:gd name="connsiteY41" fmla="*/ 2954 h 101784"/>
                <a:gd name="connsiteX42" fmla="*/ 134261 w 369535"/>
                <a:gd name="connsiteY42" fmla="*/ 2954 h 101784"/>
                <a:gd name="connsiteX43" fmla="*/ 134261 w 369535"/>
                <a:gd name="connsiteY43" fmla="*/ 14330 h 101784"/>
                <a:gd name="connsiteX44" fmla="*/ 95688 w 369535"/>
                <a:gd name="connsiteY44" fmla="*/ 14330 h 101784"/>
                <a:gd name="connsiteX45" fmla="*/ 90495 w 369535"/>
                <a:gd name="connsiteY45" fmla="*/ 40251 h 101784"/>
                <a:gd name="connsiteX46" fmla="*/ 108770 w 369535"/>
                <a:gd name="connsiteY46" fmla="*/ 34142 h 101784"/>
                <a:gd name="connsiteX47" fmla="*/ 130012 w 369535"/>
                <a:gd name="connsiteY47" fmla="*/ 42989 h 101784"/>
                <a:gd name="connsiteX48" fmla="*/ 138778 w 369535"/>
                <a:gd name="connsiteY48" fmla="*/ 65431 h 101784"/>
                <a:gd name="connsiteX49" fmla="*/ 131091 w 369535"/>
                <a:gd name="connsiteY49" fmla="*/ 88088 h 101784"/>
                <a:gd name="connsiteX50" fmla="*/ 105803 w 369535"/>
                <a:gd name="connsiteY50" fmla="*/ 99889 h 101784"/>
                <a:gd name="connsiteX51" fmla="*/ 84157 w 369535"/>
                <a:gd name="connsiteY51" fmla="*/ 92512 h 101784"/>
                <a:gd name="connsiteX52" fmla="*/ 74716 w 369535"/>
                <a:gd name="connsiteY52" fmla="*/ 72916 h 101784"/>
                <a:gd name="connsiteX53" fmla="*/ 155502 w 369535"/>
                <a:gd name="connsiteY53" fmla="*/ 98204 h 101784"/>
                <a:gd name="connsiteX54" fmla="*/ 155502 w 369535"/>
                <a:gd name="connsiteY54" fmla="*/ 84717 h 101784"/>
                <a:gd name="connsiteX55" fmla="*/ 168988 w 369535"/>
                <a:gd name="connsiteY55" fmla="*/ 84717 h 101784"/>
                <a:gd name="connsiteX56" fmla="*/ 168988 w 369535"/>
                <a:gd name="connsiteY56" fmla="*/ 98204 h 101784"/>
                <a:gd name="connsiteX57" fmla="*/ 155502 w 369535"/>
                <a:gd name="connsiteY57" fmla="*/ 98204 h 101784"/>
                <a:gd name="connsiteX58" fmla="*/ 250853 w 369535"/>
                <a:gd name="connsiteY58" fmla="*/ 25288 h 101784"/>
                <a:gd name="connsiteX59" fmla="*/ 239052 w 369535"/>
                <a:gd name="connsiteY59" fmla="*/ 26238 h 101784"/>
                <a:gd name="connsiteX60" fmla="*/ 234669 w 369535"/>
                <a:gd name="connsiteY60" fmla="*/ 16123 h 101784"/>
                <a:gd name="connsiteX61" fmla="*/ 222733 w 369535"/>
                <a:gd name="connsiteY61" fmla="*/ 10958 h 101784"/>
                <a:gd name="connsiteX62" fmla="*/ 212820 w 369535"/>
                <a:gd name="connsiteY62" fmla="*/ 14121 h 101784"/>
                <a:gd name="connsiteX63" fmla="*/ 203987 w 369535"/>
                <a:gd name="connsiteY63" fmla="*/ 26131 h 101784"/>
                <a:gd name="connsiteX64" fmla="*/ 200615 w 369535"/>
                <a:gd name="connsiteY64" fmla="*/ 48363 h 101784"/>
                <a:gd name="connsiteX65" fmla="*/ 211067 w 369535"/>
                <a:gd name="connsiteY65" fmla="*/ 38774 h 101784"/>
                <a:gd name="connsiteX66" fmla="*/ 224082 w 369535"/>
                <a:gd name="connsiteY66" fmla="*/ 35612 h 101784"/>
                <a:gd name="connsiteX67" fmla="*/ 244244 w 369535"/>
                <a:gd name="connsiteY67" fmla="*/ 44358 h 101784"/>
                <a:gd name="connsiteX68" fmla="*/ 252539 w 369535"/>
                <a:gd name="connsiteY68" fmla="*/ 66800 h 101784"/>
                <a:gd name="connsiteX69" fmla="*/ 248695 w 369535"/>
                <a:gd name="connsiteY69" fmla="*/ 83766 h 101784"/>
                <a:gd name="connsiteX70" fmla="*/ 237906 w 369535"/>
                <a:gd name="connsiteY70" fmla="*/ 95776 h 101784"/>
                <a:gd name="connsiteX71" fmla="*/ 222328 w 369535"/>
                <a:gd name="connsiteY71" fmla="*/ 99889 h 101784"/>
                <a:gd name="connsiteX72" fmla="*/ 198188 w 369535"/>
                <a:gd name="connsiteY72" fmla="*/ 89033 h 101784"/>
                <a:gd name="connsiteX73" fmla="*/ 188814 w 369535"/>
                <a:gd name="connsiteY73" fmla="*/ 53003 h 101784"/>
                <a:gd name="connsiteX74" fmla="*/ 199132 w 369535"/>
                <a:gd name="connsiteY74" fmla="*/ 12327 h 101784"/>
                <a:gd name="connsiteX75" fmla="*/ 223475 w 369535"/>
                <a:gd name="connsiteY75" fmla="*/ 1268 h 101784"/>
                <a:gd name="connsiteX76" fmla="*/ 242154 w 369535"/>
                <a:gd name="connsiteY76" fmla="*/ 7694 h 101784"/>
                <a:gd name="connsiteX77" fmla="*/ 250853 w 369535"/>
                <a:gd name="connsiteY77" fmla="*/ 25288 h 101784"/>
                <a:gd name="connsiteX78" fmla="*/ 202503 w 369535"/>
                <a:gd name="connsiteY78" fmla="*/ 66908 h 101784"/>
                <a:gd name="connsiteX79" fmla="*/ 205066 w 369535"/>
                <a:gd name="connsiteY79" fmla="*/ 78601 h 101784"/>
                <a:gd name="connsiteX80" fmla="*/ 212281 w 369535"/>
                <a:gd name="connsiteY80" fmla="*/ 87138 h 101784"/>
                <a:gd name="connsiteX81" fmla="*/ 222126 w 369535"/>
                <a:gd name="connsiteY81" fmla="*/ 90091 h 101784"/>
                <a:gd name="connsiteX82" fmla="*/ 235074 w 369535"/>
                <a:gd name="connsiteY82" fmla="*/ 84083 h 101784"/>
                <a:gd name="connsiteX83" fmla="*/ 240469 w 369535"/>
                <a:gd name="connsiteY83" fmla="*/ 67541 h 101784"/>
                <a:gd name="connsiteX84" fmla="*/ 235074 w 369535"/>
                <a:gd name="connsiteY84" fmla="*/ 51843 h 101784"/>
                <a:gd name="connsiteX85" fmla="*/ 221722 w 369535"/>
                <a:gd name="connsiteY85" fmla="*/ 46044 h 101784"/>
                <a:gd name="connsiteX86" fmla="*/ 208100 w 369535"/>
                <a:gd name="connsiteY86" fmla="*/ 51843 h 101784"/>
                <a:gd name="connsiteX87" fmla="*/ 202503 w 369535"/>
                <a:gd name="connsiteY87" fmla="*/ 66908 h 101784"/>
                <a:gd name="connsiteX88" fmla="*/ 265756 w 369535"/>
                <a:gd name="connsiteY88" fmla="*/ 24869 h 101784"/>
                <a:gd name="connsiteX89" fmla="*/ 270880 w 369535"/>
                <a:gd name="connsiteY89" fmla="*/ 7269 h 101784"/>
                <a:gd name="connsiteX90" fmla="*/ 286053 w 369535"/>
                <a:gd name="connsiteY90" fmla="*/ 0 h 101784"/>
                <a:gd name="connsiteX91" fmla="*/ 301024 w 369535"/>
                <a:gd name="connsiteY91" fmla="*/ 6534 h 101784"/>
                <a:gd name="connsiteX92" fmla="*/ 307026 w 369535"/>
                <a:gd name="connsiteY92" fmla="*/ 25605 h 101784"/>
                <a:gd name="connsiteX93" fmla="*/ 301024 w 369535"/>
                <a:gd name="connsiteY93" fmla="*/ 44466 h 101784"/>
                <a:gd name="connsiteX94" fmla="*/ 286188 w 369535"/>
                <a:gd name="connsiteY94" fmla="*/ 51000 h 101784"/>
                <a:gd name="connsiteX95" fmla="*/ 271555 w 369535"/>
                <a:gd name="connsiteY95" fmla="*/ 44574 h 101784"/>
                <a:gd name="connsiteX96" fmla="*/ 265756 w 369535"/>
                <a:gd name="connsiteY96" fmla="*/ 24869 h 101784"/>
                <a:gd name="connsiteX97" fmla="*/ 286390 w 369535"/>
                <a:gd name="connsiteY97" fmla="*/ 8220 h 101784"/>
                <a:gd name="connsiteX98" fmla="*/ 279040 w 369535"/>
                <a:gd name="connsiteY98" fmla="*/ 12010 h 101784"/>
                <a:gd name="connsiteX99" fmla="*/ 276140 w 369535"/>
                <a:gd name="connsiteY99" fmla="*/ 26029 h 101784"/>
                <a:gd name="connsiteX100" fmla="*/ 279108 w 369535"/>
                <a:gd name="connsiteY100" fmla="*/ 39091 h 101784"/>
                <a:gd name="connsiteX101" fmla="*/ 286390 w 369535"/>
                <a:gd name="connsiteY101" fmla="*/ 42888 h 101784"/>
                <a:gd name="connsiteX102" fmla="*/ 293740 w 369535"/>
                <a:gd name="connsiteY102" fmla="*/ 39091 h 101784"/>
                <a:gd name="connsiteX103" fmla="*/ 296708 w 369535"/>
                <a:gd name="connsiteY103" fmla="*/ 25079 h 101784"/>
                <a:gd name="connsiteX104" fmla="*/ 293740 w 369535"/>
                <a:gd name="connsiteY104" fmla="*/ 12010 h 101784"/>
                <a:gd name="connsiteX105" fmla="*/ 286390 w 369535"/>
                <a:gd name="connsiteY105" fmla="*/ 8220 h 101784"/>
                <a:gd name="connsiteX106" fmla="*/ 286458 w 369535"/>
                <a:gd name="connsiteY106" fmla="*/ 101784 h 101784"/>
                <a:gd name="connsiteX107" fmla="*/ 339258 w 369535"/>
                <a:gd name="connsiteY107" fmla="*/ 0 h 101784"/>
                <a:gd name="connsiteX108" fmla="*/ 348834 w 369535"/>
                <a:gd name="connsiteY108" fmla="*/ 0 h 101784"/>
                <a:gd name="connsiteX109" fmla="*/ 296303 w 369535"/>
                <a:gd name="connsiteY109" fmla="*/ 101784 h 101784"/>
                <a:gd name="connsiteX110" fmla="*/ 286458 w 369535"/>
                <a:gd name="connsiteY110" fmla="*/ 101784 h 101784"/>
                <a:gd name="connsiteX111" fmla="*/ 328199 w 369535"/>
                <a:gd name="connsiteY111" fmla="*/ 75546 h 101784"/>
                <a:gd name="connsiteX112" fmla="*/ 333391 w 369535"/>
                <a:gd name="connsiteY112" fmla="*/ 57952 h 101784"/>
                <a:gd name="connsiteX113" fmla="*/ 348564 w 369535"/>
                <a:gd name="connsiteY113" fmla="*/ 50683 h 101784"/>
                <a:gd name="connsiteX114" fmla="*/ 363535 w 369535"/>
                <a:gd name="connsiteY114" fmla="*/ 57217 h 101784"/>
                <a:gd name="connsiteX115" fmla="*/ 369536 w 369535"/>
                <a:gd name="connsiteY115" fmla="*/ 76288 h 101784"/>
                <a:gd name="connsiteX116" fmla="*/ 363535 w 369535"/>
                <a:gd name="connsiteY116" fmla="*/ 95149 h 101784"/>
                <a:gd name="connsiteX117" fmla="*/ 348632 w 369535"/>
                <a:gd name="connsiteY117" fmla="*/ 101784 h 101784"/>
                <a:gd name="connsiteX118" fmla="*/ 333999 w 369535"/>
                <a:gd name="connsiteY118" fmla="*/ 95250 h 101784"/>
                <a:gd name="connsiteX119" fmla="*/ 328199 w 369535"/>
                <a:gd name="connsiteY119" fmla="*/ 75546 h 101784"/>
                <a:gd name="connsiteX120" fmla="*/ 348834 w 369535"/>
                <a:gd name="connsiteY120" fmla="*/ 58903 h 101784"/>
                <a:gd name="connsiteX121" fmla="*/ 341484 w 369535"/>
                <a:gd name="connsiteY121" fmla="*/ 62693 h 101784"/>
                <a:gd name="connsiteX122" fmla="*/ 338516 w 369535"/>
                <a:gd name="connsiteY122" fmla="*/ 76706 h 101784"/>
                <a:gd name="connsiteX123" fmla="*/ 341484 w 369535"/>
                <a:gd name="connsiteY123" fmla="*/ 89774 h 101784"/>
                <a:gd name="connsiteX124" fmla="*/ 348834 w 369535"/>
                <a:gd name="connsiteY124" fmla="*/ 93564 h 101784"/>
                <a:gd name="connsiteX125" fmla="*/ 356252 w 369535"/>
                <a:gd name="connsiteY125" fmla="*/ 89774 h 101784"/>
                <a:gd name="connsiteX126" fmla="*/ 359219 w 369535"/>
                <a:gd name="connsiteY126" fmla="*/ 75762 h 101784"/>
                <a:gd name="connsiteX127" fmla="*/ 356252 w 369535"/>
                <a:gd name="connsiteY127" fmla="*/ 62693 h 101784"/>
                <a:gd name="connsiteX128" fmla="*/ 348834 w 369535"/>
                <a:gd name="connsiteY128" fmla="*/ 58903 h 10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</a:cxnLst>
              <a:rect l="l" t="t" r="r" b="b"/>
              <a:pathLst>
                <a:path w="369535" h="101784">
                  <a:moveTo>
                    <a:pt x="62039" y="25288"/>
                  </a:moveTo>
                  <a:lnTo>
                    <a:pt x="50238" y="26238"/>
                  </a:lnTo>
                  <a:cubicBezTo>
                    <a:pt x="49226" y="21599"/>
                    <a:pt x="47743" y="18227"/>
                    <a:pt x="45854" y="16123"/>
                  </a:cubicBezTo>
                  <a:cubicBezTo>
                    <a:pt x="42618" y="12678"/>
                    <a:pt x="38639" y="10958"/>
                    <a:pt x="33919" y="10958"/>
                  </a:cubicBezTo>
                  <a:cubicBezTo>
                    <a:pt x="30143" y="10958"/>
                    <a:pt x="26838" y="12010"/>
                    <a:pt x="24006" y="14121"/>
                  </a:cubicBezTo>
                  <a:cubicBezTo>
                    <a:pt x="20298" y="16858"/>
                    <a:pt x="17330" y="20864"/>
                    <a:pt x="15173" y="26131"/>
                  </a:cubicBezTo>
                  <a:cubicBezTo>
                    <a:pt x="13014" y="31330"/>
                    <a:pt x="11868" y="38741"/>
                    <a:pt x="11801" y="48363"/>
                  </a:cubicBezTo>
                  <a:cubicBezTo>
                    <a:pt x="14700" y="44081"/>
                    <a:pt x="18139" y="40885"/>
                    <a:pt x="22253" y="38774"/>
                  </a:cubicBezTo>
                  <a:cubicBezTo>
                    <a:pt x="26367" y="36670"/>
                    <a:pt x="30749" y="35612"/>
                    <a:pt x="35268" y="35612"/>
                  </a:cubicBezTo>
                  <a:cubicBezTo>
                    <a:pt x="43158" y="35612"/>
                    <a:pt x="49901" y="38532"/>
                    <a:pt x="55430" y="44358"/>
                  </a:cubicBezTo>
                  <a:cubicBezTo>
                    <a:pt x="60959" y="50123"/>
                    <a:pt x="63724" y="57602"/>
                    <a:pt x="63724" y="66800"/>
                  </a:cubicBezTo>
                  <a:cubicBezTo>
                    <a:pt x="63724" y="72916"/>
                    <a:pt x="62444" y="78567"/>
                    <a:pt x="59881" y="83766"/>
                  </a:cubicBezTo>
                  <a:cubicBezTo>
                    <a:pt x="57251" y="88965"/>
                    <a:pt x="53677" y="92971"/>
                    <a:pt x="49092" y="95776"/>
                  </a:cubicBezTo>
                  <a:cubicBezTo>
                    <a:pt x="44506" y="98520"/>
                    <a:pt x="39314" y="99889"/>
                    <a:pt x="33514" y="99889"/>
                  </a:cubicBezTo>
                  <a:cubicBezTo>
                    <a:pt x="23669" y="99889"/>
                    <a:pt x="15644" y="96268"/>
                    <a:pt x="9373" y="89033"/>
                  </a:cubicBezTo>
                  <a:cubicBezTo>
                    <a:pt x="3102" y="81730"/>
                    <a:pt x="0" y="69720"/>
                    <a:pt x="0" y="53003"/>
                  </a:cubicBezTo>
                  <a:cubicBezTo>
                    <a:pt x="0" y="34384"/>
                    <a:pt x="3439" y="20830"/>
                    <a:pt x="10318" y="12327"/>
                  </a:cubicBezTo>
                  <a:cubicBezTo>
                    <a:pt x="16386" y="4956"/>
                    <a:pt x="24478" y="1268"/>
                    <a:pt x="34661" y="1268"/>
                  </a:cubicBezTo>
                  <a:cubicBezTo>
                    <a:pt x="42281" y="1268"/>
                    <a:pt x="48484" y="3405"/>
                    <a:pt x="53340" y="7694"/>
                  </a:cubicBezTo>
                  <a:cubicBezTo>
                    <a:pt x="58195" y="11909"/>
                    <a:pt x="61094" y="17775"/>
                    <a:pt x="62039" y="25288"/>
                  </a:cubicBezTo>
                  <a:close/>
                  <a:moveTo>
                    <a:pt x="13689" y="66908"/>
                  </a:moveTo>
                  <a:cubicBezTo>
                    <a:pt x="13689" y="70981"/>
                    <a:pt x="14566" y="74878"/>
                    <a:pt x="16252" y="78601"/>
                  </a:cubicBezTo>
                  <a:cubicBezTo>
                    <a:pt x="18004" y="82330"/>
                    <a:pt x="20433" y="85169"/>
                    <a:pt x="23467" y="87138"/>
                  </a:cubicBezTo>
                  <a:cubicBezTo>
                    <a:pt x="26636" y="89107"/>
                    <a:pt x="29940" y="90091"/>
                    <a:pt x="33312" y="90091"/>
                  </a:cubicBezTo>
                  <a:cubicBezTo>
                    <a:pt x="38369" y="90091"/>
                    <a:pt x="42685" y="88088"/>
                    <a:pt x="46259" y="84083"/>
                  </a:cubicBezTo>
                  <a:cubicBezTo>
                    <a:pt x="49834" y="80010"/>
                    <a:pt x="51654" y="74494"/>
                    <a:pt x="51654" y="67541"/>
                  </a:cubicBezTo>
                  <a:cubicBezTo>
                    <a:pt x="51654" y="60866"/>
                    <a:pt x="49834" y="55633"/>
                    <a:pt x="46259" y="51843"/>
                  </a:cubicBezTo>
                  <a:cubicBezTo>
                    <a:pt x="42753" y="47979"/>
                    <a:pt x="38302" y="46044"/>
                    <a:pt x="32908" y="46044"/>
                  </a:cubicBezTo>
                  <a:cubicBezTo>
                    <a:pt x="27513" y="46044"/>
                    <a:pt x="22995" y="47979"/>
                    <a:pt x="19286" y="51843"/>
                  </a:cubicBezTo>
                  <a:cubicBezTo>
                    <a:pt x="15577" y="55633"/>
                    <a:pt x="13689" y="60657"/>
                    <a:pt x="13689" y="66908"/>
                  </a:cubicBezTo>
                  <a:close/>
                  <a:moveTo>
                    <a:pt x="74716" y="72916"/>
                  </a:moveTo>
                  <a:lnTo>
                    <a:pt x="87124" y="71857"/>
                  </a:lnTo>
                  <a:cubicBezTo>
                    <a:pt x="88068" y="77899"/>
                    <a:pt x="90226" y="82465"/>
                    <a:pt x="93598" y="85560"/>
                  </a:cubicBezTo>
                  <a:cubicBezTo>
                    <a:pt x="96970" y="88581"/>
                    <a:pt x="101015" y="90091"/>
                    <a:pt x="105803" y="90091"/>
                  </a:cubicBezTo>
                  <a:cubicBezTo>
                    <a:pt x="111468" y="90091"/>
                    <a:pt x="116256" y="87947"/>
                    <a:pt x="120234" y="83658"/>
                  </a:cubicBezTo>
                  <a:cubicBezTo>
                    <a:pt x="124146" y="79376"/>
                    <a:pt x="126101" y="73651"/>
                    <a:pt x="126101" y="66489"/>
                  </a:cubicBezTo>
                  <a:cubicBezTo>
                    <a:pt x="126101" y="59746"/>
                    <a:pt x="124212" y="54439"/>
                    <a:pt x="120436" y="50575"/>
                  </a:cubicBezTo>
                  <a:cubicBezTo>
                    <a:pt x="116660" y="46644"/>
                    <a:pt x="111670" y="44675"/>
                    <a:pt x="105601" y="44675"/>
                  </a:cubicBezTo>
                  <a:cubicBezTo>
                    <a:pt x="101690" y="44675"/>
                    <a:pt x="98250" y="45551"/>
                    <a:pt x="95149" y="47311"/>
                  </a:cubicBezTo>
                  <a:cubicBezTo>
                    <a:pt x="92115" y="48997"/>
                    <a:pt x="89754" y="51243"/>
                    <a:pt x="88000" y="54055"/>
                  </a:cubicBezTo>
                  <a:lnTo>
                    <a:pt x="76807" y="52578"/>
                  </a:lnTo>
                  <a:lnTo>
                    <a:pt x="86180" y="2954"/>
                  </a:lnTo>
                  <a:lnTo>
                    <a:pt x="134261" y="2954"/>
                  </a:lnTo>
                  <a:lnTo>
                    <a:pt x="134261" y="14330"/>
                  </a:lnTo>
                  <a:lnTo>
                    <a:pt x="95688" y="14330"/>
                  </a:lnTo>
                  <a:lnTo>
                    <a:pt x="90495" y="40251"/>
                  </a:lnTo>
                  <a:cubicBezTo>
                    <a:pt x="96295" y="36178"/>
                    <a:pt x="102364" y="34142"/>
                    <a:pt x="108770" y="34142"/>
                  </a:cubicBezTo>
                  <a:cubicBezTo>
                    <a:pt x="117200" y="34142"/>
                    <a:pt x="124280" y="37088"/>
                    <a:pt x="130012" y="42989"/>
                  </a:cubicBezTo>
                  <a:cubicBezTo>
                    <a:pt x="135879" y="48822"/>
                    <a:pt x="138778" y="56300"/>
                    <a:pt x="138778" y="65431"/>
                  </a:cubicBezTo>
                  <a:cubicBezTo>
                    <a:pt x="138778" y="74211"/>
                    <a:pt x="136216" y="81763"/>
                    <a:pt x="131091" y="88088"/>
                  </a:cubicBezTo>
                  <a:cubicBezTo>
                    <a:pt x="124887" y="95951"/>
                    <a:pt x="116458" y="99889"/>
                    <a:pt x="105803" y="99889"/>
                  </a:cubicBezTo>
                  <a:cubicBezTo>
                    <a:pt x="97037" y="99889"/>
                    <a:pt x="89821" y="97428"/>
                    <a:pt x="84157" y="92512"/>
                  </a:cubicBezTo>
                  <a:cubicBezTo>
                    <a:pt x="78628" y="87596"/>
                    <a:pt x="75458" y="81062"/>
                    <a:pt x="74716" y="72916"/>
                  </a:cubicBezTo>
                  <a:close/>
                  <a:moveTo>
                    <a:pt x="155502" y="98204"/>
                  </a:moveTo>
                  <a:lnTo>
                    <a:pt x="155502" y="84717"/>
                  </a:lnTo>
                  <a:lnTo>
                    <a:pt x="168988" y="84717"/>
                  </a:lnTo>
                  <a:lnTo>
                    <a:pt x="168988" y="98204"/>
                  </a:lnTo>
                  <a:lnTo>
                    <a:pt x="155502" y="98204"/>
                  </a:lnTo>
                  <a:close/>
                  <a:moveTo>
                    <a:pt x="250853" y="25288"/>
                  </a:moveTo>
                  <a:lnTo>
                    <a:pt x="239052" y="26238"/>
                  </a:lnTo>
                  <a:cubicBezTo>
                    <a:pt x="238040" y="21599"/>
                    <a:pt x="236557" y="18227"/>
                    <a:pt x="234669" y="16123"/>
                  </a:cubicBezTo>
                  <a:cubicBezTo>
                    <a:pt x="231432" y="12678"/>
                    <a:pt x="227453" y="10958"/>
                    <a:pt x="222733" y="10958"/>
                  </a:cubicBezTo>
                  <a:cubicBezTo>
                    <a:pt x="218957" y="10958"/>
                    <a:pt x="215653" y="12010"/>
                    <a:pt x="212820" y="14121"/>
                  </a:cubicBezTo>
                  <a:cubicBezTo>
                    <a:pt x="209112" y="16858"/>
                    <a:pt x="206144" y="20864"/>
                    <a:pt x="203987" y="26131"/>
                  </a:cubicBezTo>
                  <a:cubicBezTo>
                    <a:pt x="201828" y="31330"/>
                    <a:pt x="200683" y="38741"/>
                    <a:pt x="200615" y="48363"/>
                  </a:cubicBezTo>
                  <a:cubicBezTo>
                    <a:pt x="203514" y="44081"/>
                    <a:pt x="206953" y="40885"/>
                    <a:pt x="211067" y="38774"/>
                  </a:cubicBezTo>
                  <a:cubicBezTo>
                    <a:pt x="215181" y="36670"/>
                    <a:pt x="219563" y="35612"/>
                    <a:pt x="224082" y="35612"/>
                  </a:cubicBezTo>
                  <a:cubicBezTo>
                    <a:pt x="231972" y="35612"/>
                    <a:pt x="238715" y="38532"/>
                    <a:pt x="244244" y="44358"/>
                  </a:cubicBezTo>
                  <a:cubicBezTo>
                    <a:pt x="249774" y="50123"/>
                    <a:pt x="252539" y="57602"/>
                    <a:pt x="252539" y="66800"/>
                  </a:cubicBezTo>
                  <a:cubicBezTo>
                    <a:pt x="252539" y="72916"/>
                    <a:pt x="251258" y="78567"/>
                    <a:pt x="248695" y="83766"/>
                  </a:cubicBezTo>
                  <a:cubicBezTo>
                    <a:pt x="246065" y="88965"/>
                    <a:pt x="242491" y="92971"/>
                    <a:pt x="237906" y="95776"/>
                  </a:cubicBezTo>
                  <a:cubicBezTo>
                    <a:pt x="233320" y="98520"/>
                    <a:pt x="228128" y="99889"/>
                    <a:pt x="222328" y="99889"/>
                  </a:cubicBezTo>
                  <a:cubicBezTo>
                    <a:pt x="212483" y="99889"/>
                    <a:pt x="204458" y="96268"/>
                    <a:pt x="198188" y="89033"/>
                  </a:cubicBezTo>
                  <a:cubicBezTo>
                    <a:pt x="191916" y="81730"/>
                    <a:pt x="188814" y="69720"/>
                    <a:pt x="188814" y="53003"/>
                  </a:cubicBezTo>
                  <a:cubicBezTo>
                    <a:pt x="188814" y="34384"/>
                    <a:pt x="192253" y="20830"/>
                    <a:pt x="199132" y="12327"/>
                  </a:cubicBezTo>
                  <a:cubicBezTo>
                    <a:pt x="205200" y="4956"/>
                    <a:pt x="213293" y="1268"/>
                    <a:pt x="223475" y="1268"/>
                  </a:cubicBezTo>
                  <a:cubicBezTo>
                    <a:pt x="231095" y="1268"/>
                    <a:pt x="237299" y="3405"/>
                    <a:pt x="242154" y="7694"/>
                  </a:cubicBezTo>
                  <a:cubicBezTo>
                    <a:pt x="247009" y="11909"/>
                    <a:pt x="249909" y="17775"/>
                    <a:pt x="250853" y="25288"/>
                  </a:cubicBezTo>
                  <a:close/>
                  <a:moveTo>
                    <a:pt x="202503" y="66908"/>
                  </a:moveTo>
                  <a:cubicBezTo>
                    <a:pt x="202503" y="70981"/>
                    <a:pt x="203380" y="74878"/>
                    <a:pt x="205066" y="78601"/>
                  </a:cubicBezTo>
                  <a:cubicBezTo>
                    <a:pt x="206818" y="82330"/>
                    <a:pt x="209247" y="85169"/>
                    <a:pt x="212281" y="87138"/>
                  </a:cubicBezTo>
                  <a:cubicBezTo>
                    <a:pt x="215450" y="89107"/>
                    <a:pt x="218754" y="90091"/>
                    <a:pt x="222126" y="90091"/>
                  </a:cubicBezTo>
                  <a:cubicBezTo>
                    <a:pt x="227183" y="90091"/>
                    <a:pt x="231499" y="88088"/>
                    <a:pt x="235074" y="84083"/>
                  </a:cubicBezTo>
                  <a:cubicBezTo>
                    <a:pt x="238648" y="80010"/>
                    <a:pt x="240469" y="74494"/>
                    <a:pt x="240469" y="67541"/>
                  </a:cubicBezTo>
                  <a:cubicBezTo>
                    <a:pt x="240469" y="60866"/>
                    <a:pt x="238648" y="55633"/>
                    <a:pt x="235074" y="51843"/>
                  </a:cubicBezTo>
                  <a:cubicBezTo>
                    <a:pt x="231567" y="47979"/>
                    <a:pt x="227116" y="46044"/>
                    <a:pt x="221722" y="46044"/>
                  </a:cubicBezTo>
                  <a:cubicBezTo>
                    <a:pt x="216327" y="46044"/>
                    <a:pt x="211809" y="47979"/>
                    <a:pt x="208100" y="51843"/>
                  </a:cubicBezTo>
                  <a:cubicBezTo>
                    <a:pt x="204391" y="55633"/>
                    <a:pt x="202503" y="60657"/>
                    <a:pt x="202503" y="66908"/>
                  </a:cubicBezTo>
                  <a:close/>
                  <a:moveTo>
                    <a:pt x="265756" y="24869"/>
                  </a:moveTo>
                  <a:cubicBezTo>
                    <a:pt x="265756" y="17984"/>
                    <a:pt x="267442" y="12118"/>
                    <a:pt x="270880" y="7269"/>
                  </a:cubicBezTo>
                  <a:cubicBezTo>
                    <a:pt x="274387" y="2428"/>
                    <a:pt x="279445" y="0"/>
                    <a:pt x="286053" y="0"/>
                  </a:cubicBezTo>
                  <a:cubicBezTo>
                    <a:pt x="292122" y="0"/>
                    <a:pt x="297112" y="2178"/>
                    <a:pt x="301024" y="6534"/>
                  </a:cubicBezTo>
                  <a:cubicBezTo>
                    <a:pt x="305002" y="10816"/>
                    <a:pt x="307026" y="17175"/>
                    <a:pt x="307026" y="25605"/>
                  </a:cubicBezTo>
                  <a:cubicBezTo>
                    <a:pt x="307026" y="33751"/>
                    <a:pt x="305002" y="40042"/>
                    <a:pt x="301024" y="44466"/>
                  </a:cubicBezTo>
                  <a:cubicBezTo>
                    <a:pt x="297045" y="48822"/>
                    <a:pt x="292055" y="51000"/>
                    <a:pt x="286188" y="51000"/>
                  </a:cubicBezTo>
                  <a:cubicBezTo>
                    <a:pt x="280321" y="51000"/>
                    <a:pt x="275466" y="48856"/>
                    <a:pt x="271555" y="44574"/>
                  </a:cubicBezTo>
                  <a:cubicBezTo>
                    <a:pt x="267644" y="40217"/>
                    <a:pt x="265756" y="33649"/>
                    <a:pt x="265756" y="24869"/>
                  </a:cubicBezTo>
                  <a:close/>
                  <a:moveTo>
                    <a:pt x="286390" y="8220"/>
                  </a:moveTo>
                  <a:cubicBezTo>
                    <a:pt x="283424" y="8220"/>
                    <a:pt x="280995" y="9481"/>
                    <a:pt x="279040" y="12010"/>
                  </a:cubicBezTo>
                  <a:cubicBezTo>
                    <a:pt x="277085" y="14539"/>
                    <a:pt x="276140" y="19212"/>
                    <a:pt x="276140" y="26029"/>
                  </a:cubicBezTo>
                  <a:cubicBezTo>
                    <a:pt x="276140" y="32206"/>
                    <a:pt x="277152" y="36562"/>
                    <a:pt x="279108" y="39091"/>
                  </a:cubicBezTo>
                  <a:cubicBezTo>
                    <a:pt x="281063" y="41620"/>
                    <a:pt x="283490" y="42888"/>
                    <a:pt x="286390" y="42888"/>
                  </a:cubicBezTo>
                  <a:cubicBezTo>
                    <a:pt x="289425" y="42888"/>
                    <a:pt x="291853" y="41620"/>
                    <a:pt x="293740" y="39091"/>
                  </a:cubicBezTo>
                  <a:cubicBezTo>
                    <a:pt x="295696" y="36495"/>
                    <a:pt x="296708" y="31822"/>
                    <a:pt x="296708" y="25079"/>
                  </a:cubicBezTo>
                  <a:cubicBezTo>
                    <a:pt x="296708" y="18827"/>
                    <a:pt x="295696" y="14471"/>
                    <a:pt x="293740" y="12010"/>
                  </a:cubicBezTo>
                  <a:cubicBezTo>
                    <a:pt x="291785" y="9481"/>
                    <a:pt x="289358" y="8220"/>
                    <a:pt x="286390" y="8220"/>
                  </a:cubicBezTo>
                  <a:close/>
                  <a:moveTo>
                    <a:pt x="286458" y="101784"/>
                  </a:moveTo>
                  <a:lnTo>
                    <a:pt x="339258" y="0"/>
                  </a:lnTo>
                  <a:lnTo>
                    <a:pt x="348834" y="0"/>
                  </a:lnTo>
                  <a:lnTo>
                    <a:pt x="296303" y="101784"/>
                  </a:lnTo>
                  <a:lnTo>
                    <a:pt x="286458" y="101784"/>
                  </a:lnTo>
                  <a:close/>
                  <a:moveTo>
                    <a:pt x="328199" y="75546"/>
                  </a:moveTo>
                  <a:cubicBezTo>
                    <a:pt x="328199" y="68593"/>
                    <a:pt x="329952" y="62727"/>
                    <a:pt x="333391" y="57952"/>
                  </a:cubicBezTo>
                  <a:cubicBezTo>
                    <a:pt x="336898" y="53104"/>
                    <a:pt x="341956" y="50683"/>
                    <a:pt x="348564" y="50683"/>
                  </a:cubicBezTo>
                  <a:cubicBezTo>
                    <a:pt x="354566" y="50683"/>
                    <a:pt x="359556" y="52861"/>
                    <a:pt x="363535" y="57217"/>
                  </a:cubicBezTo>
                  <a:cubicBezTo>
                    <a:pt x="367513" y="61499"/>
                    <a:pt x="369536" y="67858"/>
                    <a:pt x="369536" y="76288"/>
                  </a:cubicBezTo>
                  <a:cubicBezTo>
                    <a:pt x="369536" y="84434"/>
                    <a:pt x="367513" y="90718"/>
                    <a:pt x="363535" y="95149"/>
                  </a:cubicBezTo>
                  <a:cubicBezTo>
                    <a:pt x="359488" y="99572"/>
                    <a:pt x="354566" y="101784"/>
                    <a:pt x="348632" y="101784"/>
                  </a:cubicBezTo>
                  <a:cubicBezTo>
                    <a:pt x="342832" y="101784"/>
                    <a:pt x="337910" y="99606"/>
                    <a:pt x="333999" y="95250"/>
                  </a:cubicBezTo>
                  <a:cubicBezTo>
                    <a:pt x="330155" y="90826"/>
                    <a:pt x="328199" y="84258"/>
                    <a:pt x="328199" y="75546"/>
                  </a:cubicBezTo>
                  <a:close/>
                  <a:moveTo>
                    <a:pt x="348834" y="58903"/>
                  </a:moveTo>
                  <a:cubicBezTo>
                    <a:pt x="345934" y="58903"/>
                    <a:pt x="343439" y="60164"/>
                    <a:pt x="341484" y="62693"/>
                  </a:cubicBezTo>
                  <a:cubicBezTo>
                    <a:pt x="339528" y="65222"/>
                    <a:pt x="338516" y="69895"/>
                    <a:pt x="338516" y="76706"/>
                  </a:cubicBezTo>
                  <a:cubicBezTo>
                    <a:pt x="338516" y="82889"/>
                    <a:pt x="339528" y="87246"/>
                    <a:pt x="341484" y="89774"/>
                  </a:cubicBezTo>
                  <a:cubicBezTo>
                    <a:pt x="343439" y="92303"/>
                    <a:pt x="345934" y="93564"/>
                    <a:pt x="348834" y="93564"/>
                  </a:cubicBezTo>
                  <a:cubicBezTo>
                    <a:pt x="351868" y="93564"/>
                    <a:pt x="354363" y="92303"/>
                    <a:pt x="356252" y="89774"/>
                  </a:cubicBezTo>
                  <a:cubicBezTo>
                    <a:pt x="358207" y="87246"/>
                    <a:pt x="359219" y="82572"/>
                    <a:pt x="359219" y="75762"/>
                  </a:cubicBezTo>
                  <a:cubicBezTo>
                    <a:pt x="359219" y="69578"/>
                    <a:pt x="358207" y="65222"/>
                    <a:pt x="356252" y="62693"/>
                  </a:cubicBezTo>
                  <a:cubicBezTo>
                    <a:pt x="354296" y="60164"/>
                    <a:pt x="351801" y="58903"/>
                    <a:pt x="348834" y="58903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62520BE-8B1B-440C-8CCE-1B2D1D597908}"/>
                </a:ext>
              </a:extLst>
            </p:cNvPr>
            <p:cNvSpPr/>
            <p:nvPr/>
          </p:nvSpPr>
          <p:spPr>
            <a:xfrm>
              <a:off x="6809501" y="5039888"/>
              <a:ext cx="1529678" cy="6743"/>
            </a:xfrm>
            <a:custGeom>
              <a:avLst/>
              <a:gdLst>
                <a:gd name="connsiteX0" fmla="*/ 1529678 w 1529678"/>
                <a:gd name="connsiteY0" fmla="*/ 0 h 6743"/>
                <a:gd name="connsiteX1" fmla="*/ 472993 w 1529678"/>
                <a:gd name="connsiteY1" fmla="*/ 0 h 6743"/>
                <a:gd name="connsiteX2" fmla="*/ 0 w 1529678"/>
                <a:gd name="connsiteY2" fmla="*/ 0 h 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9678" h="6743">
                  <a:moveTo>
                    <a:pt x="1529678" y="0"/>
                  </a:moveTo>
                  <a:lnTo>
                    <a:pt x="472993" y="0"/>
                  </a:lnTo>
                  <a:lnTo>
                    <a:pt x="0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50EDE80-A2CC-495F-BEF7-B399BBA5A755}"/>
                </a:ext>
              </a:extLst>
            </p:cNvPr>
            <p:cNvSpPr/>
            <p:nvPr/>
          </p:nvSpPr>
          <p:spPr>
            <a:xfrm>
              <a:off x="6796014" y="5026401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35"/>
                    <a:pt x="20931" y="0"/>
                    <a:pt x="13487" y="0"/>
                  </a:cubicBezTo>
                  <a:cubicBezTo>
                    <a:pt x="6035" y="0"/>
                    <a:pt x="0" y="6035"/>
                    <a:pt x="0" y="13487"/>
                  </a:cubicBezTo>
                  <a:cubicBezTo>
                    <a:pt x="0" y="20931"/>
                    <a:pt x="6035" y="26973"/>
                    <a:pt x="13487" y="26973"/>
                  </a:cubicBezTo>
                  <a:cubicBezTo>
                    <a:pt x="20931" y="26973"/>
                    <a:pt x="26973" y="20931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311173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C139276B-84CB-4C0C-AA7D-62222C1180C1}"/>
              </a:ext>
            </a:extLst>
          </p:cNvPr>
          <p:cNvGrpSpPr/>
          <p:nvPr/>
        </p:nvGrpSpPr>
        <p:grpSpPr>
          <a:xfrm>
            <a:off x="-2823" y="0"/>
            <a:ext cx="9146823" cy="6862327"/>
            <a:chOff x="-2823" y="0"/>
            <a:chExt cx="9146823" cy="6862327"/>
          </a:xfrm>
        </p:grpSpPr>
        <p:pic>
          <p:nvPicPr>
            <p:cNvPr id="19" name="Picture 18" descr="Chart, sunburst chart&#10;&#10;Description automatically generated">
              <a:extLst>
                <a:ext uri="{FF2B5EF4-FFF2-40B4-BE49-F238E27FC236}">
                  <a16:creationId xmlns:a16="http://schemas.microsoft.com/office/drawing/2014/main" id="{62BA966F-FB62-4205-9AD3-D99FBC266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00" y="0"/>
              <a:ext cx="6858000" cy="6858000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BC8BA7E-A6A5-41FE-9F64-16BC687A1FD4}"/>
                </a:ext>
              </a:extLst>
            </p:cNvPr>
            <p:cNvSpPr/>
            <p:nvPr/>
          </p:nvSpPr>
          <p:spPr>
            <a:xfrm>
              <a:off x="0" y="0"/>
              <a:ext cx="397269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b="1" i="1" dirty="0"/>
                <a:t>L. (M.) sp. </a:t>
              </a:r>
              <a:r>
                <a:rPr lang="pl-PL" sz="2400" b="1" dirty="0"/>
                <a:t>Namibia LV425;253</a:t>
              </a:r>
              <a:endParaRPr lang="en-GB" sz="2400" b="1" dirty="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2BD2208-AF3F-42E7-9DB8-E7DA3681D53E}"/>
                </a:ext>
              </a:extLst>
            </p:cNvPr>
            <p:cNvSpPr/>
            <p:nvPr/>
          </p:nvSpPr>
          <p:spPr>
            <a:xfrm>
              <a:off x="-2823" y="4738669"/>
              <a:ext cx="4572000" cy="212365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Simple repeats (micro-satellites)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Low complexity repeats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DNA repeat elements (DNA)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Long terminal repeat elements (LTR)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Long interspersed nuclear elements (LINE)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Unknown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RNA repeats (rRNA/tRNA/snRNA)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Satellite repeats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Rolling Circle repeats (RC)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Short interspersed nuclear elements (SINE)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Retroposon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E7EDAB6-3D53-4B29-9239-1679248163FE}"/>
                </a:ext>
              </a:extLst>
            </p:cNvPr>
            <p:cNvGrpSpPr/>
            <p:nvPr/>
          </p:nvGrpSpPr>
          <p:grpSpPr>
            <a:xfrm>
              <a:off x="4729940" y="190267"/>
              <a:ext cx="1043805" cy="2318796"/>
              <a:chOff x="3531587" y="173626"/>
              <a:chExt cx="1043805" cy="2318796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1BE1ED9-9C1B-4A4E-A3BA-206FC2355AED}"/>
                  </a:ext>
                </a:extLst>
              </p:cNvPr>
              <p:cNvSpPr/>
              <p:nvPr/>
            </p:nvSpPr>
            <p:spPr>
              <a:xfrm>
                <a:off x="3531587" y="173626"/>
                <a:ext cx="1040413" cy="3240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Chromosome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ACCAB56-BAE4-42E5-9F2D-B0D89BCA5E07}"/>
                  </a:ext>
                </a:extLst>
              </p:cNvPr>
              <p:cNvSpPr/>
              <p:nvPr/>
            </p:nvSpPr>
            <p:spPr>
              <a:xfrm>
                <a:off x="3531587" y="507205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1</a:t>
                </a: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52BD825-26C2-4C49-B33C-6A18ED93607E}"/>
                  </a:ext>
                </a:extLst>
              </p:cNvPr>
              <p:cNvSpPr/>
              <p:nvPr/>
            </p:nvSpPr>
            <p:spPr>
              <a:xfrm>
                <a:off x="3531587" y="686975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2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F2209CF-F434-4870-8BFD-7EE97FB41377}"/>
                  </a:ext>
                </a:extLst>
              </p:cNvPr>
              <p:cNvSpPr/>
              <p:nvPr/>
            </p:nvSpPr>
            <p:spPr>
              <a:xfrm>
                <a:off x="3532383" y="865986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3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ED1CAF1-1157-4709-9DE4-047B79C41954}"/>
                  </a:ext>
                </a:extLst>
              </p:cNvPr>
              <p:cNvSpPr/>
              <p:nvPr/>
            </p:nvSpPr>
            <p:spPr>
              <a:xfrm>
                <a:off x="3531587" y="1044997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4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0138C38-63B3-4728-AA67-932F7AB48C40}"/>
                  </a:ext>
                </a:extLst>
              </p:cNvPr>
              <p:cNvSpPr/>
              <p:nvPr/>
            </p:nvSpPr>
            <p:spPr>
              <a:xfrm>
                <a:off x="3534979" y="1218682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5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35C57E3-F56C-4438-A269-FFCEDBFE3B5B}"/>
                  </a:ext>
                </a:extLst>
              </p:cNvPr>
              <p:cNvSpPr/>
              <p:nvPr/>
            </p:nvSpPr>
            <p:spPr>
              <a:xfrm>
                <a:off x="3531587" y="1397668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6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3585773-B47E-4E05-BFA5-13BBD75FD13C}"/>
                  </a:ext>
                </a:extLst>
              </p:cNvPr>
              <p:cNvSpPr/>
              <p:nvPr/>
            </p:nvSpPr>
            <p:spPr>
              <a:xfrm>
                <a:off x="3531587" y="1599444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7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8A7418-15B4-4D72-A06F-7004021E9BDD}"/>
                  </a:ext>
                </a:extLst>
              </p:cNvPr>
              <p:cNvSpPr/>
              <p:nvPr/>
            </p:nvSpPr>
            <p:spPr>
              <a:xfrm>
                <a:off x="3531587" y="1771450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8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65C9787-38BE-4756-8421-9B3F3B44FAF6}"/>
                  </a:ext>
                </a:extLst>
              </p:cNvPr>
              <p:cNvSpPr/>
              <p:nvPr/>
            </p:nvSpPr>
            <p:spPr>
              <a:xfrm>
                <a:off x="3531587" y="1961690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9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FACCFD8-4311-4A4C-84BB-75C556153D59}"/>
                  </a:ext>
                </a:extLst>
              </p:cNvPr>
              <p:cNvSpPr/>
              <p:nvPr/>
            </p:nvSpPr>
            <p:spPr>
              <a:xfrm>
                <a:off x="3531587" y="2151930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10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AAF0CD1-87BA-42C0-AF0E-FFB245C216C9}"/>
                  </a:ext>
                </a:extLst>
              </p:cNvPr>
              <p:cNvSpPr/>
              <p:nvPr/>
            </p:nvSpPr>
            <p:spPr>
              <a:xfrm>
                <a:off x="3531587" y="2322176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11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91007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roup 93">
            <a:extLst>
              <a:ext uri="{FF2B5EF4-FFF2-40B4-BE49-F238E27FC236}">
                <a16:creationId xmlns:a16="http://schemas.microsoft.com/office/drawing/2014/main" id="{3E13A5DC-8A75-44CD-8900-C9B6C933ED36}"/>
              </a:ext>
            </a:extLst>
          </p:cNvPr>
          <p:cNvGrpSpPr/>
          <p:nvPr/>
        </p:nvGrpSpPr>
        <p:grpSpPr>
          <a:xfrm>
            <a:off x="804819" y="0"/>
            <a:ext cx="7534359" cy="6515111"/>
            <a:chOff x="804819" y="0"/>
            <a:chExt cx="7534359" cy="6515111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8F1B355F-7C7A-40C2-964D-34997375AF02}"/>
                </a:ext>
              </a:extLst>
            </p:cNvPr>
            <p:cNvSpPr/>
            <p:nvPr/>
          </p:nvSpPr>
          <p:spPr>
            <a:xfrm>
              <a:off x="2585655" y="0"/>
              <a:ext cx="397269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b="1" i="1" dirty="0"/>
                <a:t>L. (M.) sp. </a:t>
              </a:r>
              <a:r>
                <a:rPr lang="pl-PL" sz="2400" b="1" dirty="0"/>
                <a:t>Namibia LV425;253</a:t>
              </a:r>
              <a:endParaRPr lang="en-GB" sz="2400" b="1" dirty="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C617961-DB43-4F70-87AA-67D94F645BEA}"/>
                </a:ext>
              </a:extLst>
            </p:cNvPr>
            <p:cNvSpPr/>
            <p:nvPr/>
          </p:nvSpPr>
          <p:spPr>
            <a:xfrm>
              <a:off x="2648781" y="437552"/>
              <a:ext cx="38464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000" b="1" dirty="0"/>
                <a:t>Total repeats = 2.61% (889,889 bp)</a:t>
              </a: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3AA3764-9588-44DE-84C0-487B973F8FD3}"/>
                </a:ext>
              </a:extLst>
            </p:cNvPr>
            <p:cNvSpPr/>
            <p:nvPr/>
          </p:nvSpPr>
          <p:spPr>
            <a:xfrm>
              <a:off x="4559558" y="1175030"/>
              <a:ext cx="12441" cy="667532"/>
            </a:xfrm>
            <a:custGeom>
              <a:avLst/>
              <a:gdLst>
                <a:gd name="connsiteX0" fmla="*/ 0 w 12441"/>
                <a:gd name="connsiteY0" fmla="*/ 27 h 667532"/>
                <a:gd name="connsiteX1" fmla="*/ 12441 w 12441"/>
                <a:gd name="connsiteY1" fmla="*/ 0 h 667532"/>
                <a:gd name="connsiteX2" fmla="*/ 12441 w 12441"/>
                <a:gd name="connsiteY2" fmla="*/ 667505 h 667532"/>
                <a:gd name="connsiteX3" fmla="*/ 3109 w 12441"/>
                <a:gd name="connsiteY3" fmla="*/ 667532 h 66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1" h="667532">
                  <a:moveTo>
                    <a:pt x="0" y="27"/>
                  </a:moveTo>
                  <a:cubicBezTo>
                    <a:pt x="4147" y="7"/>
                    <a:pt x="8294" y="0"/>
                    <a:pt x="12441" y="0"/>
                  </a:cubicBezTo>
                  <a:lnTo>
                    <a:pt x="12441" y="667505"/>
                  </a:lnTo>
                  <a:cubicBezTo>
                    <a:pt x="9333" y="667505"/>
                    <a:pt x="6217" y="667519"/>
                    <a:pt x="3109" y="667532"/>
                  </a:cubicBezTo>
                  <a:close/>
                </a:path>
              </a:pathLst>
            </a:custGeom>
            <a:solidFill>
              <a:srgbClr val="FF994D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5BC1F1A-E7F2-4358-A9CF-9AF9EAAA49B5}"/>
                </a:ext>
              </a:extLst>
            </p:cNvPr>
            <p:cNvSpPr/>
            <p:nvPr/>
          </p:nvSpPr>
          <p:spPr>
            <a:xfrm>
              <a:off x="4543286" y="1175057"/>
              <a:ext cx="19380" cy="667599"/>
            </a:xfrm>
            <a:custGeom>
              <a:avLst/>
              <a:gdLst>
                <a:gd name="connsiteX0" fmla="*/ 0 w 19380"/>
                <a:gd name="connsiteY0" fmla="*/ 128 h 667599"/>
                <a:gd name="connsiteX1" fmla="*/ 16272 w 19380"/>
                <a:gd name="connsiteY1" fmla="*/ 0 h 667599"/>
                <a:gd name="connsiteX2" fmla="*/ 19381 w 19380"/>
                <a:gd name="connsiteY2" fmla="*/ 667505 h 667599"/>
                <a:gd name="connsiteX3" fmla="*/ 7182 w 19380"/>
                <a:gd name="connsiteY3" fmla="*/ 667600 h 66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80" h="667599">
                  <a:moveTo>
                    <a:pt x="0" y="128"/>
                  </a:moveTo>
                  <a:cubicBezTo>
                    <a:pt x="5422" y="67"/>
                    <a:pt x="10850" y="27"/>
                    <a:pt x="16272" y="0"/>
                  </a:cubicBezTo>
                  <a:lnTo>
                    <a:pt x="19381" y="667505"/>
                  </a:lnTo>
                  <a:cubicBezTo>
                    <a:pt x="15314" y="667525"/>
                    <a:pt x="11248" y="667552"/>
                    <a:pt x="7182" y="667600"/>
                  </a:cubicBezTo>
                  <a:close/>
                </a:path>
              </a:pathLst>
            </a:custGeom>
            <a:solidFill>
              <a:srgbClr val="71C287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66D0BA3-07D4-4AF2-9AB3-A2E1303BFBB5}"/>
                </a:ext>
              </a:extLst>
            </p:cNvPr>
            <p:cNvSpPr/>
            <p:nvPr/>
          </p:nvSpPr>
          <p:spPr>
            <a:xfrm>
              <a:off x="4481166" y="1175186"/>
              <a:ext cx="69301" cy="668510"/>
            </a:xfrm>
            <a:custGeom>
              <a:avLst/>
              <a:gdLst>
                <a:gd name="connsiteX0" fmla="*/ 0 w 69301"/>
                <a:gd name="connsiteY0" fmla="*/ 1389 h 668510"/>
                <a:gd name="connsiteX1" fmla="*/ 62120 w 69301"/>
                <a:gd name="connsiteY1" fmla="*/ 0 h 668510"/>
                <a:gd name="connsiteX2" fmla="*/ 69301 w 69301"/>
                <a:gd name="connsiteY2" fmla="*/ 667472 h 668510"/>
                <a:gd name="connsiteX3" fmla="*/ 22712 w 69301"/>
                <a:gd name="connsiteY3" fmla="*/ 668510 h 668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301" h="668510">
                  <a:moveTo>
                    <a:pt x="0" y="1389"/>
                  </a:moveTo>
                  <a:cubicBezTo>
                    <a:pt x="20702" y="688"/>
                    <a:pt x="41411" y="223"/>
                    <a:pt x="62120" y="0"/>
                  </a:cubicBezTo>
                  <a:lnTo>
                    <a:pt x="69301" y="667472"/>
                  </a:lnTo>
                  <a:cubicBezTo>
                    <a:pt x="53765" y="667633"/>
                    <a:pt x="38235" y="667984"/>
                    <a:pt x="22712" y="668510"/>
                  </a:cubicBezTo>
                  <a:close/>
                </a:path>
              </a:pathLst>
            </a:custGeom>
            <a:solidFill>
              <a:srgbClr val="FCD04F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A0F4867-27EE-4FC7-8292-7F7F4C18E7ED}"/>
                </a:ext>
              </a:extLst>
            </p:cNvPr>
            <p:cNvSpPr/>
            <p:nvPr/>
          </p:nvSpPr>
          <p:spPr>
            <a:xfrm>
              <a:off x="4399922" y="1176575"/>
              <a:ext cx="103955" cy="670128"/>
            </a:xfrm>
            <a:custGeom>
              <a:avLst/>
              <a:gdLst>
                <a:gd name="connsiteX0" fmla="*/ 0 w 103955"/>
                <a:gd name="connsiteY0" fmla="*/ 4006 h 670128"/>
                <a:gd name="connsiteX1" fmla="*/ 81244 w 103955"/>
                <a:gd name="connsiteY1" fmla="*/ 0 h 670128"/>
                <a:gd name="connsiteX2" fmla="*/ 103956 w 103955"/>
                <a:gd name="connsiteY2" fmla="*/ 667121 h 670128"/>
                <a:gd name="connsiteX3" fmla="*/ 43023 w 103955"/>
                <a:gd name="connsiteY3" fmla="*/ 670129 h 670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955" h="670128">
                  <a:moveTo>
                    <a:pt x="0" y="4006"/>
                  </a:moveTo>
                  <a:cubicBezTo>
                    <a:pt x="27061" y="2259"/>
                    <a:pt x="54142" y="924"/>
                    <a:pt x="81244" y="0"/>
                  </a:cubicBezTo>
                  <a:lnTo>
                    <a:pt x="103956" y="667121"/>
                  </a:lnTo>
                  <a:cubicBezTo>
                    <a:pt x="83631" y="667815"/>
                    <a:pt x="63313" y="668813"/>
                    <a:pt x="43023" y="670129"/>
                  </a:cubicBezTo>
                  <a:close/>
                </a:path>
              </a:pathLst>
            </a:custGeom>
            <a:solidFill>
              <a:srgbClr val="F07B72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B4CE300-EF1A-4023-BBC4-8B37031BA586}"/>
                </a:ext>
              </a:extLst>
            </p:cNvPr>
            <p:cNvSpPr/>
            <p:nvPr/>
          </p:nvSpPr>
          <p:spPr>
            <a:xfrm>
              <a:off x="4230994" y="1180580"/>
              <a:ext cx="211950" cy="678355"/>
            </a:xfrm>
            <a:custGeom>
              <a:avLst/>
              <a:gdLst>
                <a:gd name="connsiteX0" fmla="*/ 0 w 211950"/>
                <a:gd name="connsiteY0" fmla="*/ 16319 h 678355"/>
                <a:gd name="connsiteX1" fmla="*/ 168928 w 211950"/>
                <a:gd name="connsiteY1" fmla="*/ 0 h 678355"/>
                <a:gd name="connsiteX2" fmla="*/ 211950 w 211950"/>
                <a:gd name="connsiteY2" fmla="*/ 666123 h 678355"/>
                <a:gd name="connsiteX3" fmla="*/ 85249 w 211950"/>
                <a:gd name="connsiteY3" fmla="*/ 678355 h 678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1950" h="678355">
                  <a:moveTo>
                    <a:pt x="0" y="16319"/>
                  </a:moveTo>
                  <a:cubicBezTo>
                    <a:pt x="56118" y="9090"/>
                    <a:pt x="112459" y="3648"/>
                    <a:pt x="168928" y="0"/>
                  </a:cubicBezTo>
                  <a:lnTo>
                    <a:pt x="211950" y="666123"/>
                  </a:lnTo>
                  <a:cubicBezTo>
                    <a:pt x="169595" y="668854"/>
                    <a:pt x="127341" y="672940"/>
                    <a:pt x="85249" y="678355"/>
                  </a:cubicBezTo>
                  <a:close/>
                </a:path>
              </a:pathLst>
            </a:custGeom>
            <a:solidFill>
              <a:srgbClr val="7BAAF7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2A9EB8B-FBA8-422D-A9C2-C1F29C3BAC51}"/>
                </a:ext>
              </a:extLst>
            </p:cNvPr>
            <p:cNvSpPr/>
            <p:nvPr/>
          </p:nvSpPr>
          <p:spPr>
            <a:xfrm>
              <a:off x="3967200" y="1196899"/>
              <a:ext cx="349043" cy="697688"/>
            </a:xfrm>
            <a:custGeom>
              <a:avLst/>
              <a:gdLst>
                <a:gd name="connsiteX0" fmla="*/ 0 w 349043"/>
                <a:gd name="connsiteY0" fmla="*/ 47534 h 697688"/>
                <a:gd name="connsiteX1" fmla="*/ 263794 w 349043"/>
                <a:gd name="connsiteY1" fmla="*/ 0 h 697688"/>
                <a:gd name="connsiteX2" fmla="*/ 349043 w 349043"/>
                <a:gd name="connsiteY2" fmla="*/ 662036 h 697688"/>
                <a:gd name="connsiteX3" fmla="*/ 151200 w 349043"/>
                <a:gd name="connsiteY3" fmla="*/ 697689 h 69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9043" h="697688">
                  <a:moveTo>
                    <a:pt x="0" y="47534"/>
                  </a:moveTo>
                  <a:cubicBezTo>
                    <a:pt x="87077" y="27277"/>
                    <a:pt x="175118" y="11417"/>
                    <a:pt x="263794" y="0"/>
                  </a:cubicBezTo>
                  <a:lnTo>
                    <a:pt x="349043" y="662036"/>
                  </a:lnTo>
                  <a:cubicBezTo>
                    <a:pt x="282540" y="670600"/>
                    <a:pt x="216509" y="682503"/>
                    <a:pt x="151200" y="697689"/>
                  </a:cubicBezTo>
                  <a:close/>
                </a:path>
              </a:pathLst>
            </a:custGeom>
            <a:solidFill>
              <a:srgbClr val="46BDC6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0EF2084-F662-4D27-A737-5D98BFA681FB}"/>
                </a:ext>
              </a:extLst>
            </p:cNvPr>
            <p:cNvSpPr/>
            <p:nvPr/>
          </p:nvSpPr>
          <p:spPr>
            <a:xfrm>
              <a:off x="3448750" y="1244433"/>
              <a:ext cx="669649" cy="783929"/>
            </a:xfrm>
            <a:custGeom>
              <a:avLst/>
              <a:gdLst>
                <a:gd name="connsiteX0" fmla="*/ 0 w 669649"/>
                <a:gd name="connsiteY0" fmla="*/ 178362 h 783929"/>
                <a:gd name="connsiteX1" fmla="*/ 518450 w 669649"/>
                <a:gd name="connsiteY1" fmla="*/ 0 h 783929"/>
                <a:gd name="connsiteX2" fmla="*/ 669650 w 669649"/>
                <a:gd name="connsiteY2" fmla="*/ 650155 h 783929"/>
                <a:gd name="connsiteX3" fmla="*/ 280814 w 669649"/>
                <a:gd name="connsiteY3" fmla="*/ 783929 h 783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9649" h="783929">
                  <a:moveTo>
                    <a:pt x="0" y="178362"/>
                  </a:moveTo>
                  <a:cubicBezTo>
                    <a:pt x="166237" y="101272"/>
                    <a:pt x="339973" y="41505"/>
                    <a:pt x="518450" y="0"/>
                  </a:cubicBezTo>
                  <a:lnTo>
                    <a:pt x="669650" y="650155"/>
                  </a:lnTo>
                  <a:cubicBezTo>
                    <a:pt x="535794" y="681289"/>
                    <a:pt x="405492" y="726112"/>
                    <a:pt x="280814" y="783929"/>
                  </a:cubicBezTo>
                  <a:close/>
                </a:path>
              </a:pathLst>
            </a:custGeom>
            <a:solidFill>
              <a:srgbClr val="FF6D0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4942F7C-7D5D-4D06-9E60-9025D9A4CC18}"/>
                </a:ext>
              </a:extLst>
            </p:cNvPr>
            <p:cNvSpPr/>
            <p:nvPr/>
          </p:nvSpPr>
          <p:spPr>
            <a:xfrm>
              <a:off x="2975872" y="1422795"/>
              <a:ext cx="753692" cy="816944"/>
            </a:xfrm>
            <a:custGeom>
              <a:avLst/>
              <a:gdLst>
                <a:gd name="connsiteX0" fmla="*/ 0 w 753692"/>
                <a:gd name="connsiteY0" fmla="*/ 281839 h 816944"/>
                <a:gd name="connsiteX1" fmla="*/ 472878 w 753692"/>
                <a:gd name="connsiteY1" fmla="*/ 0 h 816944"/>
                <a:gd name="connsiteX2" fmla="*/ 753692 w 753692"/>
                <a:gd name="connsiteY2" fmla="*/ 605568 h 816944"/>
                <a:gd name="connsiteX3" fmla="*/ 399032 w 753692"/>
                <a:gd name="connsiteY3" fmla="*/ 816945 h 816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3692" h="816944">
                  <a:moveTo>
                    <a:pt x="0" y="281839"/>
                  </a:moveTo>
                  <a:cubicBezTo>
                    <a:pt x="147491" y="171848"/>
                    <a:pt x="305967" y="77400"/>
                    <a:pt x="472878" y="0"/>
                  </a:cubicBezTo>
                  <a:lnTo>
                    <a:pt x="753692" y="605568"/>
                  </a:lnTo>
                  <a:cubicBezTo>
                    <a:pt x="628502" y="663614"/>
                    <a:pt x="509650" y="734453"/>
                    <a:pt x="399032" y="816945"/>
                  </a:cubicBezTo>
                  <a:close/>
                </a:path>
              </a:pathLst>
            </a:custGeom>
            <a:solidFill>
              <a:srgbClr val="34A853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08718AD-1A13-4FB2-99C6-A5D955BC44B6}"/>
                </a:ext>
              </a:extLst>
            </p:cNvPr>
            <p:cNvSpPr/>
            <p:nvPr/>
          </p:nvSpPr>
          <p:spPr>
            <a:xfrm>
              <a:off x="1929525" y="1704634"/>
              <a:ext cx="1445379" cy="1853460"/>
            </a:xfrm>
            <a:custGeom>
              <a:avLst/>
              <a:gdLst>
                <a:gd name="connsiteX0" fmla="*/ 0 w 1445379"/>
                <a:gd name="connsiteY0" fmla="*/ 1757806 h 1853460"/>
                <a:gd name="connsiteX1" fmla="*/ 1046347 w 1445379"/>
                <a:gd name="connsiteY1" fmla="*/ 0 h 1853460"/>
                <a:gd name="connsiteX2" fmla="*/ 1445379 w 1445379"/>
                <a:gd name="connsiteY2" fmla="*/ 535106 h 1853460"/>
                <a:gd name="connsiteX3" fmla="*/ 660620 w 1445379"/>
                <a:gd name="connsiteY3" fmla="*/ 1853460 h 1853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5379" h="1853460">
                  <a:moveTo>
                    <a:pt x="0" y="1757806"/>
                  </a:moveTo>
                  <a:cubicBezTo>
                    <a:pt x="101589" y="1056193"/>
                    <a:pt x="478030" y="423787"/>
                    <a:pt x="1046347" y="0"/>
                  </a:cubicBezTo>
                  <a:lnTo>
                    <a:pt x="1445379" y="535106"/>
                  </a:lnTo>
                  <a:cubicBezTo>
                    <a:pt x="1019145" y="852948"/>
                    <a:pt x="736814" y="1327256"/>
                    <a:pt x="660620" y="1853460"/>
                  </a:cubicBezTo>
                  <a:close/>
                </a:path>
              </a:pathLst>
            </a:custGeom>
            <a:solidFill>
              <a:srgbClr val="FBBC04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F7B449BC-A142-4DA9-AE66-54EF0B71A642}"/>
                </a:ext>
              </a:extLst>
            </p:cNvPr>
            <p:cNvSpPr/>
            <p:nvPr/>
          </p:nvSpPr>
          <p:spPr>
            <a:xfrm>
              <a:off x="1901923" y="3462440"/>
              <a:ext cx="1378000" cy="2422512"/>
            </a:xfrm>
            <a:custGeom>
              <a:avLst/>
              <a:gdLst>
                <a:gd name="connsiteX0" fmla="*/ 947309 w 1378000"/>
                <a:gd name="connsiteY0" fmla="*/ 2422513 h 2422512"/>
                <a:gd name="connsiteX1" fmla="*/ 27602 w 1378000"/>
                <a:gd name="connsiteY1" fmla="*/ 0 h 2422512"/>
                <a:gd name="connsiteX2" fmla="*/ 688222 w 1378000"/>
                <a:gd name="connsiteY2" fmla="*/ 95655 h 2422512"/>
                <a:gd name="connsiteX3" fmla="*/ 1378000 w 1378000"/>
                <a:gd name="connsiteY3" fmla="*/ 1912546 h 2422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8000" h="2422512">
                  <a:moveTo>
                    <a:pt x="947309" y="2422513"/>
                  </a:moveTo>
                  <a:cubicBezTo>
                    <a:pt x="243187" y="1827856"/>
                    <a:pt x="-104474" y="912114"/>
                    <a:pt x="27602" y="0"/>
                  </a:cubicBezTo>
                  <a:lnTo>
                    <a:pt x="688222" y="95655"/>
                  </a:lnTo>
                  <a:cubicBezTo>
                    <a:pt x="589162" y="779742"/>
                    <a:pt x="849907" y="1466553"/>
                    <a:pt x="1378000" y="1912546"/>
                  </a:cubicBezTo>
                  <a:close/>
                </a:path>
              </a:pathLst>
            </a:custGeom>
            <a:solidFill>
              <a:srgbClr val="EA4335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27F0127-DA60-4713-A387-4FC530C13087}"/>
                </a:ext>
              </a:extLst>
            </p:cNvPr>
            <p:cNvSpPr/>
            <p:nvPr/>
          </p:nvSpPr>
          <p:spPr>
            <a:xfrm>
              <a:off x="2849232" y="1175030"/>
              <a:ext cx="4393025" cy="5340081"/>
            </a:xfrm>
            <a:custGeom>
              <a:avLst/>
              <a:gdLst>
                <a:gd name="connsiteX0" fmla="*/ 1722767 w 4393025"/>
                <a:gd name="connsiteY0" fmla="*/ 0 h 5340081"/>
                <a:gd name="connsiteX1" fmla="*/ 4281442 w 4393025"/>
                <a:gd name="connsiteY1" fmla="*/ 1906976 h 5340081"/>
                <a:gd name="connsiteX2" fmla="*/ 3185234 w 4393025"/>
                <a:gd name="connsiteY2" fmla="*/ 4903922 h 5340081"/>
                <a:gd name="connsiteX3" fmla="*/ 0 w 4393025"/>
                <a:gd name="connsiteY3" fmla="*/ 4709922 h 5340081"/>
                <a:gd name="connsiteX4" fmla="*/ 430692 w 4393025"/>
                <a:gd name="connsiteY4" fmla="*/ 4199955 h 5340081"/>
                <a:gd name="connsiteX5" fmla="*/ 2819623 w 4393025"/>
                <a:gd name="connsiteY5" fmla="*/ 4345450 h 5340081"/>
                <a:gd name="connsiteX6" fmla="*/ 3641774 w 4393025"/>
                <a:gd name="connsiteY6" fmla="*/ 2097739 h 5340081"/>
                <a:gd name="connsiteX7" fmla="*/ 1722767 w 4393025"/>
                <a:gd name="connsiteY7" fmla="*/ 667505 h 5340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93025" h="5340081">
                  <a:moveTo>
                    <a:pt x="1722767" y="0"/>
                  </a:moveTo>
                  <a:cubicBezTo>
                    <a:pt x="2903490" y="0"/>
                    <a:pt x="3944011" y="775500"/>
                    <a:pt x="4281442" y="1906976"/>
                  </a:cubicBezTo>
                  <a:cubicBezTo>
                    <a:pt x="4618907" y="3038451"/>
                    <a:pt x="4173090" y="4257207"/>
                    <a:pt x="3185234" y="4903922"/>
                  </a:cubicBezTo>
                  <a:cubicBezTo>
                    <a:pt x="2197386" y="5550644"/>
                    <a:pt x="902060" y="5471754"/>
                    <a:pt x="0" y="4709922"/>
                  </a:cubicBezTo>
                  <a:lnTo>
                    <a:pt x="430692" y="4199955"/>
                  </a:lnTo>
                  <a:cubicBezTo>
                    <a:pt x="1107240" y="4771320"/>
                    <a:pt x="2078729" y="4830494"/>
                    <a:pt x="2819623" y="4345450"/>
                  </a:cubicBezTo>
                  <a:cubicBezTo>
                    <a:pt x="3560509" y="3860414"/>
                    <a:pt x="3894852" y="2946344"/>
                    <a:pt x="3641774" y="2097739"/>
                  </a:cubicBezTo>
                  <a:cubicBezTo>
                    <a:pt x="3388702" y="1249134"/>
                    <a:pt x="2608306" y="667505"/>
                    <a:pt x="1722767" y="667505"/>
                  </a:cubicBezTo>
                  <a:close/>
                </a:path>
              </a:pathLst>
            </a:custGeom>
            <a:solidFill>
              <a:srgbClr val="4285F4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B66AD33-BA6F-4AC3-AB76-3011EF272AB5}"/>
                </a:ext>
              </a:extLst>
            </p:cNvPr>
            <p:cNvSpPr/>
            <p:nvPr/>
          </p:nvSpPr>
          <p:spPr>
            <a:xfrm>
              <a:off x="815461" y="1206643"/>
              <a:ext cx="520398" cy="98196"/>
            </a:xfrm>
            <a:custGeom>
              <a:avLst/>
              <a:gdLst>
                <a:gd name="connsiteX0" fmla="*/ 63114 w 520398"/>
                <a:gd name="connsiteY0" fmla="*/ 0 h 98196"/>
                <a:gd name="connsiteX1" fmla="*/ 75863 w 520398"/>
                <a:gd name="connsiteY1" fmla="*/ 0 h 98196"/>
                <a:gd name="connsiteX2" fmla="*/ 75863 w 520398"/>
                <a:gd name="connsiteY2" fmla="*/ 55734 h 98196"/>
                <a:gd name="connsiteX3" fmla="*/ 72596 w 520398"/>
                <a:gd name="connsiteY3" fmla="*/ 78918 h 98196"/>
                <a:gd name="connsiteX4" fmla="*/ 60690 w 520398"/>
                <a:gd name="connsiteY4" fmla="*/ 92822 h 98196"/>
                <a:gd name="connsiteX5" fmla="*/ 38142 w 520398"/>
                <a:gd name="connsiteY5" fmla="*/ 98197 h 98196"/>
                <a:gd name="connsiteX6" fmla="*/ 15910 w 520398"/>
                <a:gd name="connsiteY6" fmla="*/ 93557 h 98196"/>
                <a:gd name="connsiteX7" fmla="*/ 3688 w 520398"/>
                <a:gd name="connsiteY7" fmla="*/ 79970 h 98196"/>
                <a:gd name="connsiteX8" fmla="*/ 0 w 520398"/>
                <a:gd name="connsiteY8" fmla="*/ 55734 h 98196"/>
                <a:gd name="connsiteX9" fmla="*/ 0 w 520398"/>
                <a:gd name="connsiteY9" fmla="*/ 0 h 98196"/>
                <a:gd name="connsiteX10" fmla="*/ 12749 w 520398"/>
                <a:gd name="connsiteY10" fmla="*/ 0 h 98196"/>
                <a:gd name="connsiteX11" fmla="*/ 12749 w 520398"/>
                <a:gd name="connsiteY11" fmla="*/ 55633 h 98196"/>
                <a:gd name="connsiteX12" fmla="*/ 15067 w 520398"/>
                <a:gd name="connsiteY12" fmla="*/ 74278 h 98196"/>
                <a:gd name="connsiteX13" fmla="*/ 23075 w 520398"/>
                <a:gd name="connsiteY13" fmla="*/ 83442 h 98196"/>
                <a:gd name="connsiteX14" fmla="*/ 37088 w 520398"/>
                <a:gd name="connsiteY14" fmla="*/ 86605 h 98196"/>
                <a:gd name="connsiteX15" fmla="*/ 57108 w 520398"/>
                <a:gd name="connsiteY15" fmla="*/ 80286 h 98196"/>
                <a:gd name="connsiteX16" fmla="*/ 63114 w 520398"/>
                <a:gd name="connsiteY16" fmla="*/ 55633 h 98196"/>
                <a:gd name="connsiteX17" fmla="*/ 63114 w 520398"/>
                <a:gd name="connsiteY17" fmla="*/ 0 h 98196"/>
                <a:gd name="connsiteX18" fmla="*/ 85873 w 520398"/>
                <a:gd name="connsiteY18" fmla="*/ 96511 h 98196"/>
                <a:gd name="connsiteX19" fmla="*/ 85873 w 520398"/>
                <a:gd name="connsiteY19" fmla="*/ 26549 h 98196"/>
                <a:gd name="connsiteX20" fmla="*/ 96620 w 520398"/>
                <a:gd name="connsiteY20" fmla="*/ 26549 h 98196"/>
                <a:gd name="connsiteX21" fmla="*/ 96620 w 520398"/>
                <a:gd name="connsiteY21" fmla="*/ 36556 h 98196"/>
                <a:gd name="connsiteX22" fmla="*/ 118852 w 520398"/>
                <a:gd name="connsiteY22" fmla="*/ 24971 h 98196"/>
                <a:gd name="connsiteX23" fmla="*/ 130442 w 520398"/>
                <a:gd name="connsiteY23" fmla="*/ 27284 h 98196"/>
                <a:gd name="connsiteX24" fmla="*/ 138450 w 520398"/>
                <a:gd name="connsiteY24" fmla="*/ 33184 h 98196"/>
                <a:gd name="connsiteX25" fmla="*/ 142137 w 520398"/>
                <a:gd name="connsiteY25" fmla="*/ 41930 h 98196"/>
                <a:gd name="connsiteX26" fmla="*/ 142770 w 520398"/>
                <a:gd name="connsiteY26" fmla="*/ 53522 h 98196"/>
                <a:gd name="connsiteX27" fmla="*/ 142770 w 520398"/>
                <a:gd name="connsiteY27" fmla="*/ 96511 h 98196"/>
                <a:gd name="connsiteX28" fmla="*/ 130864 w 520398"/>
                <a:gd name="connsiteY28" fmla="*/ 96511 h 98196"/>
                <a:gd name="connsiteX29" fmla="*/ 130864 w 520398"/>
                <a:gd name="connsiteY29" fmla="*/ 53947 h 98196"/>
                <a:gd name="connsiteX30" fmla="*/ 129493 w 520398"/>
                <a:gd name="connsiteY30" fmla="*/ 43090 h 98196"/>
                <a:gd name="connsiteX31" fmla="*/ 124542 w 520398"/>
                <a:gd name="connsiteY31" fmla="*/ 37399 h 98196"/>
                <a:gd name="connsiteX32" fmla="*/ 116323 w 520398"/>
                <a:gd name="connsiteY32" fmla="*/ 35295 h 98196"/>
                <a:gd name="connsiteX33" fmla="*/ 103258 w 520398"/>
                <a:gd name="connsiteY33" fmla="*/ 40143 h 98196"/>
                <a:gd name="connsiteX34" fmla="*/ 97779 w 520398"/>
                <a:gd name="connsiteY34" fmla="*/ 58263 h 98196"/>
                <a:gd name="connsiteX35" fmla="*/ 97779 w 520398"/>
                <a:gd name="connsiteY35" fmla="*/ 96511 h 98196"/>
                <a:gd name="connsiteX36" fmla="*/ 85873 w 520398"/>
                <a:gd name="connsiteY36" fmla="*/ 96511 h 98196"/>
                <a:gd name="connsiteX37" fmla="*/ 153412 w 520398"/>
                <a:gd name="connsiteY37" fmla="*/ 96511 h 98196"/>
                <a:gd name="connsiteX38" fmla="*/ 153412 w 520398"/>
                <a:gd name="connsiteY38" fmla="*/ 0 h 98196"/>
                <a:gd name="connsiteX39" fmla="*/ 165318 w 520398"/>
                <a:gd name="connsiteY39" fmla="*/ 0 h 98196"/>
                <a:gd name="connsiteX40" fmla="*/ 165318 w 520398"/>
                <a:gd name="connsiteY40" fmla="*/ 54999 h 98196"/>
                <a:gd name="connsiteX41" fmla="*/ 193345 w 520398"/>
                <a:gd name="connsiteY41" fmla="*/ 26549 h 98196"/>
                <a:gd name="connsiteX42" fmla="*/ 208623 w 520398"/>
                <a:gd name="connsiteY42" fmla="*/ 26549 h 98196"/>
                <a:gd name="connsiteX43" fmla="*/ 181966 w 520398"/>
                <a:gd name="connsiteY43" fmla="*/ 52470 h 98196"/>
                <a:gd name="connsiteX44" fmla="*/ 211363 w 520398"/>
                <a:gd name="connsiteY44" fmla="*/ 96511 h 98196"/>
                <a:gd name="connsiteX45" fmla="*/ 196717 w 520398"/>
                <a:gd name="connsiteY45" fmla="*/ 96511 h 98196"/>
                <a:gd name="connsiteX46" fmla="*/ 173642 w 520398"/>
                <a:gd name="connsiteY46" fmla="*/ 60791 h 98196"/>
                <a:gd name="connsiteX47" fmla="*/ 165318 w 520398"/>
                <a:gd name="connsiteY47" fmla="*/ 68803 h 98196"/>
                <a:gd name="connsiteX48" fmla="*/ 165318 w 520398"/>
                <a:gd name="connsiteY48" fmla="*/ 96511 h 98196"/>
                <a:gd name="connsiteX49" fmla="*/ 153412 w 520398"/>
                <a:gd name="connsiteY49" fmla="*/ 96511 h 98196"/>
                <a:gd name="connsiteX50" fmla="*/ 220740 w 520398"/>
                <a:gd name="connsiteY50" fmla="*/ 96511 h 98196"/>
                <a:gd name="connsiteX51" fmla="*/ 220740 w 520398"/>
                <a:gd name="connsiteY51" fmla="*/ 26549 h 98196"/>
                <a:gd name="connsiteX52" fmla="*/ 231487 w 520398"/>
                <a:gd name="connsiteY52" fmla="*/ 26549 h 98196"/>
                <a:gd name="connsiteX53" fmla="*/ 231487 w 520398"/>
                <a:gd name="connsiteY53" fmla="*/ 36556 h 98196"/>
                <a:gd name="connsiteX54" fmla="*/ 253719 w 520398"/>
                <a:gd name="connsiteY54" fmla="*/ 24971 h 98196"/>
                <a:gd name="connsiteX55" fmla="*/ 265309 w 520398"/>
                <a:gd name="connsiteY55" fmla="*/ 27284 h 98196"/>
                <a:gd name="connsiteX56" fmla="*/ 273317 w 520398"/>
                <a:gd name="connsiteY56" fmla="*/ 33184 h 98196"/>
                <a:gd name="connsiteX57" fmla="*/ 277005 w 520398"/>
                <a:gd name="connsiteY57" fmla="*/ 41930 h 98196"/>
                <a:gd name="connsiteX58" fmla="*/ 277637 w 520398"/>
                <a:gd name="connsiteY58" fmla="*/ 53522 h 98196"/>
                <a:gd name="connsiteX59" fmla="*/ 277637 w 520398"/>
                <a:gd name="connsiteY59" fmla="*/ 96511 h 98196"/>
                <a:gd name="connsiteX60" fmla="*/ 265731 w 520398"/>
                <a:gd name="connsiteY60" fmla="*/ 96511 h 98196"/>
                <a:gd name="connsiteX61" fmla="*/ 265731 w 520398"/>
                <a:gd name="connsiteY61" fmla="*/ 53947 h 98196"/>
                <a:gd name="connsiteX62" fmla="*/ 264361 w 520398"/>
                <a:gd name="connsiteY62" fmla="*/ 43090 h 98196"/>
                <a:gd name="connsiteX63" fmla="*/ 259409 w 520398"/>
                <a:gd name="connsiteY63" fmla="*/ 37399 h 98196"/>
                <a:gd name="connsiteX64" fmla="*/ 251190 w 520398"/>
                <a:gd name="connsiteY64" fmla="*/ 35295 h 98196"/>
                <a:gd name="connsiteX65" fmla="*/ 238125 w 520398"/>
                <a:gd name="connsiteY65" fmla="*/ 40143 h 98196"/>
                <a:gd name="connsiteX66" fmla="*/ 232646 w 520398"/>
                <a:gd name="connsiteY66" fmla="*/ 58263 h 98196"/>
                <a:gd name="connsiteX67" fmla="*/ 232646 w 520398"/>
                <a:gd name="connsiteY67" fmla="*/ 96511 h 98196"/>
                <a:gd name="connsiteX68" fmla="*/ 220740 w 520398"/>
                <a:gd name="connsiteY68" fmla="*/ 96511 h 98196"/>
                <a:gd name="connsiteX69" fmla="*/ 283854 w 520398"/>
                <a:gd name="connsiteY69" fmla="*/ 61526 h 98196"/>
                <a:gd name="connsiteX70" fmla="*/ 294601 w 520398"/>
                <a:gd name="connsiteY70" fmla="*/ 32766 h 98196"/>
                <a:gd name="connsiteX71" fmla="*/ 316622 w 520398"/>
                <a:gd name="connsiteY71" fmla="*/ 24971 h 98196"/>
                <a:gd name="connsiteX72" fmla="*/ 340121 w 520398"/>
                <a:gd name="connsiteY72" fmla="*/ 34452 h 98196"/>
                <a:gd name="connsiteX73" fmla="*/ 349285 w 520398"/>
                <a:gd name="connsiteY73" fmla="*/ 60582 h 98196"/>
                <a:gd name="connsiteX74" fmla="*/ 345280 w 520398"/>
                <a:gd name="connsiteY74" fmla="*/ 81864 h 98196"/>
                <a:gd name="connsiteX75" fmla="*/ 333479 w 520398"/>
                <a:gd name="connsiteY75" fmla="*/ 93874 h 98196"/>
                <a:gd name="connsiteX76" fmla="*/ 316622 w 520398"/>
                <a:gd name="connsiteY76" fmla="*/ 98089 h 98196"/>
                <a:gd name="connsiteX77" fmla="*/ 292810 w 520398"/>
                <a:gd name="connsiteY77" fmla="*/ 88716 h 98196"/>
                <a:gd name="connsiteX78" fmla="*/ 283854 w 520398"/>
                <a:gd name="connsiteY78" fmla="*/ 61526 h 98196"/>
                <a:gd name="connsiteX79" fmla="*/ 295970 w 520398"/>
                <a:gd name="connsiteY79" fmla="*/ 61526 h 98196"/>
                <a:gd name="connsiteX80" fmla="*/ 301765 w 520398"/>
                <a:gd name="connsiteY80" fmla="*/ 81655 h 98196"/>
                <a:gd name="connsiteX81" fmla="*/ 316622 w 520398"/>
                <a:gd name="connsiteY81" fmla="*/ 88291 h 98196"/>
                <a:gd name="connsiteX82" fmla="*/ 331267 w 520398"/>
                <a:gd name="connsiteY82" fmla="*/ 81655 h 98196"/>
                <a:gd name="connsiteX83" fmla="*/ 337167 w 520398"/>
                <a:gd name="connsiteY83" fmla="*/ 61108 h 98196"/>
                <a:gd name="connsiteX84" fmla="*/ 331267 w 520398"/>
                <a:gd name="connsiteY84" fmla="*/ 41512 h 98196"/>
                <a:gd name="connsiteX85" fmla="*/ 316622 w 520398"/>
                <a:gd name="connsiteY85" fmla="*/ 34769 h 98196"/>
                <a:gd name="connsiteX86" fmla="*/ 301765 w 520398"/>
                <a:gd name="connsiteY86" fmla="*/ 41512 h 98196"/>
                <a:gd name="connsiteX87" fmla="*/ 295970 w 520398"/>
                <a:gd name="connsiteY87" fmla="*/ 61526 h 98196"/>
                <a:gd name="connsiteX88" fmla="*/ 375308 w 520398"/>
                <a:gd name="connsiteY88" fmla="*/ 96511 h 98196"/>
                <a:gd name="connsiteX89" fmla="*/ 353918 w 520398"/>
                <a:gd name="connsiteY89" fmla="*/ 26549 h 98196"/>
                <a:gd name="connsiteX90" fmla="*/ 366144 w 520398"/>
                <a:gd name="connsiteY90" fmla="*/ 26549 h 98196"/>
                <a:gd name="connsiteX91" fmla="*/ 377311 w 520398"/>
                <a:gd name="connsiteY91" fmla="*/ 66901 h 98196"/>
                <a:gd name="connsiteX92" fmla="*/ 381424 w 520398"/>
                <a:gd name="connsiteY92" fmla="*/ 81972 h 98196"/>
                <a:gd name="connsiteX93" fmla="*/ 385005 w 520398"/>
                <a:gd name="connsiteY93" fmla="*/ 67535 h 98196"/>
                <a:gd name="connsiteX94" fmla="*/ 396172 w 520398"/>
                <a:gd name="connsiteY94" fmla="*/ 26549 h 98196"/>
                <a:gd name="connsiteX95" fmla="*/ 408398 w 520398"/>
                <a:gd name="connsiteY95" fmla="*/ 26549 h 98196"/>
                <a:gd name="connsiteX96" fmla="*/ 418823 w 520398"/>
                <a:gd name="connsiteY96" fmla="*/ 67117 h 98196"/>
                <a:gd name="connsiteX97" fmla="*/ 422302 w 520398"/>
                <a:gd name="connsiteY97" fmla="*/ 80496 h 98196"/>
                <a:gd name="connsiteX98" fmla="*/ 426308 w 520398"/>
                <a:gd name="connsiteY98" fmla="*/ 67009 h 98196"/>
                <a:gd name="connsiteX99" fmla="*/ 438318 w 520398"/>
                <a:gd name="connsiteY99" fmla="*/ 26549 h 98196"/>
                <a:gd name="connsiteX100" fmla="*/ 449802 w 520398"/>
                <a:gd name="connsiteY100" fmla="*/ 26549 h 98196"/>
                <a:gd name="connsiteX101" fmla="*/ 427994 w 520398"/>
                <a:gd name="connsiteY101" fmla="*/ 96511 h 98196"/>
                <a:gd name="connsiteX102" fmla="*/ 415667 w 520398"/>
                <a:gd name="connsiteY102" fmla="*/ 96511 h 98196"/>
                <a:gd name="connsiteX103" fmla="*/ 404493 w 520398"/>
                <a:gd name="connsiteY103" fmla="*/ 54574 h 98196"/>
                <a:gd name="connsiteX104" fmla="*/ 401863 w 520398"/>
                <a:gd name="connsiteY104" fmla="*/ 42672 h 98196"/>
                <a:gd name="connsiteX105" fmla="*/ 387635 w 520398"/>
                <a:gd name="connsiteY105" fmla="*/ 96511 h 98196"/>
                <a:gd name="connsiteX106" fmla="*/ 375308 w 520398"/>
                <a:gd name="connsiteY106" fmla="*/ 96511 h 98196"/>
                <a:gd name="connsiteX107" fmla="*/ 463498 w 520398"/>
                <a:gd name="connsiteY107" fmla="*/ 96511 h 98196"/>
                <a:gd name="connsiteX108" fmla="*/ 463498 w 520398"/>
                <a:gd name="connsiteY108" fmla="*/ 26549 h 98196"/>
                <a:gd name="connsiteX109" fmla="*/ 474247 w 520398"/>
                <a:gd name="connsiteY109" fmla="*/ 26549 h 98196"/>
                <a:gd name="connsiteX110" fmla="*/ 474247 w 520398"/>
                <a:gd name="connsiteY110" fmla="*/ 36556 h 98196"/>
                <a:gd name="connsiteX111" fmla="*/ 496479 w 520398"/>
                <a:gd name="connsiteY111" fmla="*/ 24971 h 98196"/>
                <a:gd name="connsiteX112" fmla="*/ 508071 w 520398"/>
                <a:gd name="connsiteY112" fmla="*/ 27284 h 98196"/>
                <a:gd name="connsiteX113" fmla="*/ 516076 w 520398"/>
                <a:gd name="connsiteY113" fmla="*/ 33184 h 98196"/>
                <a:gd name="connsiteX114" fmla="*/ 519764 w 520398"/>
                <a:gd name="connsiteY114" fmla="*/ 41930 h 98196"/>
                <a:gd name="connsiteX115" fmla="*/ 520398 w 520398"/>
                <a:gd name="connsiteY115" fmla="*/ 53522 h 98196"/>
                <a:gd name="connsiteX116" fmla="*/ 520398 w 520398"/>
                <a:gd name="connsiteY116" fmla="*/ 96511 h 98196"/>
                <a:gd name="connsiteX117" fmla="*/ 508489 w 520398"/>
                <a:gd name="connsiteY117" fmla="*/ 96511 h 98196"/>
                <a:gd name="connsiteX118" fmla="*/ 508489 w 520398"/>
                <a:gd name="connsiteY118" fmla="*/ 53947 h 98196"/>
                <a:gd name="connsiteX119" fmla="*/ 507120 w 520398"/>
                <a:gd name="connsiteY119" fmla="*/ 43090 h 98196"/>
                <a:gd name="connsiteX120" fmla="*/ 502171 w 520398"/>
                <a:gd name="connsiteY120" fmla="*/ 37399 h 98196"/>
                <a:gd name="connsiteX121" fmla="*/ 493951 w 520398"/>
                <a:gd name="connsiteY121" fmla="*/ 35295 h 98196"/>
                <a:gd name="connsiteX122" fmla="*/ 480889 w 520398"/>
                <a:gd name="connsiteY122" fmla="*/ 40143 h 98196"/>
                <a:gd name="connsiteX123" fmla="*/ 475406 w 520398"/>
                <a:gd name="connsiteY123" fmla="*/ 58263 h 98196"/>
                <a:gd name="connsiteX124" fmla="*/ 475406 w 520398"/>
                <a:gd name="connsiteY124" fmla="*/ 96511 h 98196"/>
                <a:gd name="connsiteX125" fmla="*/ 463498 w 520398"/>
                <a:gd name="connsiteY125" fmla="*/ 96511 h 98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520398" h="98196">
                  <a:moveTo>
                    <a:pt x="63114" y="0"/>
                  </a:moveTo>
                  <a:lnTo>
                    <a:pt x="75863" y="0"/>
                  </a:lnTo>
                  <a:lnTo>
                    <a:pt x="75863" y="55734"/>
                  </a:lnTo>
                  <a:cubicBezTo>
                    <a:pt x="75863" y="65431"/>
                    <a:pt x="74774" y="73152"/>
                    <a:pt x="72596" y="78918"/>
                  </a:cubicBezTo>
                  <a:cubicBezTo>
                    <a:pt x="70419" y="84602"/>
                    <a:pt x="66450" y="89242"/>
                    <a:pt x="60690" y="92822"/>
                  </a:cubicBezTo>
                  <a:cubicBezTo>
                    <a:pt x="55001" y="96403"/>
                    <a:pt x="47485" y="98197"/>
                    <a:pt x="38142" y="98197"/>
                  </a:cubicBezTo>
                  <a:cubicBezTo>
                    <a:pt x="29081" y="98197"/>
                    <a:pt x="21670" y="96653"/>
                    <a:pt x="15910" y="93557"/>
                  </a:cubicBezTo>
                  <a:cubicBezTo>
                    <a:pt x="10220" y="90401"/>
                    <a:pt x="6147" y="85870"/>
                    <a:pt x="3688" y="79970"/>
                  </a:cubicBezTo>
                  <a:cubicBezTo>
                    <a:pt x="1229" y="74069"/>
                    <a:pt x="0" y="65991"/>
                    <a:pt x="0" y="55734"/>
                  </a:cubicBezTo>
                  <a:lnTo>
                    <a:pt x="0" y="0"/>
                  </a:lnTo>
                  <a:lnTo>
                    <a:pt x="12749" y="0"/>
                  </a:lnTo>
                  <a:lnTo>
                    <a:pt x="12749" y="55633"/>
                  </a:lnTo>
                  <a:cubicBezTo>
                    <a:pt x="12749" y="64062"/>
                    <a:pt x="13522" y="70273"/>
                    <a:pt x="15067" y="74278"/>
                  </a:cubicBezTo>
                  <a:cubicBezTo>
                    <a:pt x="16613" y="78209"/>
                    <a:pt x="19282" y="81271"/>
                    <a:pt x="23075" y="83442"/>
                  </a:cubicBezTo>
                  <a:cubicBezTo>
                    <a:pt x="26868" y="85553"/>
                    <a:pt x="31539" y="86605"/>
                    <a:pt x="37088" y="86605"/>
                  </a:cubicBezTo>
                  <a:cubicBezTo>
                    <a:pt x="46431" y="86605"/>
                    <a:pt x="53104" y="84501"/>
                    <a:pt x="57108" y="80286"/>
                  </a:cubicBezTo>
                  <a:cubicBezTo>
                    <a:pt x="61112" y="75998"/>
                    <a:pt x="63114" y="67784"/>
                    <a:pt x="63114" y="55633"/>
                  </a:cubicBezTo>
                  <a:lnTo>
                    <a:pt x="63114" y="0"/>
                  </a:lnTo>
                  <a:close/>
                  <a:moveTo>
                    <a:pt x="85873" y="96511"/>
                  </a:moveTo>
                  <a:lnTo>
                    <a:pt x="85873" y="26549"/>
                  </a:lnTo>
                  <a:lnTo>
                    <a:pt x="96620" y="26549"/>
                  </a:lnTo>
                  <a:lnTo>
                    <a:pt x="96620" y="36556"/>
                  </a:lnTo>
                  <a:cubicBezTo>
                    <a:pt x="101748" y="28835"/>
                    <a:pt x="109158" y="24971"/>
                    <a:pt x="118852" y="24971"/>
                  </a:cubicBezTo>
                  <a:cubicBezTo>
                    <a:pt x="123066" y="24971"/>
                    <a:pt x="126930" y="25739"/>
                    <a:pt x="130442" y="27284"/>
                  </a:cubicBezTo>
                  <a:cubicBezTo>
                    <a:pt x="134024" y="28760"/>
                    <a:pt x="136694" y="30729"/>
                    <a:pt x="138450" y="33184"/>
                  </a:cubicBezTo>
                  <a:cubicBezTo>
                    <a:pt x="140206" y="35645"/>
                    <a:pt x="141435" y="38559"/>
                    <a:pt x="142137" y="41930"/>
                  </a:cubicBezTo>
                  <a:cubicBezTo>
                    <a:pt x="142559" y="44183"/>
                    <a:pt x="142770" y="48040"/>
                    <a:pt x="142770" y="53522"/>
                  </a:cubicBezTo>
                  <a:lnTo>
                    <a:pt x="142770" y="96511"/>
                  </a:lnTo>
                  <a:lnTo>
                    <a:pt x="130864" y="96511"/>
                  </a:lnTo>
                  <a:lnTo>
                    <a:pt x="130864" y="53947"/>
                  </a:lnTo>
                  <a:cubicBezTo>
                    <a:pt x="130864" y="49098"/>
                    <a:pt x="130407" y="45477"/>
                    <a:pt x="129493" y="43090"/>
                  </a:cubicBezTo>
                  <a:cubicBezTo>
                    <a:pt x="128580" y="40703"/>
                    <a:pt x="126930" y="38808"/>
                    <a:pt x="124542" y="37399"/>
                  </a:cubicBezTo>
                  <a:cubicBezTo>
                    <a:pt x="122223" y="35996"/>
                    <a:pt x="119484" y="35295"/>
                    <a:pt x="116323" y="35295"/>
                  </a:cubicBezTo>
                  <a:cubicBezTo>
                    <a:pt x="111265" y="35295"/>
                    <a:pt x="106911" y="36906"/>
                    <a:pt x="103258" y="40143"/>
                  </a:cubicBezTo>
                  <a:cubicBezTo>
                    <a:pt x="99606" y="43299"/>
                    <a:pt x="97779" y="49341"/>
                    <a:pt x="97779" y="58263"/>
                  </a:cubicBezTo>
                  <a:lnTo>
                    <a:pt x="97779" y="96511"/>
                  </a:lnTo>
                  <a:lnTo>
                    <a:pt x="85873" y="96511"/>
                  </a:lnTo>
                  <a:close/>
                  <a:moveTo>
                    <a:pt x="153412" y="96511"/>
                  </a:moveTo>
                  <a:lnTo>
                    <a:pt x="153412" y="0"/>
                  </a:lnTo>
                  <a:lnTo>
                    <a:pt x="165318" y="0"/>
                  </a:lnTo>
                  <a:lnTo>
                    <a:pt x="165318" y="54999"/>
                  </a:lnTo>
                  <a:lnTo>
                    <a:pt x="193345" y="26549"/>
                  </a:lnTo>
                  <a:lnTo>
                    <a:pt x="208623" y="26549"/>
                  </a:lnTo>
                  <a:lnTo>
                    <a:pt x="181966" y="52470"/>
                  </a:lnTo>
                  <a:lnTo>
                    <a:pt x="211363" y="96511"/>
                  </a:lnTo>
                  <a:lnTo>
                    <a:pt x="196717" y="96511"/>
                  </a:lnTo>
                  <a:lnTo>
                    <a:pt x="173642" y="60791"/>
                  </a:lnTo>
                  <a:lnTo>
                    <a:pt x="165318" y="68803"/>
                  </a:lnTo>
                  <a:lnTo>
                    <a:pt x="165318" y="96511"/>
                  </a:lnTo>
                  <a:lnTo>
                    <a:pt x="153412" y="96511"/>
                  </a:lnTo>
                  <a:close/>
                  <a:moveTo>
                    <a:pt x="220740" y="96511"/>
                  </a:moveTo>
                  <a:lnTo>
                    <a:pt x="220740" y="26549"/>
                  </a:lnTo>
                  <a:lnTo>
                    <a:pt x="231487" y="26549"/>
                  </a:lnTo>
                  <a:lnTo>
                    <a:pt x="231487" y="36556"/>
                  </a:lnTo>
                  <a:cubicBezTo>
                    <a:pt x="236615" y="28835"/>
                    <a:pt x="244025" y="24971"/>
                    <a:pt x="253719" y="24971"/>
                  </a:cubicBezTo>
                  <a:cubicBezTo>
                    <a:pt x="257934" y="24971"/>
                    <a:pt x="261797" y="25739"/>
                    <a:pt x="265309" y="27284"/>
                  </a:cubicBezTo>
                  <a:cubicBezTo>
                    <a:pt x="268892" y="28760"/>
                    <a:pt x="271561" y="30729"/>
                    <a:pt x="273317" y="33184"/>
                  </a:cubicBezTo>
                  <a:cubicBezTo>
                    <a:pt x="275073" y="35645"/>
                    <a:pt x="276303" y="38559"/>
                    <a:pt x="277005" y="41930"/>
                  </a:cubicBezTo>
                  <a:cubicBezTo>
                    <a:pt x="277426" y="44183"/>
                    <a:pt x="277637" y="48040"/>
                    <a:pt x="277637" y="53522"/>
                  </a:cubicBezTo>
                  <a:lnTo>
                    <a:pt x="277637" y="96511"/>
                  </a:lnTo>
                  <a:lnTo>
                    <a:pt x="265731" y="96511"/>
                  </a:lnTo>
                  <a:lnTo>
                    <a:pt x="265731" y="53947"/>
                  </a:lnTo>
                  <a:cubicBezTo>
                    <a:pt x="265731" y="49098"/>
                    <a:pt x="265274" y="45477"/>
                    <a:pt x="264361" y="43090"/>
                  </a:cubicBezTo>
                  <a:cubicBezTo>
                    <a:pt x="263448" y="40703"/>
                    <a:pt x="261797" y="38808"/>
                    <a:pt x="259409" y="37399"/>
                  </a:cubicBezTo>
                  <a:cubicBezTo>
                    <a:pt x="257091" y="35996"/>
                    <a:pt x="254352" y="35295"/>
                    <a:pt x="251190" y="35295"/>
                  </a:cubicBezTo>
                  <a:cubicBezTo>
                    <a:pt x="246133" y="35295"/>
                    <a:pt x="241778" y="36906"/>
                    <a:pt x="238125" y="40143"/>
                  </a:cubicBezTo>
                  <a:cubicBezTo>
                    <a:pt x="234473" y="43299"/>
                    <a:pt x="232646" y="49341"/>
                    <a:pt x="232646" y="58263"/>
                  </a:cubicBezTo>
                  <a:lnTo>
                    <a:pt x="232646" y="96511"/>
                  </a:lnTo>
                  <a:lnTo>
                    <a:pt x="220740" y="96511"/>
                  </a:lnTo>
                  <a:close/>
                  <a:moveTo>
                    <a:pt x="283854" y="61526"/>
                  </a:moveTo>
                  <a:cubicBezTo>
                    <a:pt x="283854" y="48606"/>
                    <a:pt x="287436" y="39017"/>
                    <a:pt x="294601" y="32766"/>
                  </a:cubicBezTo>
                  <a:cubicBezTo>
                    <a:pt x="300642" y="27567"/>
                    <a:pt x="307982" y="24971"/>
                    <a:pt x="316622" y="24971"/>
                  </a:cubicBezTo>
                  <a:cubicBezTo>
                    <a:pt x="326243" y="24971"/>
                    <a:pt x="334079" y="28126"/>
                    <a:pt x="340121" y="34452"/>
                  </a:cubicBezTo>
                  <a:cubicBezTo>
                    <a:pt x="346231" y="40770"/>
                    <a:pt x="349285" y="49483"/>
                    <a:pt x="349285" y="60582"/>
                  </a:cubicBezTo>
                  <a:cubicBezTo>
                    <a:pt x="349285" y="69571"/>
                    <a:pt x="347950" y="76665"/>
                    <a:pt x="345280" y="81864"/>
                  </a:cubicBezTo>
                  <a:cubicBezTo>
                    <a:pt x="342609" y="86996"/>
                    <a:pt x="338678" y="90995"/>
                    <a:pt x="333479" y="93874"/>
                  </a:cubicBezTo>
                  <a:cubicBezTo>
                    <a:pt x="328354" y="96686"/>
                    <a:pt x="322730" y="98089"/>
                    <a:pt x="316622" y="98089"/>
                  </a:cubicBezTo>
                  <a:cubicBezTo>
                    <a:pt x="306788" y="98089"/>
                    <a:pt x="298850" y="94967"/>
                    <a:pt x="292810" y="88716"/>
                  </a:cubicBezTo>
                  <a:cubicBezTo>
                    <a:pt x="286839" y="82390"/>
                    <a:pt x="283854" y="73327"/>
                    <a:pt x="283854" y="61526"/>
                  </a:cubicBezTo>
                  <a:close/>
                  <a:moveTo>
                    <a:pt x="295970" y="61526"/>
                  </a:moveTo>
                  <a:cubicBezTo>
                    <a:pt x="295970" y="70522"/>
                    <a:pt x="297902" y="77232"/>
                    <a:pt x="301765" y="81655"/>
                  </a:cubicBezTo>
                  <a:cubicBezTo>
                    <a:pt x="305700" y="86079"/>
                    <a:pt x="310651" y="88291"/>
                    <a:pt x="316622" y="88291"/>
                  </a:cubicBezTo>
                  <a:cubicBezTo>
                    <a:pt x="322521" y="88291"/>
                    <a:pt x="327403" y="86079"/>
                    <a:pt x="331267" y="81655"/>
                  </a:cubicBezTo>
                  <a:cubicBezTo>
                    <a:pt x="335198" y="77158"/>
                    <a:pt x="337167" y="70313"/>
                    <a:pt x="337167" y="61108"/>
                  </a:cubicBezTo>
                  <a:cubicBezTo>
                    <a:pt x="337167" y="52470"/>
                    <a:pt x="335198" y="45936"/>
                    <a:pt x="331267" y="41512"/>
                  </a:cubicBezTo>
                  <a:cubicBezTo>
                    <a:pt x="327336" y="37014"/>
                    <a:pt x="322453" y="34769"/>
                    <a:pt x="316622" y="34769"/>
                  </a:cubicBezTo>
                  <a:cubicBezTo>
                    <a:pt x="310651" y="34769"/>
                    <a:pt x="305700" y="37014"/>
                    <a:pt x="301765" y="41512"/>
                  </a:cubicBezTo>
                  <a:cubicBezTo>
                    <a:pt x="297902" y="45936"/>
                    <a:pt x="295970" y="52612"/>
                    <a:pt x="295970" y="61526"/>
                  </a:cubicBezTo>
                  <a:close/>
                  <a:moveTo>
                    <a:pt x="375308" y="96511"/>
                  </a:moveTo>
                  <a:lnTo>
                    <a:pt x="353918" y="26549"/>
                  </a:lnTo>
                  <a:lnTo>
                    <a:pt x="366144" y="26549"/>
                  </a:lnTo>
                  <a:lnTo>
                    <a:pt x="377311" y="66901"/>
                  </a:lnTo>
                  <a:lnTo>
                    <a:pt x="381424" y="81972"/>
                  </a:lnTo>
                  <a:cubicBezTo>
                    <a:pt x="381633" y="81197"/>
                    <a:pt x="382827" y="76389"/>
                    <a:pt x="385005" y="67535"/>
                  </a:cubicBezTo>
                  <a:lnTo>
                    <a:pt x="396172" y="26549"/>
                  </a:lnTo>
                  <a:lnTo>
                    <a:pt x="408398" y="26549"/>
                  </a:lnTo>
                  <a:lnTo>
                    <a:pt x="418823" y="67117"/>
                  </a:lnTo>
                  <a:lnTo>
                    <a:pt x="422302" y="80496"/>
                  </a:lnTo>
                  <a:lnTo>
                    <a:pt x="426308" y="67009"/>
                  </a:lnTo>
                  <a:lnTo>
                    <a:pt x="438318" y="26549"/>
                  </a:lnTo>
                  <a:lnTo>
                    <a:pt x="449802" y="26549"/>
                  </a:lnTo>
                  <a:lnTo>
                    <a:pt x="427994" y="96511"/>
                  </a:lnTo>
                  <a:lnTo>
                    <a:pt x="415667" y="96511"/>
                  </a:lnTo>
                  <a:lnTo>
                    <a:pt x="404493" y="54574"/>
                  </a:lnTo>
                  <a:lnTo>
                    <a:pt x="401863" y="42672"/>
                  </a:lnTo>
                  <a:lnTo>
                    <a:pt x="387635" y="96511"/>
                  </a:lnTo>
                  <a:lnTo>
                    <a:pt x="375308" y="96511"/>
                  </a:lnTo>
                  <a:close/>
                  <a:moveTo>
                    <a:pt x="463498" y="96511"/>
                  </a:moveTo>
                  <a:lnTo>
                    <a:pt x="463498" y="26549"/>
                  </a:lnTo>
                  <a:lnTo>
                    <a:pt x="474247" y="26549"/>
                  </a:lnTo>
                  <a:lnTo>
                    <a:pt x="474247" y="36556"/>
                  </a:lnTo>
                  <a:cubicBezTo>
                    <a:pt x="479378" y="28835"/>
                    <a:pt x="486789" y="24971"/>
                    <a:pt x="496479" y="24971"/>
                  </a:cubicBezTo>
                  <a:cubicBezTo>
                    <a:pt x="500694" y="24971"/>
                    <a:pt x="504558" y="25739"/>
                    <a:pt x="508071" y="27284"/>
                  </a:cubicBezTo>
                  <a:cubicBezTo>
                    <a:pt x="511652" y="28760"/>
                    <a:pt x="514322" y="30729"/>
                    <a:pt x="516076" y="33184"/>
                  </a:cubicBezTo>
                  <a:cubicBezTo>
                    <a:pt x="517836" y="35645"/>
                    <a:pt x="519063" y="38559"/>
                    <a:pt x="519764" y="41930"/>
                  </a:cubicBezTo>
                  <a:cubicBezTo>
                    <a:pt x="520189" y="44183"/>
                    <a:pt x="520398" y="48040"/>
                    <a:pt x="520398" y="53522"/>
                  </a:cubicBezTo>
                  <a:lnTo>
                    <a:pt x="520398" y="96511"/>
                  </a:lnTo>
                  <a:lnTo>
                    <a:pt x="508489" y="96511"/>
                  </a:lnTo>
                  <a:lnTo>
                    <a:pt x="508489" y="53947"/>
                  </a:lnTo>
                  <a:cubicBezTo>
                    <a:pt x="508489" y="49098"/>
                    <a:pt x="508038" y="45477"/>
                    <a:pt x="507120" y="43090"/>
                  </a:cubicBezTo>
                  <a:cubicBezTo>
                    <a:pt x="506210" y="40703"/>
                    <a:pt x="504558" y="38808"/>
                    <a:pt x="502171" y="37399"/>
                  </a:cubicBezTo>
                  <a:cubicBezTo>
                    <a:pt x="499851" y="35996"/>
                    <a:pt x="497113" y="35295"/>
                    <a:pt x="493951" y="35295"/>
                  </a:cubicBezTo>
                  <a:cubicBezTo>
                    <a:pt x="488893" y="35295"/>
                    <a:pt x="484537" y="36906"/>
                    <a:pt x="480889" y="40143"/>
                  </a:cubicBezTo>
                  <a:cubicBezTo>
                    <a:pt x="477234" y="43299"/>
                    <a:pt x="475406" y="49341"/>
                    <a:pt x="475406" y="58263"/>
                  </a:cubicBezTo>
                  <a:lnTo>
                    <a:pt x="475406" y="96511"/>
                  </a:lnTo>
                  <a:lnTo>
                    <a:pt x="463498" y="96511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5C57921-7530-4839-B11D-0037960156A2}"/>
                </a:ext>
              </a:extLst>
            </p:cNvPr>
            <p:cNvSpPr/>
            <p:nvPr/>
          </p:nvSpPr>
          <p:spPr>
            <a:xfrm>
              <a:off x="819465" y="1387028"/>
              <a:ext cx="285749" cy="101777"/>
            </a:xfrm>
            <a:custGeom>
              <a:avLst/>
              <a:gdLst>
                <a:gd name="connsiteX0" fmla="*/ 35613 w 285749"/>
                <a:gd name="connsiteY0" fmla="*/ 98197 h 101777"/>
                <a:gd name="connsiteX1" fmla="*/ 23707 w 285749"/>
                <a:gd name="connsiteY1" fmla="*/ 98197 h 101777"/>
                <a:gd name="connsiteX2" fmla="*/ 23707 w 285749"/>
                <a:gd name="connsiteY2" fmla="*/ 22651 h 101777"/>
                <a:gd name="connsiteX3" fmla="*/ 12538 w 285749"/>
                <a:gd name="connsiteY3" fmla="*/ 30871 h 101777"/>
                <a:gd name="connsiteX4" fmla="*/ 0 w 285749"/>
                <a:gd name="connsiteY4" fmla="*/ 36981 h 101777"/>
                <a:gd name="connsiteX5" fmla="*/ 0 w 285749"/>
                <a:gd name="connsiteY5" fmla="*/ 25497 h 101777"/>
                <a:gd name="connsiteX6" fmla="*/ 17385 w 285749"/>
                <a:gd name="connsiteY6" fmla="*/ 14222 h 101777"/>
                <a:gd name="connsiteX7" fmla="*/ 27922 w 285749"/>
                <a:gd name="connsiteY7" fmla="*/ 1261 h 101777"/>
                <a:gd name="connsiteX8" fmla="*/ 35613 w 285749"/>
                <a:gd name="connsiteY8" fmla="*/ 1261 h 101777"/>
                <a:gd name="connsiteX9" fmla="*/ 35613 w 285749"/>
                <a:gd name="connsiteY9" fmla="*/ 98197 h 101777"/>
                <a:gd name="connsiteX10" fmla="*/ 71753 w 285749"/>
                <a:gd name="connsiteY10" fmla="*/ 98197 h 101777"/>
                <a:gd name="connsiteX11" fmla="*/ 71753 w 285749"/>
                <a:gd name="connsiteY11" fmla="*/ 84710 h 101777"/>
                <a:gd name="connsiteX12" fmla="*/ 85240 w 285749"/>
                <a:gd name="connsiteY12" fmla="*/ 84710 h 101777"/>
                <a:gd name="connsiteX13" fmla="*/ 85240 w 285749"/>
                <a:gd name="connsiteY13" fmla="*/ 98197 h 101777"/>
                <a:gd name="connsiteX14" fmla="*/ 71753 w 285749"/>
                <a:gd name="connsiteY14" fmla="*/ 98197 h 101777"/>
                <a:gd name="connsiteX15" fmla="*/ 105575 w 285749"/>
                <a:gd name="connsiteY15" fmla="*/ 50575 h 101777"/>
                <a:gd name="connsiteX16" fmla="*/ 109052 w 285749"/>
                <a:gd name="connsiteY16" fmla="*/ 23069 h 101777"/>
                <a:gd name="connsiteX17" fmla="*/ 119589 w 285749"/>
                <a:gd name="connsiteY17" fmla="*/ 6952 h 101777"/>
                <a:gd name="connsiteX18" fmla="*/ 137080 w 285749"/>
                <a:gd name="connsiteY18" fmla="*/ 1261 h 101777"/>
                <a:gd name="connsiteX19" fmla="*/ 150672 w 285749"/>
                <a:gd name="connsiteY19" fmla="*/ 4424 h 101777"/>
                <a:gd name="connsiteX20" fmla="*/ 160365 w 285749"/>
                <a:gd name="connsiteY20" fmla="*/ 13379 h 101777"/>
                <a:gd name="connsiteX21" fmla="*/ 166371 w 285749"/>
                <a:gd name="connsiteY21" fmla="*/ 27810 h 101777"/>
                <a:gd name="connsiteX22" fmla="*/ 168584 w 285749"/>
                <a:gd name="connsiteY22" fmla="*/ 50575 h 101777"/>
                <a:gd name="connsiteX23" fmla="*/ 165001 w 285749"/>
                <a:gd name="connsiteY23" fmla="*/ 77967 h 101777"/>
                <a:gd name="connsiteX24" fmla="*/ 154570 w 285749"/>
                <a:gd name="connsiteY24" fmla="*/ 94191 h 101777"/>
                <a:gd name="connsiteX25" fmla="*/ 137080 w 285749"/>
                <a:gd name="connsiteY25" fmla="*/ 99883 h 101777"/>
                <a:gd name="connsiteX26" fmla="*/ 115164 w 285749"/>
                <a:gd name="connsiteY26" fmla="*/ 89876 h 101777"/>
                <a:gd name="connsiteX27" fmla="*/ 105575 w 285749"/>
                <a:gd name="connsiteY27" fmla="*/ 50575 h 101777"/>
                <a:gd name="connsiteX28" fmla="*/ 117798 w 285749"/>
                <a:gd name="connsiteY28" fmla="*/ 50575 h 101777"/>
                <a:gd name="connsiteX29" fmla="*/ 123277 w 285749"/>
                <a:gd name="connsiteY29" fmla="*/ 82289 h 101777"/>
                <a:gd name="connsiteX30" fmla="*/ 137080 w 285749"/>
                <a:gd name="connsiteY30" fmla="*/ 90085 h 101777"/>
                <a:gd name="connsiteX31" fmla="*/ 150777 w 285749"/>
                <a:gd name="connsiteY31" fmla="*/ 82181 h 101777"/>
                <a:gd name="connsiteX32" fmla="*/ 156362 w 285749"/>
                <a:gd name="connsiteY32" fmla="*/ 50575 h 101777"/>
                <a:gd name="connsiteX33" fmla="*/ 150777 w 285749"/>
                <a:gd name="connsiteY33" fmla="*/ 18962 h 101777"/>
                <a:gd name="connsiteX34" fmla="*/ 136975 w 285749"/>
                <a:gd name="connsiteY34" fmla="*/ 11059 h 101777"/>
                <a:gd name="connsiteX35" fmla="*/ 123909 w 285749"/>
                <a:gd name="connsiteY35" fmla="*/ 18011 h 101777"/>
                <a:gd name="connsiteX36" fmla="*/ 117798 w 285749"/>
                <a:gd name="connsiteY36" fmla="*/ 50575 h 101777"/>
                <a:gd name="connsiteX37" fmla="*/ 181965 w 285749"/>
                <a:gd name="connsiteY37" fmla="*/ 24863 h 101777"/>
                <a:gd name="connsiteX38" fmla="*/ 187128 w 285749"/>
                <a:gd name="connsiteY38" fmla="*/ 7269 h 101777"/>
                <a:gd name="connsiteX39" fmla="*/ 202301 w 285749"/>
                <a:gd name="connsiteY39" fmla="*/ 0 h 101777"/>
                <a:gd name="connsiteX40" fmla="*/ 217262 w 285749"/>
                <a:gd name="connsiteY40" fmla="*/ 6528 h 101777"/>
                <a:gd name="connsiteX41" fmla="*/ 223268 w 285749"/>
                <a:gd name="connsiteY41" fmla="*/ 25598 h 101777"/>
                <a:gd name="connsiteX42" fmla="*/ 217262 w 285749"/>
                <a:gd name="connsiteY42" fmla="*/ 44459 h 101777"/>
                <a:gd name="connsiteX43" fmla="*/ 202406 w 285749"/>
                <a:gd name="connsiteY43" fmla="*/ 50993 h 101777"/>
                <a:gd name="connsiteX44" fmla="*/ 187760 w 285749"/>
                <a:gd name="connsiteY44" fmla="*/ 44567 h 101777"/>
                <a:gd name="connsiteX45" fmla="*/ 181965 w 285749"/>
                <a:gd name="connsiteY45" fmla="*/ 24863 h 101777"/>
                <a:gd name="connsiteX46" fmla="*/ 202616 w 285749"/>
                <a:gd name="connsiteY46" fmla="*/ 8213 h 101777"/>
                <a:gd name="connsiteX47" fmla="*/ 195241 w 285749"/>
                <a:gd name="connsiteY47" fmla="*/ 12010 h 101777"/>
                <a:gd name="connsiteX48" fmla="*/ 192396 w 285749"/>
                <a:gd name="connsiteY48" fmla="*/ 26023 h 101777"/>
                <a:gd name="connsiteX49" fmla="*/ 195346 w 285749"/>
                <a:gd name="connsiteY49" fmla="*/ 39084 h 101777"/>
                <a:gd name="connsiteX50" fmla="*/ 202616 w 285749"/>
                <a:gd name="connsiteY50" fmla="*/ 42881 h 101777"/>
                <a:gd name="connsiteX51" fmla="*/ 209992 w 285749"/>
                <a:gd name="connsiteY51" fmla="*/ 39084 h 101777"/>
                <a:gd name="connsiteX52" fmla="*/ 212943 w 285749"/>
                <a:gd name="connsiteY52" fmla="*/ 25072 h 101777"/>
                <a:gd name="connsiteX53" fmla="*/ 209992 w 285749"/>
                <a:gd name="connsiteY53" fmla="*/ 12010 h 101777"/>
                <a:gd name="connsiteX54" fmla="*/ 202616 w 285749"/>
                <a:gd name="connsiteY54" fmla="*/ 8213 h 101777"/>
                <a:gd name="connsiteX55" fmla="*/ 202722 w 285749"/>
                <a:gd name="connsiteY55" fmla="*/ 101778 h 101777"/>
                <a:gd name="connsiteX56" fmla="*/ 255510 w 285749"/>
                <a:gd name="connsiteY56" fmla="*/ 0 h 101777"/>
                <a:gd name="connsiteX57" fmla="*/ 265098 w 285749"/>
                <a:gd name="connsiteY57" fmla="*/ 0 h 101777"/>
                <a:gd name="connsiteX58" fmla="*/ 212521 w 285749"/>
                <a:gd name="connsiteY58" fmla="*/ 101778 h 101777"/>
                <a:gd name="connsiteX59" fmla="*/ 202722 w 285749"/>
                <a:gd name="connsiteY59" fmla="*/ 101778 h 101777"/>
                <a:gd name="connsiteX60" fmla="*/ 244447 w 285749"/>
                <a:gd name="connsiteY60" fmla="*/ 75546 h 101777"/>
                <a:gd name="connsiteX61" fmla="*/ 249610 w 285749"/>
                <a:gd name="connsiteY61" fmla="*/ 57946 h 101777"/>
                <a:gd name="connsiteX62" fmla="*/ 264782 w 285749"/>
                <a:gd name="connsiteY62" fmla="*/ 50676 h 101777"/>
                <a:gd name="connsiteX63" fmla="*/ 279744 w 285749"/>
                <a:gd name="connsiteY63" fmla="*/ 57211 h 101777"/>
                <a:gd name="connsiteX64" fmla="*/ 285750 w 285749"/>
                <a:gd name="connsiteY64" fmla="*/ 76281 h 101777"/>
                <a:gd name="connsiteX65" fmla="*/ 279744 w 285749"/>
                <a:gd name="connsiteY65" fmla="*/ 95142 h 101777"/>
                <a:gd name="connsiteX66" fmla="*/ 264887 w 285749"/>
                <a:gd name="connsiteY66" fmla="*/ 101778 h 101777"/>
                <a:gd name="connsiteX67" fmla="*/ 250241 w 285749"/>
                <a:gd name="connsiteY67" fmla="*/ 95243 h 101777"/>
                <a:gd name="connsiteX68" fmla="*/ 244447 w 285749"/>
                <a:gd name="connsiteY68" fmla="*/ 75546 h 101777"/>
                <a:gd name="connsiteX69" fmla="*/ 265098 w 285749"/>
                <a:gd name="connsiteY69" fmla="*/ 58896 h 101777"/>
                <a:gd name="connsiteX70" fmla="*/ 257723 w 285749"/>
                <a:gd name="connsiteY70" fmla="*/ 62686 h 101777"/>
                <a:gd name="connsiteX71" fmla="*/ 254772 w 285749"/>
                <a:gd name="connsiteY71" fmla="*/ 76699 h 101777"/>
                <a:gd name="connsiteX72" fmla="*/ 257723 w 285749"/>
                <a:gd name="connsiteY72" fmla="*/ 89768 h 101777"/>
                <a:gd name="connsiteX73" fmla="*/ 265098 w 285749"/>
                <a:gd name="connsiteY73" fmla="*/ 93557 h 101777"/>
                <a:gd name="connsiteX74" fmla="*/ 272474 w 285749"/>
                <a:gd name="connsiteY74" fmla="*/ 89768 h 101777"/>
                <a:gd name="connsiteX75" fmla="*/ 275424 w 285749"/>
                <a:gd name="connsiteY75" fmla="*/ 75755 h 101777"/>
                <a:gd name="connsiteX76" fmla="*/ 272474 w 285749"/>
                <a:gd name="connsiteY76" fmla="*/ 62686 h 101777"/>
                <a:gd name="connsiteX77" fmla="*/ 265098 w 285749"/>
                <a:gd name="connsiteY77" fmla="*/ 58896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85749" h="101777">
                  <a:moveTo>
                    <a:pt x="35613" y="98197"/>
                  </a:moveTo>
                  <a:lnTo>
                    <a:pt x="23707" y="98197"/>
                  </a:lnTo>
                  <a:lnTo>
                    <a:pt x="23707" y="22651"/>
                  </a:lnTo>
                  <a:cubicBezTo>
                    <a:pt x="20897" y="25389"/>
                    <a:pt x="17174" y="28126"/>
                    <a:pt x="12538" y="30871"/>
                  </a:cubicBezTo>
                  <a:cubicBezTo>
                    <a:pt x="7902" y="33535"/>
                    <a:pt x="3723" y="35578"/>
                    <a:pt x="0" y="36981"/>
                  </a:cubicBezTo>
                  <a:lnTo>
                    <a:pt x="0" y="25497"/>
                  </a:lnTo>
                  <a:cubicBezTo>
                    <a:pt x="6673" y="22401"/>
                    <a:pt x="12468" y="18645"/>
                    <a:pt x="17385" y="14222"/>
                  </a:cubicBezTo>
                  <a:cubicBezTo>
                    <a:pt x="22372" y="9724"/>
                    <a:pt x="25884" y="5408"/>
                    <a:pt x="27922" y="1261"/>
                  </a:cubicBezTo>
                  <a:lnTo>
                    <a:pt x="35613" y="1261"/>
                  </a:lnTo>
                  <a:lnTo>
                    <a:pt x="35613" y="98197"/>
                  </a:lnTo>
                  <a:close/>
                  <a:moveTo>
                    <a:pt x="71753" y="98197"/>
                  </a:moveTo>
                  <a:lnTo>
                    <a:pt x="71753" y="84710"/>
                  </a:lnTo>
                  <a:lnTo>
                    <a:pt x="85240" y="84710"/>
                  </a:lnTo>
                  <a:lnTo>
                    <a:pt x="85240" y="98197"/>
                  </a:lnTo>
                  <a:lnTo>
                    <a:pt x="71753" y="98197"/>
                  </a:lnTo>
                  <a:close/>
                  <a:moveTo>
                    <a:pt x="105575" y="50575"/>
                  </a:moveTo>
                  <a:cubicBezTo>
                    <a:pt x="105575" y="39192"/>
                    <a:pt x="106735" y="30028"/>
                    <a:pt x="109052" y="23069"/>
                  </a:cubicBezTo>
                  <a:cubicBezTo>
                    <a:pt x="111441" y="16049"/>
                    <a:pt x="114953" y="10675"/>
                    <a:pt x="119589" y="6952"/>
                  </a:cubicBezTo>
                  <a:cubicBezTo>
                    <a:pt x="124225" y="3156"/>
                    <a:pt x="130055" y="1261"/>
                    <a:pt x="137080" y="1261"/>
                  </a:cubicBezTo>
                  <a:cubicBezTo>
                    <a:pt x="142278" y="1261"/>
                    <a:pt x="146808" y="2313"/>
                    <a:pt x="150672" y="4424"/>
                  </a:cubicBezTo>
                  <a:cubicBezTo>
                    <a:pt x="154606" y="6460"/>
                    <a:pt x="157837" y="9447"/>
                    <a:pt x="160365" y="13379"/>
                  </a:cubicBezTo>
                  <a:cubicBezTo>
                    <a:pt x="162894" y="17310"/>
                    <a:pt x="164896" y="22125"/>
                    <a:pt x="166371" y="27810"/>
                  </a:cubicBezTo>
                  <a:cubicBezTo>
                    <a:pt x="167846" y="33434"/>
                    <a:pt x="168584" y="41020"/>
                    <a:pt x="168584" y="50575"/>
                  </a:cubicBezTo>
                  <a:cubicBezTo>
                    <a:pt x="168584" y="61884"/>
                    <a:pt x="167390" y="71014"/>
                    <a:pt x="165001" y="77967"/>
                  </a:cubicBezTo>
                  <a:cubicBezTo>
                    <a:pt x="162684" y="84919"/>
                    <a:pt x="159206" y="90327"/>
                    <a:pt x="154570" y="94191"/>
                  </a:cubicBezTo>
                  <a:cubicBezTo>
                    <a:pt x="150005" y="97988"/>
                    <a:pt x="144174" y="99883"/>
                    <a:pt x="137080" y="99883"/>
                  </a:cubicBezTo>
                  <a:cubicBezTo>
                    <a:pt x="127737" y="99883"/>
                    <a:pt x="120432" y="96545"/>
                    <a:pt x="115164" y="89876"/>
                  </a:cubicBezTo>
                  <a:cubicBezTo>
                    <a:pt x="108772" y="81797"/>
                    <a:pt x="105575" y="68695"/>
                    <a:pt x="105575" y="50575"/>
                  </a:cubicBezTo>
                  <a:close/>
                  <a:moveTo>
                    <a:pt x="117798" y="50575"/>
                  </a:moveTo>
                  <a:cubicBezTo>
                    <a:pt x="117798" y="66449"/>
                    <a:pt x="119625" y="77016"/>
                    <a:pt x="123277" y="82289"/>
                  </a:cubicBezTo>
                  <a:cubicBezTo>
                    <a:pt x="127000" y="87482"/>
                    <a:pt x="131601" y="90085"/>
                    <a:pt x="137080" y="90085"/>
                  </a:cubicBezTo>
                  <a:cubicBezTo>
                    <a:pt x="142489" y="90085"/>
                    <a:pt x="147055" y="87448"/>
                    <a:pt x="150777" y="82181"/>
                  </a:cubicBezTo>
                  <a:cubicBezTo>
                    <a:pt x="154500" y="76915"/>
                    <a:pt x="156362" y="66375"/>
                    <a:pt x="156362" y="50575"/>
                  </a:cubicBezTo>
                  <a:cubicBezTo>
                    <a:pt x="156362" y="34695"/>
                    <a:pt x="154500" y="24161"/>
                    <a:pt x="150777" y="18962"/>
                  </a:cubicBezTo>
                  <a:cubicBezTo>
                    <a:pt x="147055" y="13696"/>
                    <a:pt x="142454" y="11059"/>
                    <a:pt x="136975" y="11059"/>
                  </a:cubicBezTo>
                  <a:cubicBezTo>
                    <a:pt x="131496" y="11059"/>
                    <a:pt x="127140" y="13379"/>
                    <a:pt x="123909" y="18011"/>
                  </a:cubicBezTo>
                  <a:cubicBezTo>
                    <a:pt x="119835" y="23845"/>
                    <a:pt x="117798" y="34695"/>
                    <a:pt x="117798" y="50575"/>
                  </a:cubicBezTo>
                  <a:close/>
                  <a:moveTo>
                    <a:pt x="181965" y="24863"/>
                  </a:moveTo>
                  <a:cubicBezTo>
                    <a:pt x="181965" y="17978"/>
                    <a:pt x="183686" y="12111"/>
                    <a:pt x="187128" y="7269"/>
                  </a:cubicBezTo>
                  <a:cubicBezTo>
                    <a:pt x="190640" y="2421"/>
                    <a:pt x="195698" y="0"/>
                    <a:pt x="202301" y="0"/>
                  </a:cubicBezTo>
                  <a:cubicBezTo>
                    <a:pt x="208342" y="0"/>
                    <a:pt x="213329" y="2171"/>
                    <a:pt x="217262" y="6528"/>
                  </a:cubicBezTo>
                  <a:cubicBezTo>
                    <a:pt x="221267" y="10816"/>
                    <a:pt x="223268" y="17169"/>
                    <a:pt x="223268" y="25598"/>
                  </a:cubicBezTo>
                  <a:cubicBezTo>
                    <a:pt x="223268" y="33750"/>
                    <a:pt x="221267" y="40035"/>
                    <a:pt x="217262" y="44459"/>
                  </a:cubicBezTo>
                  <a:cubicBezTo>
                    <a:pt x="213259" y="48815"/>
                    <a:pt x="208307" y="50993"/>
                    <a:pt x="202406" y="50993"/>
                  </a:cubicBezTo>
                  <a:cubicBezTo>
                    <a:pt x="196576" y="50993"/>
                    <a:pt x="191694" y="48849"/>
                    <a:pt x="187760" y="44567"/>
                  </a:cubicBezTo>
                  <a:cubicBezTo>
                    <a:pt x="183897" y="40211"/>
                    <a:pt x="181965" y="33643"/>
                    <a:pt x="181965" y="24863"/>
                  </a:cubicBezTo>
                  <a:close/>
                  <a:moveTo>
                    <a:pt x="202616" y="8213"/>
                  </a:moveTo>
                  <a:cubicBezTo>
                    <a:pt x="199666" y="8213"/>
                    <a:pt x="197208" y="9481"/>
                    <a:pt x="195241" y="12010"/>
                  </a:cubicBezTo>
                  <a:cubicBezTo>
                    <a:pt x="193344" y="14539"/>
                    <a:pt x="192396" y="19205"/>
                    <a:pt x="192396" y="26023"/>
                  </a:cubicBezTo>
                  <a:cubicBezTo>
                    <a:pt x="192396" y="32206"/>
                    <a:pt x="193380" y="36556"/>
                    <a:pt x="195346" y="39084"/>
                  </a:cubicBezTo>
                  <a:cubicBezTo>
                    <a:pt x="197314" y="41613"/>
                    <a:pt x="199737" y="42881"/>
                    <a:pt x="202616" y="42881"/>
                  </a:cubicBezTo>
                  <a:cubicBezTo>
                    <a:pt x="205638" y="42881"/>
                    <a:pt x="208095" y="41613"/>
                    <a:pt x="209992" y="39084"/>
                  </a:cubicBezTo>
                  <a:cubicBezTo>
                    <a:pt x="211959" y="36488"/>
                    <a:pt x="212943" y="31815"/>
                    <a:pt x="212943" y="25072"/>
                  </a:cubicBezTo>
                  <a:cubicBezTo>
                    <a:pt x="212943" y="18821"/>
                    <a:pt x="211959" y="14464"/>
                    <a:pt x="209992" y="12010"/>
                  </a:cubicBezTo>
                  <a:cubicBezTo>
                    <a:pt x="208025" y="9481"/>
                    <a:pt x="205567" y="8213"/>
                    <a:pt x="202616" y="8213"/>
                  </a:cubicBezTo>
                  <a:close/>
                  <a:moveTo>
                    <a:pt x="202722" y="101778"/>
                  </a:moveTo>
                  <a:lnTo>
                    <a:pt x="255510" y="0"/>
                  </a:lnTo>
                  <a:lnTo>
                    <a:pt x="265098" y="0"/>
                  </a:lnTo>
                  <a:lnTo>
                    <a:pt x="212521" y="101778"/>
                  </a:lnTo>
                  <a:lnTo>
                    <a:pt x="202722" y="101778"/>
                  </a:lnTo>
                  <a:close/>
                  <a:moveTo>
                    <a:pt x="244447" y="75546"/>
                  </a:moveTo>
                  <a:cubicBezTo>
                    <a:pt x="244447" y="68587"/>
                    <a:pt x="246168" y="62727"/>
                    <a:pt x="249610" y="57946"/>
                  </a:cubicBezTo>
                  <a:cubicBezTo>
                    <a:pt x="253122" y="53097"/>
                    <a:pt x="258179" y="50676"/>
                    <a:pt x="264782" y="50676"/>
                  </a:cubicBezTo>
                  <a:cubicBezTo>
                    <a:pt x="270823" y="50676"/>
                    <a:pt x="275810" y="52854"/>
                    <a:pt x="279744" y="57211"/>
                  </a:cubicBezTo>
                  <a:cubicBezTo>
                    <a:pt x="283748" y="61493"/>
                    <a:pt x="285750" y="67852"/>
                    <a:pt x="285750" y="76281"/>
                  </a:cubicBezTo>
                  <a:cubicBezTo>
                    <a:pt x="285750" y="84427"/>
                    <a:pt x="283748" y="90718"/>
                    <a:pt x="279744" y="95142"/>
                  </a:cubicBezTo>
                  <a:cubicBezTo>
                    <a:pt x="275740" y="99566"/>
                    <a:pt x="270788" y="101778"/>
                    <a:pt x="264887" y="101778"/>
                  </a:cubicBezTo>
                  <a:cubicBezTo>
                    <a:pt x="259057" y="101778"/>
                    <a:pt x="254176" y="99599"/>
                    <a:pt x="250241" y="95243"/>
                  </a:cubicBezTo>
                  <a:cubicBezTo>
                    <a:pt x="246378" y="90820"/>
                    <a:pt x="244447" y="84252"/>
                    <a:pt x="244447" y="75546"/>
                  </a:cubicBezTo>
                  <a:close/>
                  <a:moveTo>
                    <a:pt x="265098" y="58896"/>
                  </a:moveTo>
                  <a:cubicBezTo>
                    <a:pt x="262148" y="58896"/>
                    <a:pt x="259690" y="60157"/>
                    <a:pt x="257723" y="62686"/>
                  </a:cubicBezTo>
                  <a:cubicBezTo>
                    <a:pt x="255756" y="65215"/>
                    <a:pt x="254772" y="69888"/>
                    <a:pt x="254772" y="76699"/>
                  </a:cubicBezTo>
                  <a:cubicBezTo>
                    <a:pt x="254772" y="82883"/>
                    <a:pt x="255756" y="87239"/>
                    <a:pt x="257723" y="89768"/>
                  </a:cubicBezTo>
                  <a:cubicBezTo>
                    <a:pt x="259690" y="92296"/>
                    <a:pt x="262148" y="93557"/>
                    <a:pt x="265098" y="93557"/>
                  </a:cubicBezTo>
                  <a:cubicBezTo>
                    <a:pt x="268119" y="93557"/>
                    <a:pt x="270577" y="92296"/>
                    <a:pt x="272474" y="89768"/>
                  </a:cubicBezTo>
                  <a:cubicBezTo>
                    <a:pt x="274441" y="87239"/>
                    <a:pt x="275424" y="82566"/>
                    <a:pt x="275424" y="75755"/>
                  </a:cubicBezTo>
                  <a:cubicBezTo>
                    <a:pt x="275424" y="69571"/>
                    <a:pt x="274441" y="65215"/>
                    <a:pt x="272474" y="62686"/>
                  </a:cubicBezTo>
                  <a:cubicBezTo>
                    <a:pt x="270507" y="60157"/>
                    <a:pt x="268049" y="58896"/>
                    <a:pt x="265098" y="58896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76FBFBD-70B1-4E70-9A3A-A5D73082144D}"/>
                </a:ext>
              </a:extLst>
            </p:cNvPr>
            <p:cNvSpPr/>
            <p:nvPr/>
          </p:nvSpPr>
          <p:spPr>
            <a:xfrm>
              <a:off x="804819" y="1320282"/>
              <a:ext cx="3523339" cy="26703"/>
            </a:xfrm>
            <a:custGeom>
              <a:avLst/>
              <a:gdLst>
                <a:gd name="connsiteX0" fmla="*/ 0 w 3523339"/>
                <a:gd name="connsiteY0" fmla="*/ 26704 h 26703"/>
                <a:gd name="connsiteX1" fmla="*/ 1056685 w 3523339"/>
                <a:gd name="connsiteY1" fmla="*/ 26704 h 26703"/>
                <a:gd name="connsiteX2" fmla="*/ 3523340 w 3523339"/>
                <a:gd name="connsiteY2" fmla="*/ 0 h 26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23339" h="26703">
                  <a:moveTo>
                    <a:pt x="0" y="26704"/>
                  </a:moveTo>
                  <a:lnTo>
                    <a:pt x="1056685" y="26704"/>
                  </a:lnTo>
                  <a:lnTo>
                    <a:pt x="3523340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43316F5-9401-453A-AD06-FF1D8113C92F}"/>
                </a:ext>
              </a:extLst>
            </p:cNvPr>
            <p:cNvSpPr/>
            <p:nvPr/>
          </p:nvSpPr>
          <p:spPr>
            <a:xfrm>
              <a:off x="4314672" y="1306796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35"/>
                    <a:pt x="20938" y="0"/>
                    <a:pt x="13487" y="0"/>
                  </a:cubicBezTo>
                  <a:cubicBezTo>
                    <a:pt x="6042" y="0"/>
                    <a:pt x="0" y="6035"/>
                    <a:pt x="0" y="13487"/>
                  </a:cubicBezTo>
                  <a:cubicBezTo>
                    <a:pt x="0" y="20931"/>
                    <a:pt x="6042" y="26973"/>
                    <a:pt x="13487" y="26973"/>
                  </a:cubicBezTo>
                  <a:cubicBezTo>
                    <a:pt x="20938" y="26973"/>
                    <a:pt x="26973" y="20931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B40BC83-FD8F-4CF7-B083-80E4322A33D2}"/>
                </a:ext>
              </a:extLst>
            </p:cNvPr>
            <p:cNvSpPr/>
            <p:nvPr/>
          </p:nvSpPr>
          <p:spPr>
            <a:xfrm>
              <a:off x="815461" y="1550555"/>
              <a:ext cx="261621" cy="96510"/>
            </a:xfrm>
            <a:custGeom>
              <a:avLst/>
              <a:gdLst>
                <a:gd name="connsiteX0" fmla="*/ 0 w 261621"/>
                <a:gd name="connsiteY0" fmla="*/ 96511 h 96510"/>
                <a:gd name="connsiteX1" fmla="*/ 0 w 261621"/>
                <a:gd name="connsiteY1" fmla="*/ 0 h 96510"/>
                <a:gd name="connsiteX2" fmla="*/ 42779 w 261621"/>
                <a:gd name="connsiteY2" fmla="*/ 0 h 96510"/>
                <a:gd name="connsiteX3" fmla="*/ 62376 w 261621"/>
                <a:gd name="connsiteY3" fmla="*/ 2630 h 96510"/>
                <a:gd name="connsiteX4" fmla="*/ 73124 w 261621"/>
                <a:gd name="connsiteY4" fmla="*/ 11801 h 96510"/>
                <a:gd name="connsiteX5" fmla="*/ 77127 w 261621"/>
                <a:gd name="connsiteY5" fmla="*/ 26340 h 96510"/>
                <a:gd name="connsiteX6" fmla="*/ 70489 w 261621"/>
                <a:gd name="connsiteY6" fmla="*/ 43616 h 96510"/>
                <a:gd name="connsiteX7" fmla="*/ 49943 w 261621"/>
                <a:gd name="connsiteY7" fmla="*/ 52571 h 96510"/>
                <a:gd name="connsiteX8" fmla="*/ 57635 w 261621"/>
                <a:gd name="connsiteY8" fmla="*/ 57420 h 96510"/>
                <a:gd name="connsiteX9" fmla="*/ 68277 w 261621"/>
                <a:gd name="connsiteY9" fmla="*/ 70273 h 96510"/>
                <a:gd name="connsiteX10" fmla="*/ 85030 w 261621"/>
                <a:gd name="connsiteY10" fmla="*/ 96511 h 96510"/>
                <a:gd name="connsiteX11" fmla="*/ 69014 w 261621"/>
                <a:gd name="connsiteY11" fmla="*/ 96511 h 96510"/>
                <a:gd name="connsiteX12" fmla="*/ 56159 w 261621"/>
                <a:gd name="connsiteY12" fmla="*/ 76389 h 96510"/>
                <a:gd name="connsiteX13" fmla="*/ 46993 w 261621"/>
                <a:gd name="connsiteY13" fmla="*/ 63111 h 96510"/>
                <a:gd name="connsiteX14" fmla="*/ 40460 w 261621"/>
                <a:gd name="connsiteY14" fmla="*/ 56685 h 96510"/>
                <a:gd name="connsiteX15" fmla="*/ 34665 w 261621"/>
                <a:gd name="connsiteY15" fmla="*/ 54048 h 96510"/>
                <a:gd name="connsiteX16" fmla="*/ 27606 w 261621"/>
                <a:gd name="connsiteY16" fmla="*/ 53630 h 96510"/>
                <a:gd name="connsiteX17" fmla="*/ 12749 w 261621"/>
                <a:gd name="connsiteY17" fmla="*/ 53630 h 96510"/>
                <a:gd name="connsiteX18" fmla="*/ 12749 w 261621"/>
                <a:gd name="connsiteY18" fmla="*/ 96511 h 96510"/>
                <a:gd name="connsiteX19" fmla="*/ 0 w 261621"/>
                <a:gd name="connsiteY19" fmla="*/ 96511 h 96510"/>
                <a:gd name="connsiteX20" fmla="*/ 12749 w 261621"/>
                <a:gd name="connsiteY20" fmla="*/ 42564 h 96510"/>
                <a:gd name="connsiteX21" fmla="*/ 40250 w 261621"/>
                <a:gd name="connsiteY21" fmla="*/ 42564 h 96510"/>
                <a:gd name="connsiteX22" fmla="*/ 53842 w 261621"/>
                <a:gd name="connsiteY22" fmla="*/ 40770 h 96510"/>
                <a:gd name="connsiteX23" fmla="*/ 61323 w 261621"/>
                <a:gd name="connsiteY23" fmla="*/ 34978 h 96510"/>
                <a:gd name="connsiteX24" fmla="*/ 63957 w 261621"/>
                <a:gd name="connsiteY24" fmla="*/ 26340 h 96510"/>
                <a:gd name="connsiteX25" fmla="*/ 59004 w 261621"/>
                <a:gd name="connsiteY25" fmla="*/ 15065 h 96510"/>
                <a:gd name="connsiteX26" fmla="*/ 43305 w 261621"/>
                <a:gd name="connsiteY26" fmla="*/ 10641 h 96510"/>
                <a:gd name="connsiteX27" fmla="*/ 12749 w 261621"/>
                <a:gd name="connsiteY27" fmla="*/ 10641 h 96510"/>
                <a:gd name="connsiteX28" fmla="*/ 12749 w 261621"/>
                <a:gd name="connsiteY28" fmla="*/ 42564 h 96510"/>
                <a:gd name="connsiteX29" fmla="*/ 94091 w 261621"/>
                <a:gd name="connsiteY29" fmla="*/ 96511 h 96510"/>
                <a:gd name="connsiteX30" fmla="*/ 94091 w 261621"/>
                <a:gd name="connsiteY30" fmla="*/ 0 h 96510"/>
                <a:gd name="connsiteX31" fmla="*/ 107156 w 261621"/>
                <a:gd name="connsiteY31" fmla="*/ 0 h 96510"/>
                <a:gd name="connsiteX32" fmla="*/ 157837 w 261621"/>
                <a:gd name="connsiteY32" fmla="*/ 75755 h 96510"/>
                <a:gd name="connsiteX33" fmla="*/ 157837 w 261621"/>
                <a:gd name="connsiteY33" fmla="*/ 0 h 96510"/>
                <a:gd name="connsiteX34" fmla="*/ 170059 w 261621"/>
                <a:gd name="connsiteY34" fmla="*/ 0 h 96510"/>
                <a:gd name="connsiteX35" fmla="*/ 170059 w 261621"/>
                <a:gd name="connsiteY35" fmla="*/ 96511 h 96510"/>
                <a:gd name="connsiteX36" fmla="*/ 156994 w 261621"/>
                <a:gd name="connsiteY36" fmla="*/ 96511 h 96510"/>
                <a:gd name="connsiteX37" fmla="*/ 106313 w 261621"/>
                <a:gd name="connsiteY37" fmla="*/ 20648 h 96510"/>
                <a:gd name="connsiteX38" fmla="*/ 106313 w 261621"/>
                <a:gd name="connsiteY38" fmla="*/ 96511 h 96510"/>
                <a:gd name="connsiteX39" fmla="*/ 94091 w 261621"/>
                <a:gd name="connsiteY39" fmla="*/ 96511 h 96510"/>
                <a:gd name="connsiteX40" fmla="*/ 171218 w 261621"/>
                <a:gd name="connsiteY40" fmla="*/ 96511 h 96510"/>
                <a:gd name="connsiteX41" fmla="*/ 208307 w 261621"/>
                <a:gd name="connsiteY41" fmla="*/ 0 h 96510"/>
                <a:gd name="connsiteX42" fmla="*/ 222110 w 261621"/>
                <a:gd name="connsiteY42" fmla="*/ 0 h 96510"/>
                <a:gd name="connsiteX43" fmla="*/ 261622 w 261621"/>
                <a:gd name="connsiteY43" fmla="*/ 96511 h 96510"/>
                <a:gd name="connsiteX44" fmla="*/ 247081 w 261621"/>
                <a:gd name="connsiteY44" fmla="*/ 96511 h 96510"/>
                <a:gd name="connsiteX45" fmla="*/ 235807 w 261621"/>
                <a:gd name="connsiteY45" fmla="*/ 67218 h 96510"/>
                <a:gd name="connsiteX46" fmla="*/ 195452 w 261621"/>
                <a:gd name="connsiteY46" fmla="*/ 67218 h 96510"/>
                <a:gd name="connsiteX47" fmla="*/ 184811 w 261621"/>
                <a:gd name="connsiteY47" fmla="*/ 96511 h 96510"/>
                <a:gd name="connsiteX48" fmla="*/ 171218 w 261621"/>
                <a:gd name="connsiteY48" fmla="*/ 96511 h 96510"/>
                <a:gd name="connsiteX49" fmla="*/ 199140 w 261621"/>
                <a:gd name="connsiteY49" fmla="*/ 56894 h 96510"/>
                <a:gd name="connsiteX50" fmla="*/ 231803 w 261621"/>
                <a:gd name="connsiteY50" fmla="*/ 56894 h 96510"/>
                <a:gd name="connsiteX51" fmla="*/ 221793 w 261621"/>
                <a:gd name="connsiteY51" fmla="*/ 30129 h 96510"/>
                <a:gd name="connsiteX52" fmla="*/ 214945 w 261621"/>
                <a:gd name="connsiteY52" fmla="*/ 10115 h 96510"/>
                <a:gd name="connsiteX53" fmla="*/ 209677 w 261621"/>
                <a:gd name="connsiteY53" fmla="*/ 28551 h 96510"/>
                <a:gd name="connsiteX54" fmla="*/ 199140 w 261621"/>
                <a:gd name="connsiteY54" fmla="*/ 56894 h 9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61621" h="96510">
                  <a:moveTo>
                    <a:pt x="0" y="96511"/>
                  </a:moveTo>
                  <a:lnTo>
                    <a:pt x="0" y="0"/>
                  </a:lnTo>
                  <a:lnTo>
                    <a:pt x="42779" y="0"/>
                  </a:lnTo>
                  <a:cubicBezTo>
                    <a:pt x="51348" y="0"/>
                    <a:pt x="57881" y="877"/>
                    <a:pt x="62376" y="2630"/>
                  </a:cubicBezTo>
                  <a:cubicBezTo>
                    <a:pt x="66872" y="4316"/>
                    <a:pt x="70454" y="7371"/>
                    <a:pt x="73124" y="11801"/>
                  </a:cubicBezTo>
                  <a:cubicBezTo>
                    <a:pt x="75793" y="16150"/>
                    <a:pt x="77127" y="20999"/>
                    <a:pt x="77127" y="26340"/>
                  </a:cubicBezTo>
                  <a:cubicBezTo>
                    <a:pt x="77127" y="33150"/>
                    <a:pt x="74915" y="38909"/>
                    <a:pt x="70489" y="43616"/>
                  </a:cubicBezTo>
                  <a:cubicBezTo>
                    <a:pt x="66064" y="48323"/>
                    <a:pt x="59215" y="51310"/>
                    <a:pt x="49943" y="52571"/>
                  </a:cubicBezTo>
                  <a:cubicBezTo>
                    <a:pt x="53315" y="54190"/>
                    <a:pt x="55879" y="55808"/>
                    <a:pt x="57635" y="57420"/>
                  </a:cubicBezTo>
                  <a:cubicBezTo>
                    <a:pt x="61358" y="60791"/>
                    <a:pt x="64905" y="65080"/>
                    <a:pt x="68277" y="70273"/>
                  </a:cubicBezTo>
                  <a:lnTo>
                    <a:pt x="85030" y="96511"/>
                  </a:lnTo>
                  <a:lnTo>
                    <a:pt x="69014" y="96511"/>
                  </a:lnTo>
                  <a:lnTo>
                    <a:pt x="56159" y="76389"/>
                  </a:lnTo>
                  <a:cubicBezTo>
                    <a:pt x="52437" y="70623"/>
                    <a:pt x="49381" y="66200"/>
                    <a:pt x="46993" y="63111"/>
                  </a:cubicBezTo>
                  <a:cubicBezTo>
                    <a:pt x="44605" y="60023"/>
                    <a:pt x="42427" y="57878"/>
                    <a:pt x="40460" y="56685"/>
                  </a:cubicBezTo>
                  <a:cubicBezTo>
                    <a:pt x="38564" y="55417"/>
                    <a:pt x="36632" y="54540"/>
                    <a:pt x="34665" y="54048"/>
                  </a:cubicBezTo>
                  <a:cubicBezTo>
                    <a:pt x="33190" y="53765"/>
                    <a:pt x="30837" y="53630"/>
                    <a:pt x="27606" y="53630"/>
                  </a:cubicBezTo>
                  <a:lnTo>
                    <a:pt x="12749" y="53630"/>
                  </a:lnTo>
                  <a:lnTo>
                    <a:pt x="12749" y="96511"/>
                  </a:lnTo>
                  <a:lnTo>
                    <a:pt x="0" y="96511"/>
                  </a:lnTo>
                  <a:close/>
                  <a:moveTo>
                    <a:pt x="12749" y="42564"/>
                  </a:moveTo>
                  <a:lnTo>
                    <a:pt x="40250" y="42564"/>
                  </a:lnTo>
                  <a:cubicBezTo>
                    <a:pt x="46080" y="42564"/>
                    <a:pt x="50610" y="41964"/>
                    <a:pt x="53842" y="40770"/>
                  </a:cubicBezTo>
                  <a:cubicBezTo>
                    <a:pt x="57143" y="39577"/>
                    <a:pt x="59637" y="37648"/>
                    <a:pt x="61323" y="34978"/>
                  </a:cubicBezTo>
                  <a:cubicBezTo>
                    <a:pt x="63079" y="32307"/>
                    <a:pt x="63957" y="29428"/>
                    <a:pt x="63957" y="26340"/>
                  </a:cubicBezTo>
                  <a:cubicBezTo>
                    <a:pt x="63957" y="21774"/>
                    <a:pt x="62306" y="18011"/>
                    <a:pt x="59004" y="15065"/>
                  </a:cubicBezTo>
                  <a:cubicBezTo>
                    <a:pt x="55703" y="12111"/>
                    <a:pt x="50470" y="10641"/>
                    <a:pt x="43305" y="10641"/>
                  </a:cubicBezTo>
                  <a:lnTo>
                    <a:pt x="12749" y="10641"/>
                  </a:lnTo>
                  <a:lnTo>
                    <a:pt x="12749" y="42564"/>
                  </a:lnTo>
                  <a:close/>
                  <a:moveTo>
                    <a:pt x="94091" y="96511"/>
                  </a:moveTo>
                  <a:lnTo>
                    <a:pt x="94091" y="0"/>
                  </a:lnTo>
                  <a:lnTo>
                    <a:pt x="107156" y="0"/>
                  </a:lnTo>
                  <a:lnTo>
                    <a:pt x="157837" y="75755"/>
                  </a:lnTo>
                  <a:lnTo>
                    <a:pt x="157837" y="0"/>
                  </a:lnTo>
                  <a:lnTo>
                    <a:pt x="170059" y="0"/>
                  </a:lnTo>
                  <a:lnTo>
                    <a:pt x="170059" y="96511"/>
                  </a:lnTo>
                  <a:lnTo>
                    <a:pt x="156994" y="96511"/>
                  </a:lnTo>
                  <a:lnTo>
                    <a:pt x="106313" y="20648"/>
                  </a:lnTo>
                  <a:lnTo>
                    <a:pt x="106313" y="96511"/>
                  </a:lnTo>
                  <a:lnTo>
                    <a:pt x="94091" y="96511"/>
                  </a:lnTo>
                  <a:close/>
                  <a:moveTo>
                    <a:pt x="171218" y="96511"/>
                  </a:moveTo>
                  <a:lnTo>
                    <a:pt x="208307" y="0"/>
                  </a:lnTo>
                  <a:lnTo>
                    <a:pt x="222110" y="0"/>
                  </a:lnTo>
                  <a:lnTo>
                    <a:pt x="261622" y="96511"/>
                  </a:lnTo>
                  <a:lnTo>
                    <a:pt x="247081" y="96511"/>
                  </a:lnTo>
                  <a:lnTo>
                    <a:pt x="235807" y="67218"/>
                  </a:lnTo>
                  <a:lnTo>
                    <a:pt x="195452" y="67218"/>
                  </a:lnTo>
                  <a:lnTo>
                    <a:pt x="184811" y="96511"/>
                  </a:lnTo>
                  <a:lnTo>
                    <a:pt x="171218" y="96511"/>
                  </a:lnTo>
                  <a:close/>
                  <a:moveTo>
                    <a:pt x="199140" y="56894"/>
                  </a:moveTo>
                  <a:lnTo>
                    <a:pt x="231803" y="56894"/>
                  </a:lnTo>
                  <a:lnTo>
                    <a:pt x="221793" y="30129"/>
                  </a:lnTo>
                  <a:cubicBezTo>
                    <a:pt x="218703" y="21983"/>
                    <a:pt x="216420" y="15307"/>
                    <a:pt x="214945" y="10115"/>
                  </a:cubicBezTo>
                  <a:cubicBezTo>
                    <a:pt x="213680" y="16292"/>
                    <a:pt x="211924" y="22442"/>
                    <a:pt x="209677" y="28551"/>
                  </a:cubicBezTo>
                  <a:lnTo>
                    <a:pt x="199140" y="56894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12C5084-9401-475C-92DE-055A59E0C7E6}"/>
                </a:ext>
              </a:extLst>
            </p:cNvPr>
            <p:cNvSpPr/>
            <p:nvPr/>
          </p:nvSpPr>
          <p:spPr>
            <a:xfrm>
              <a:off x="819465" y="1730940"/>
              <a:ext cx="285749" cy="101777"/>
            </a:xfrm>
            <a:custGeom>
              <a:avLst/>
              <a:gdLst>
                <a:gd name="connsiteX0" fmla="*/ 35613 w 285749"/>
                <a:gd name="connsiteY0" fmla="*/ 98197 h 101777"/>
                <a:gd name="connsiteX1" fmla="*/ 23707 w 285749"/>
                <a:gd name="connsiteY1" fmla="*/ 98197 h 101777"/>
                <a:gd name="connsiteX2" fmla="*/ 23707 w 285749"/>
                <a:gd name="connsiteY2" fmla="*/ 22651 h 101777"/>
                <a:gd name="connsiteX3" fmla="*/ 12538 w 285749"/>
                <a:gd name="connsiteY3" fmla="*/ 30871 h 101777"/>
                <a:gd name="connsiteX4" fmla="*/ 0 w 285749"/>
                <a:gd name="connsiteY4" fmla="*/ 36981 h 101777"/>
                <a:gd name="connsiteX5" fmla="*/ 0 w 285749"/>
                <a:gd name="connsiteY5" fmla="*/ 25497 h 101777"/>
                <a:gd name="connsiteX6" fmla="*/ 17385 w 285749"/>
                <a:gd name="connsiteY6" fmla="*/ 14222 h 101777"/>
                <a:gd name="connsiteX7" fmla="*/ 27922 w 285749"/>
                <a:gd name="connsiteY7" fmla="*/ 1261 h 101777"/>
                <a:gd name="connsiteX8" fmla="*/ 35613 w 285749"/>
                <a:gd name="connsiteY8" fmla="*/ 1261 h 101777"/>
                <a:gd name="connsiteX9" fmla="*/ 35613 w 285749"/>
                <a:gd name="connsiteY9" fmla="*/ 98197 h 101777"/>
                <a:gd name="connsiteX10" fmla="*/ 71753 w 285749"/>
                <a:gd name="connsiteY10" fmla="*/ 98197 h 101777"/>
                <a:gd name="connsiteX11" fmla="*/ 71753 w 285749"/>
                <a:gd name="connsiteY11" fmla="*/ 84710 h 101777"/>
                <a:gd name="connsiteX12" fmla="*/ 85240 w 285749"/>
                <a:gd name="connsiteY12" fmla="*/ 84710 h 101777"/>
                <a:gd name="connsiteX13" fmla="*/ 85240 w 285749"/>
                <a:gd name="connsiteY13" fmla="*/ 98197 h 101777"/>
                <a:gd name="connsiteX14" fmla="*/ 71753 w 285749"/>
                <a:gd name="connsiteY14" fmla="*/ 98197 h 101777"/>
                <a:gd name="connsiteX15" fmla="*/ 167109 w 285749"/>
                <a:gd name="connsiteY15" fmla="*/ 25288 h 101777"/>
                <a:gd name="connsiteX16" fmla="*/ 155308 w 285749"/>
                <a:gd name="connsiteY16" fmla="*/ 26232 h 101777"/>
                <a:gd name="connsiteX17" fmla="*/ 150883 w 285749"/>
                <a:gd name="connsiteY17" fmla="*/ 16117 h 101777"/>
                <a:gd name="connsiteX18" fmla="*/ 138976 w 285749"/>
                <a:gd name="connsiteY18" fmla="*/ 10951 h 101777"/>
                <a:gd name="connsiteX19" fmla="*/ 129072 w 285749"/>
                <a:gd name="connsiteY19" fmla="*/ 14114 h 101777"/>
                <a:gd name="connsiteX20" fmla="*/ 120221 w 285749"/>
                <a:gd name="connsiteY20" fmla="*/ 26124 h 101777"/>
                <a:gd name="connsiteX21" fmla="*/ 116850 w 285749"/>
                <a:gd name="connsiteY21" fmla="*/ 48357 h 101777"/>
                <a:gd name="connsiteX22" fmla="*/ 127281 w 285749"/>
                <a:gd name="connsiteY22" fmla="*/ 38774 h 101777"/>
                <a:gd name="connsiteX23" fmla="*/ 140346 w 285749"/>
                <a:gd name="connsiteY23" fmla="*/ 35612 h 101777"/>
                <a:gd name="connsiteX24" fmla="*/ 160470 w 285749"/>
                <a:gd name="connsiteY24" fmla="*/ 44358 h 101777"/>
                <a:gd name="connsiteX25" fmla="*/ 168794 w 285749"/>
                <a:gd name="connsiteY25" fmla="*/ 66800 h 101777"/>
                <a:gd name="connsiteX26" fmla="*/ 164896 w 285749"/>
                <a:gd name="connsiteY26" fmla="*/ 83759 h 101777"/>
                <a:gd name="connsiteX27" fmla="*/ 154149 w 285749"/>
                <a:gd name="connsiteY27" fmla="*/ 95776 h 101777"/>
                <a:gd name="connsiteX28" fmla="*/ 138555 w 285749"/>
                <a:gd name="connsiteY28" fmla="*/ 99883 h 101777"/>
                <a:gd name="connsiteX29" fmla="*/ 114426 w 285749"/>
                <a:gd name="connsiteY29" fmla="*/ 89033 h 101777"/>
                <a:gd name="connsiteX30" fmla="*/ 105049 w 285749"/>
                <a:gd name="connsiteY30" fmla="*/ 52996 h 101777"/>
                <a:gd name="connsiteX31" fmla="*/ 115374 w 285749"/>
                <a:gd name="connsiteY31" fmla="*/ 12327 h 101777"/>
                <a:gd name="connsiteX32" fmla="*/ 139714 w 285749"/>
                <a:gd name="connsiteY32" fmla="*/ 1261 h 101777"/>
                <a:gd name="connsiteX33" fmla="*/ 158363 w 285749"/>
                <a:gd name="connsiteY33" fmla="*/ 7688 h 101777"/>
                <a:gd name="connsiteX34" fmla="*/ 167109 w 285749"/>
                <a:gd name="connsiteY34" fmla="*/ 25288 h 101777"/>
                <a:gd name="connsiteX35" fmla="*/ 118746 w 285749"/>
                <a:gd name="connsiteY35" fmla="*/ 66901 h 101777"/>
                <a:gd name="connsiteX36" fmla="*/ 121275 w 285749"/>
                <a:gd name="connsiteY36" fmla="*/ 78601 h 101777"/>
                <a:gd name="connsiteX37" fmla="*/ 128545 w 285749"/>
                <a:gd name="connsiteY37" fmla="*/ 87131 h 101777"/>
                <a:gd name="connsiteX38" fmla="*/ 138344 w 285749"/>
                <a:gd name="connsiteY38" fmla="*/ 90085 h 101777"/>
                <a:gd name="connsiteX39" fmla="*/ 151304 w 285749"/>
                <a:gd name="connsiteY39" fmla="*/ 84076 h 101777"/>
                <a:gd name="connsiteX40" fmla="*/ 156677 w 285749"/>
                <a:gd name="connsiteY40" fmla="*/ 67535 h 101777"/>
                <a:gd name="connsiteX41" fmla="*/ 151304 w 285749"/>
                <a:gd name="connsiteY41" fmla="*/ 51836 h 101777"/>
                <a:gd name="connsiteX42" fmla="*/ 137923 w 285749"/>
                <a:gd name="connsiteY42" fmla="*/ 46044 h 101777"/>
                <a:gd name="connsiteX43" fmla="*/ 124331 w 285749"/>
                <a:gd name="connsiteY43" fmla="*/ 51836 h 101777"/>
                <a:gd name="connsiteX44" fmla="*/ 118746 w 285749"/>
                <a:gd name="connsiteY44" fmla="*/ 66901 h 101777"/>
                <a:gd name="connsiteX45" fmla="*/ 181965 w 285749"/>
                <a:gd name="connsiteY45" fmla="*/ 24863 h 101777"/>
                <a:gd name="connsiteX46" fmla="*/ 187128 w 285749"/>
                <a:gd name="connsiteY46" fmla="*/ 7269 h 101777"/>
                <a:gd name="connsiteX47" fmla="*/ 202301 w 285749"/>
                <a:gd name="connsiteY47" fmla="*/ 0 h 101777"/>
                <a:gd name="connsiteX48" fmla="*/ 217262 w 285749"/>
                <a:gd name="connsiteY48" fmla="*/ 6528 h 101777"/>
                <a:gd name="connsiteX49" fmla="*/ 223268 w 285749"/>
                <a:gd name="connsiteY49" fmla="*/ 25598 h 101777"/>
                <a:gd name="connsiteX50" fmla="*/ 217262 w 285749"/>
                <a:gd name="connsiteY50" fmla="*/ 44459 h 101777"/>
                <a:gd name="connsiteX51" fmla="*/ 202406 w 285749"/>
                <a:gd name="connsiteY51" fmla="*/ 50993 h 101777"/>
                <a:gd name="connsiteX52" fmla="*/ 187760 w 285749"/>
                <a:gd name="connsiteY52" fmla="*/ 44567 h 101777"/>
                <a:gd name="connsiteX53" fmla="*/ 181965 w 285749"/>
                <a:gd name="connsiteY53" fmla="*/ 24863 h 101777"/>
                <a:gd name="connsiteX54" fmla="*/ 202616 w 285749"/>
                <a:gd name="connsiteY54" fmla="*/ 8214 h 101777"/>
                <a:gd name="connsiteX55" fmla="*/ 195241 w 285749"/>
                <a:gd name="connsiteY55" fmla="*/ 12010 h 101777"/>
                <a:gd name="connsiteX56" fmla="*/ 192396 w 285749"/>
                <a:gd name="connsiteY56" fmla="*/ 26023 h 101777"/>
                <a:gd name="connsiteX57" fmla="*/ 195346 w 285749"/>
                <a:gd name="connsiteY57" fmla="*/ 39085 h 101777"/>
                <a:gd name="connsiteX58" fmla="*/ 202616 w 285749"/>
                <a:gd name="connsiteY58" fmla="*/ 42881 h 101777"/>
                <a:gd name="connsiteX59" fmla="*/ 209992 w 285749"/>
                <a:gd name="connsiteY59" fmla="*/ 39085 h 101777"/>
                <a:gd name="connsiteX60" fmla="*/ 212943 w 285749"/>
                <a:gd name="connsiteY60" fmla="*/ 25072 h 101777"/>
                <a:gd name="connsiteX61" fmla="*/ 209992 w 285749"/>
                <a:gd name="connsiteY61" fmla="*/ 12010 h 101777"/>
                <a:gd name="connsiteX62" fmla="*/ 202616 w 285749"/>
                <a:gd name="connsiteY62" fmla="*/ 8214 h 101777"/>
                <a:gd name="connsiteX63" fmla="*/ 202722 w 285749"/>
                <a:gd name="connsiteY63" fmla="*/ 101778 h 101777"/>
                <a:gd name="connsiteX64" fmla="*/ 255510 w 285749"/>
                <a:gd name="connsiteY64" fmla="*/ 0 h 101777"/>
                <a:gd name="connsiteX65" fmla="*/ 265098 w 285749"/>
                <a:gd name="connsiteY65" fmla="*/ 0 h 101777"/>
                <a:gd name="connsiteX66" fmla="*/ 212521 w 285749"/>
                <a:gd name="connsiteY66" fmla="*/ 101778 h 101777"/>
                <a:gd name="connsiteX67" fmla="*/ 202722 w 285749"/>
                <a:gd name="connsiteY67" fmla="*/ 101778 h 101777"/>
                <a:gd name="connsiteX68" fmla="*/ 244447 w 285749"/>
                <a:gd name="connsiteY68" fmla="*/ 75546 h 101777"/>
                <a:gd name="connsiteX69" fmla="*/ 249610 w 285749"/>
                <a:gd name="connsiteY69" fmla="*/ 57946 h 101777"/>
                <a:gd name="connsiteX70" fmla="*/ 264782 w 285749"/>
                <a:gd name="connsiteY70" fmla="*/ 50676 h 101777"/>
                <a:gd name="connsiteX71" fmla="*/ 279744 w 285749"/>
                <a:gd name="connsiteY71" fmla="*/ 57211 h 101777"/>
                <a:gd name="connsiteX72" fmla="*/ 285750 w 285749"/>
                <a:gd name="connsiteY72" fmla="*/ 76281 h 101777"/>
                <a:gd name="connsiteX73" fmla="*/ 279744 w 285749"/>
                <a:gd name="connsiteY73" fmla="*/ 95142 h 101777"/>
                <a:gd name="connsiteX74" fmla="*/ 264887 w 285749"/>
                <a:gd name="connsiteY74" fmla="*/ 101778 h 101777"/>
                <a:gd name="connsiteX75" fmla="*/ 250241 w 285749"/>
                <a:gd name="connsiteY75" fmla="*/ 95243 h 101777"/>
                <a:gd name="connsiteX76" fmla="*/ 244447 w 285749"/>
                <a:gd name="connsiteY76" fmla="*/ 75546 h 101777"/>
                <a:gd name="connsiteX77" fmla="*/ 265098 w 285749"/>
                <a:gd name="connsiteY77" fmla="*/ 58897 h 101777"/>
                <a:gd name="connsiteX78" fmla="*/ 257723 w 285749"/>
                <a:gd name="connsiteY78" fmla="*/ 62686 h 101777"/>
                <a:gd name="connsiteX79" fmla="*/ 254772 w 285749"/>
                <a:gd name="connsiteY79" fmla="*/ 76699 h 101777"/>
                <a:gd name="connsiteX80" fmla="*/ 257723 w 285749"/>
                <a:gd name="connsiteY80" fmla="*/ 89768 h 101777"/>
                <a:gd name="connsiteX81" fmla="*/ 265098 w 285749"/>
                <a:gd name="connsiteY81" fmla="*/ 93558 h 101777"/>
                <a:gd name="connsiteX82" fmla="*/ 272474 w 285749"/>
                <a:gd name="connsiteY82" fmla="*/ 89768 h 101777"/>
                <a:gd name="connsiteX83" fmla="*/ 275424 w 285749"/>
                <a:gd name="connsiteY83" fmla="*/ 75755 h 101777"/>
                <a:gd name="connsiteX84" fmla="*/ 272474 w 285749"/>
                <a:gd name="connsiteY84" fmla="*/ 62686 h 101777"/>
                <a:gd name="connsiteX85" fmla="*/ 265098 w 285749"/>
                <a:gd name="connsiteY85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285749" h="101777">
                  <a:moveTo>
                    <a:pt x="35613" y="98197"/>
                  </a:moveTo>
                  <a:lnTo>
                    <a:pt x="23707" y="98197"/>
                  </a:lnTo>
                  <a:lnTo>
                    <a:pt x="23707" y="22651"/>
                  </a:lnTo>
                  <a:cubicBezTo>
                    <a:pt x="20897" y="25389"/>
                    <a:pt x="17174" y="28127"/>
                    <a:pt x="12538" y="30871"/>
                  </a:cubicBezTo>
                  <a:cubicBezTo>
                    <a:pt x="7902" y="33535"/>
                    <a:pt x="3723" y="35578"/>
                    <a:pt x="0" y="36981"/>
                  </a:cubicBezTo>
                  <a:lnTo>
                    <a:pt x="0" y="25497"/>
                  </a:lnTo>
                  <a:cubicBezTo>
                    <a:pt x="6673" y="22402"/>
                    <a:pt x="12468" y="18645"/>
                    <a:pt x="17385" y="14222"/>
                  </a:cubicBezTo>
                  <a:cubicBezTo>
                    <a:pt x="22372" y="9724"/>
                    <a:pt x="25884" y="5408"/>
                    <a:pt x="27922" y="1261"/>
                  </a:cubicBezTo>
                  <a:lnTo>
                    <a:pt x="35613" y="1261"/>
                  </a:lnTo>
                  <a:lnTo>
                    <a:pt x="35613" y="98197"/>
                  </a:lnTo>
                  <a:close/>
                  <a:moveTo>
                    <a:pt x="71753" y="98197"/>
                  </a:moveTo>
                  <a:lnTo>
                    <a:pt x="71753" y="84710"/>
                  </a:lnTo>
                  <a:lnTo>
                    <a:pt x="85240" y="84710"/>
                  </a:lnTo>
                  <a:lnTo>
                    <a:pt x="85240" y="98197"/>
                  </a:lnTo>
                  <a:lnTo>
                    <a:pt x="71753" y="98197"/>
                  </a:lnTo>
                  <a:close/>
                  <a:moveTo>
                    <a:pt x="167109" y="25288"/>
                  </a:moveTo>
                  <a:lnTo>
                    <a:pt x="155308" y="26232"/>
                  </a:lnTo>
                  <a:cubicBezTo>
                    <a:pt x="154254" y="21599"/>
                    <a:pt x="152779" y="18227"/>
                    <a:pt x="150883" y="16117"/>
                  </a:cubicBezTo>
                  <a:cubicBezTo>
                    <a:pt x="147651" y="12678"/>
                    <a:pt x="143683" y="10951"/>
                    <a:pt x="138976" y="10951"/>
                  </a:cubicBezTo>
                  <a:cubicBezTo>
                    <a:pt x="135183" y="10951"/>
                    <a:pt x="131882" y="12010"/>
                    <a:pt x="129072" y="14114"/>
                  </a:cubicBezTo>
                  <a:cubicBezTo>
                    <a:pt x="125349" y="16858"/>
                    <a:pt x="122399" y="20857"/>
                    <a:pt x="120221" y="26124"/>
                  </a:cubicBezTo>
                  <a:cubicBezTo>
                    <a:pt x="118044" y="31323"/>
                    <a:pt x="116920" y="38734"/>
                    <a:pt x="116850" y="48357"/>
                  </a:cubicBezTo>
                  <a:cubicBezTo>
                    <a:pt x="119730" y="44075"/>
                    <a:pt x="123207" y="40878"/>
                    <a:pt x="127281" y="38774"/>
                  </a:cubicBezTo>
                  <a:cubicBezTo>
                    <a:pt x="131425" y="36664"/>
                    <a:pt x="135780" y="35612"/>
                    <a:pt x="140346" y="35612"/>
                  </a:cubicBezTo>
                  <a:cubicBezTo>
                    <a:pt x="148213" y="35612"/>
                    <a:pt x="154921" y="38525"/>
                    <a:pt x="160470" y="44358"/>
                  </a:cubicBezTo>
                  <a:cubicBezTo>
                    <a:pt x="166020" y="50117"/>
                    <a:pt x="168794" y="57595"/>
                    <a:pt x="168794" y="66800"/>
                  </a:cubicBezTo>
                  <a:cubicBezTo>
                    <a:pt x="168794" y="72909"/>
                    <a:pt x="167495" y="78567"/>
                    <a:pt x="164896" y="83759"/>
                  </a:cubicBezTo>
                  <a:cubicBezTo>
                    <a:pt x="162297" y="88959"/>
                    <a:pt x="158714" y="92964"/>
                    <a:pt x="154149" y="95776"/>
                  </a:cubicBezTo>
                  <a:cubicBezTo>
                    <a:pt x="149583" y="98514"/>
                    <a:pt x="144385" y="99883"/>
                    <a:pt x="138555" y="99883"/>
                  </a:cubicBezTo>
                  <a:cubicBezTo>
                    <a:pt x="128721" y="99883"/>
                    <a:pt x="120678" y="96268"/>
                    <a:pt x="114426" y="89033"/>
                  </a:cubicBezTo>
                  <a:cubicBezTo>
                    <a:pt x="108174" y="81723"/>
                    <a:pt x="105049" y="69713"/>
                    <a:pt x="105049" y="52996"/>
                  </a:cubicBezTo>
                  <a:cubicBezTo>
                    <a:pt x="105049" y="34378"/>
                    <a:pt x="108491" y="20824"/>
                    <a:pt x="115374" y="12327"/>
                  </a:cubicBezTo>
                  <a:cubicBezTo>
                    <a:pt x="121416" y="4950"/>
                    <a:pt x="129529" y="1261"/>
                    <a:pt x="139714" y="1261"/>
                  </a:cubicBezTo>
                  <a:cubicBezTo>
                    <a:pt x="147300" y="1261"/>
                    <a:pt x="153517" y="3405"/>
                    <a:pt x="158363" y="7688"/>
                  </a:cubicBezTo>
                  <a:cubicBezTo>
                    <a:pt x="163210" y="11902"/>
                    <a:pt x="166125" y="17769"/>
                    <a:pt x="167109" y="25288"/>
                  </a:cubicBezTo>
                  <a:close/>
                  <a:moveTo>
                    <a:pt x="118746" y="66901"/>
                  </a:moveTo>
                  <a:cubicBezTo>
                    <a:pt x="118746" y="70981"/>
                    <a:pt x="119589" y="74878"/>
                    <a:pt x="121275" y="78601"/>
                  </a:cubicBezTo>
                  <a:cubicBezTo>
                    <a:pt x="123031" y="82323"/>
                    <a:pt x="125454" y="85169"/>
                    <a:pt x="128545" y="87131"/>
                  </a:cubicBezTo>
                  <a:cubicBezTo>
                    <a:pt x="131706" y="89100"/>
                    <a:pt x="134972" y="90085"/>
                    <a:pt x="138344" y="90085"/>
                  </a:cubicBezTo>
                  <a:cubicBezTo>
                    <a:pt x="143402" y="90085"/>
                    <a:pt x="147721" y="88082"/>
                    <a:pt x="151304" y="84076"/>
                  </a:cubicBezTo>
                  <a:cubicBezTo>
                    <a:pt x="154886" y="80003"/>
                    <a:pt x="156677" y="74487"/>
                    <a:pt x="156677" y="67535"/>
                  </a:cubicBezTo>
                  <a:cubicBezTo>
                    <a:pt x="156677" y="60866"/>
                    <a:pt x="154886" y="55633"/>
                    <a:pt x="151304" y="51836"/>
                  </a:cubicBezTo>
                  <a:cubicBezTo>
                    <a:pt x="147792" y="47972"/>
                    <a:pt x="143332" y="46044"/>
                    <a:pt x="137923" y="46044"/>
                  </a:cubicBezTo>
                  <a:cubicBezTo>
                    <a:pt x="132584" y="46044"/>
                    <a:pt x="128054" y="47972"/>
                    <a:pt x="124331" y="51836"/>
                  </a:cubicBezTo>
                  <a:cubicBezTo>
                    <a:pt x="120608" y="55633"/>
                    <a:pt x="118746" y="60650"/>
                    <a:pt x="118746" y="66901"/>
                  </a:cubicBezTo>
                  <a:close/>
                  <a:moveTo>
                    <a:pt x="181965" y="24863"/>
                  </a:moveTo>
                  <a:cubicBezTo>
                    <a:pt x="181965" y="17978"/>
                    <a:pt x="183686" y="12111"/>
                    <a:pt x="187128" y="7269"/>
                  </a:cubicBezTo>
                  <a:cubicBezTo>
                    <a:pt x="190640" y="2421"/>
                    <a:pt x="195698" y="0"/>
                    <a:pt x="202301" y="0"/>
                  </a:cubicBezTo>
                  <a:cubicBezTo>
                    <a:pt x="208342" y="0"/>
                    <a:pt x="213329" y="2172"/>
                    <a:pt x="217262" y="6528"/>
                  </a:cubicBezTo>
                  <a:cubicBezTo>
                    <a:pt x="221267" y="10816"/>
                    <a:pt x="223268" y="17169"/>
                    <a:pt x="223268" y="25598"/>
                  </a:cubicBezTo>
                  <a:cubicBezTo>
                    <a:pt x="223268" y="33751"/>
                    <a:pt x="221267" y="40035"/>
                    <a:pt x="217262" y="44459"/>
                  </a:cubicBezTo>
                  <a:cubicBezTo>
                    <a:pt x="213259" y="48815"/>
                    <a:pt x="208307" y="50993"/>
                    <a:pt x="202406" y="50993"/>
                  </a:cubicBezTo>
                  <a:cubicBezTo>
                    <a:pt x="196576" y="50993"/>
                    <a:pt x="191694" y="48849"/>
                    <a:pt x="187760" y="44567"/>
                  </a:cubicBezTo>
                  <a:cubicBezTo>
                    <a:pt x="183897" y="40211"/>
                    <a:pt x="181965" y="33643"/>
                    <a:pt x="181965" y="24863"/>
                  </a:cubicBezTo>
                  <a:close/>
                  <a:moveTo>
                    <a:pt x="202616" y="8214"/>
                  </a:moveTo>
                  <a:cubicBezTo>
                    <a:pt x="199666" y="8214"/>
                    <a:pt x="197208" y="9481"/>
                    <a:pt x="195241" y="12010"/>
                  </a:cubicBezTo>
                  <a:cubicBezTo>
                    <a:pt x="193344" y="14539"/>
                    <a:pt x="192396" y="19205"/>
                    <a:pt x="192396" y="26023"/>
                  </a:cubicBezTo>
                  <a:cubicBezTo>
                    <a:pt x="192396" y="32206"/>
                    <a:pt x="193380" y="36556"/>
                    <a:pt x="195346" y="39085"/>
                  </a:cubicBezTo>
                  <a:cubicBezTo>
                    <a:pt x="197314" y="41613"/>
                    <a:pt x="199737" y="42881"/>
                    <a:pt x="202616" y="42881"/>
                  </a:cubicBezTo>
                  <a:cubicBezTo>
                    <a:pt x="205638" y="42881"/>
                    <a:pt x="208095" y="41613"/>
                    <a:pt x="209992" y="39085"/>
                  </a:cubicBezTo>
                  <a:cubicBezTo>
                    <a:pt x="211959" y="36488"/>
                    <a:pt x="212943" y="31815"/>
                    <a:pt x="212943" y="25072"/>
                  </a:cubicBezTo>
                  <a:cubicBezTo>
                    <a:pt x="212943" y="18821"/>
                    <a:pt x="211959" y="14465"/>
                    <a:pt x="209992" y="12010"/>
                  </a:cubicBezTo>
                  <a:cubicBezTo>
                    <a:pt x="208025" y="9481"/>
                    <a:pt x="205567" y="8214"/>
                    <a:pt x="202616" y="8214"/>
                  </a:cubicBezTo>
                  <a:close/>
                  <a:moveTo>
                    <a:pt x="202722" y="101778"/>
                  </a:moveTo>
                  <a:lnTo>
                    <a:pt x="255510" y="0"/>
                  </a:lnTo>
                  <a:lnTo>
                    <a:pt x="265098" y="0"/>
                  </a:lnTo>
                  <a:lnTo>
                    <a:pt x="212521" y="101778"/>
                  </a:lnTo>
                  <a:lnTo>
                    <a:pt x="202722" y="101778"/>
                  </a:lnTo>
                  <a:close/>
                  <a:moveTo>
                    <a:pt x="244447" y="75546"/>
                  </a:moveTo>
                  <a:cubicBezTo>
                    <a:pt x="244447" y="68587"/>
                    <a:pt x="246168" y="62727"/>
                    <a:pt x="249610" y="57946"/>
                  </a:cubicBezTo>
                  <a:cubicBezTo>
                    <a:pt x="253122" y="53097"/>
                    <a:pt x="258179" y="50676"/>
                    <a:pt x="264782" y="50676"/>
                  </a:cubicBezTo>
                  <a:cubicBezTo>
                    <a:pt x="270823" y="50676"/>
                    <a:pt x="275810" y="52855"/>
                    <a:pt x="279744" y="57211"/>
                  </a:cubicBezTo>
                  <a:cubicBezTo>
                    <a:pt x="283748" y="61493"/>
                    <a:pt x="285750" y="67852"/>
                    <a:pt x="285750" y="76281"/>
                  </a:cubicBezTo>
                  <a:cubicBezTo>
                    <a:pt x="285750" y="84427"/>
                    <a:pt x="283748" y="90718"/>
                    <a:pt x="279744" y="95142"/>
                  </a:cubicBezTo>
                  <a:cubicBezTo>
                    <a:pt x="275740" y="99566"/>
                    <a:pt x="270788" y="101778"/>
                    <a:pt x="264887" y="101778"/>
                  </a:cubicBezTo>
                  <a:cubicBezTo>
                    <a:pt x="259057" y="101778"/>
                    <a:pt x="254176" y="99600"/>
                    <a:pt x="250241" y="95243"/>
                  </a:cubicBezTo>
                  <a:cubicBezTo>
                    <a:pt x="246378" y="90820"/>
                    <a:pt x="244447" y="84252"/>
                    <a:pt x="244447" y="75546"/>
                  </a:cubicBezTo>
                  <a:close/>
                  <a:moveTo>
                    <a:pt x="265098" y="58897"/>
                  </a:moveTo>
                  <a:cubicBezTo>
                    <a:pt x="262148" y="58897"/>
                    <a:pt x="259690" y="60158"/>
                    <a:pt x="257723" y="62686"/>
                  </a:cubicBezTo>
                  <a:cubicBezTo>
                    <a:pt x="255756" y="65215"/>
                    <a:pt x="254772" y="69888"/>
                    <a:pt x="254772" y="76699"/>
                  </a:cubicBezTo>
                  <a:cubicBezTo>
                    <a:pt x="254772" y="82883"/>
                    <a:pt x="255756" y="87239"/>
                    <a:pt x="257723" y="89768"/>
                  </a:cubicBezTo>
                  <a:cubicBezTo>
                    <a:pt x="259690" y="92296"/>
                    <a:pt x="262148" y="93558"/>
                    <a:pt x="265098" y="93558"/>
                  </a:cubicBezTo>
                  <a:cubicBezTo>
                    <a:pt x="268119" y="93558"/>
                    <a:pt x="270577" y="92296"/>
                    <a:pt x="272474" y="89768"/>
                  </a:cubicBezTo>
                  <a:cubicBezTo>
                    <a:pt x="274441" y="87239"/>
                    <a:pt x="275424" y="82566"/>
                    <a:pt x="275424" y="75755"/>
                  </a:cubicBezTo>
                  <a:cubicBezTo>
                    <a:pt x="275424" y="69571"/>
                    <a:pt x="274441" y="65215"/>
                    <a:pt x="272474" y="62686"/>
                  </a:cubicBezTo>
                  <a:cubicBezTo>
                    <a:pt x="270507" y="60158"/>
                    <a:pt x="268049" y="58897"/>
                    <a:pt x="265098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3E483B26-A144-48EA-B410-99EBA264BB8D}"/>
                </a:ext>
              </a:extLst>
            </p:cNvPr>
            <p:cNvSpPr/>
            <p:nvPr/>
          </p:nvSpPr>
          <p:spPr>
            <a:xfrm>
              <a:off x="804819" y="1348739"/>
              <a:ext cx="3317356" cy="342158"/>
            </a:xfrm>
            <a:custGeom>
              <a:avLst/>
              <a:gdLst>
                <a:gd name="connsiteX0" fmla="*/ 0 w 3317356"/>
                <a:gd name="connsiteY0" fmla="*/ 342158 h 342158"/>
                <a:gd name="connsiteX1" fmla="*/ 1056685 w 3317356"/>
                <a:gd name="connsiteY1" fmla="*/ 342158 h 342158"/>
                <a:gd name="connsiteX2" fmla="*/ 3317357 w 3317356"/>
                <a:gd name="connsiteY2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17356" h="342158">
                  <a:moveTo>
                    <a:pt x="0" y="342158"/>
                  </a:moveTo>
                  <a:lnTo>
                    <a:pt x="1056685" y="342158"/>
                  </a:lnTo>
                  <a:lnTo>
                    <a:pt x="3317357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CBE3B01-44F3-404F-AB12-E9D1B667B35B}"/>
                </a:ext>
              </a:extLst>
            </p:cNvPr>
            <p:cNvSpPr/>
            <p:nvPr/>
          </p:nvSpPr>
          <p:spPr>
            <a:xfrm>
              <a:off x="4108690" y="1335253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35"/>
                    <a:pt x="20931" y="0"/>
                    <a:pt x="13487" y="0"/>
                  </a:cubicBezTo>
                  <a:cubicBezTo>
                    <a:pt x="6035" y="0"/>
                    <a:pt x="0" y="6035"/>
                    <a:pt x="0" y="13487"/>
                  </a:cubicBezTo>
                  <a:cubicBezTo>
                    <a:pt x="0" y="20931"/>
                    <a:pt x="6035" y="26973"/>
                    <a:pt x="13487" y="26973"/>
                  </a:cubicBezTo>
                  <a:cubicBezTo>
                    <a:pt x="20931" y="26973"/>
                    <a:pt x="26973" y="20931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7040D14-2FFD-4CB5-8145-5588E16E6698}"/>
                </a:ext>
              </a:extLst>
            </p:cNvPr>
            <p:cNvSpPr/>
            <p:nvPr/>
          </p:nvSpPr>
          <p:spPr>
            <a:xfrm>
              <a:off x="814723" y="1894466"/>
              <a:ext cx="275108" cy="96511"/>
            </a:xfrm>
            <a:custGeom>
              <a:avLst/>
              <a:gdLst>
                <a:gd name="connsiteX0" fmla="*/ 0 w 275108"/>
                <a:gd name="connsiteY0" fmla="*/ 96511 h 96511"/>
                <a:gd name="connsiteX1" fmla="*/ 0 w 275108"/>
                <a:gd name="connsiteY1" fmla="*/ 0 h 96511"/>
                <a:gd name="connsiteX2" fmla="*/ 12750 w 275108"/>
                <a:gd name="connsiteY2" fmla="*/ 0 h 96511"/>
                <a:gd name="connsiteX3" fmla="*/ 12750 w 275108"/>
                <a:gd name="connsiteY3" fmla="*/ 85128 h 96511"/>
                <a:gd name="connsiteX4" fmla="*/ 60269 w 275108"/>
                <a:gd name="connsiteY4" fmla="*/ 85128 h 96511"/>
                <a:gd name="connsiteX5" fmla="*/ 60269 w 275108"/>
                <a:gd name="connsiteY5" fmla="*/ 96511 h 96511"/>
                <a:gd name="connsiteX6" fmla="*/ 0 w 275108"/>
                <a:gd name="connsiteY6" fmla="*/ 96511 h 96511"/>
                <a:gd name="connsiteX7" fmla="*/ 76812 w 275108"/>
                <a:gd name="connsiteY7" fmla="*/ 96511 h 96511"/>
                <a:gd name="connsiteX8" fmla="*/ 76812 w 275108"/>
                <a:gd name="connsiteY8" fmla="*/ 0 h 96511"/>
                <a:gd name="connsiteX9" fmla="*/ 89666 w 275108"/>
                <a:gd name="connsiteY9" fmla="*/ 0 h 96511"/>
                <a:gd name="connsiteX10" fmla="*/ 89666 w 275108"/>
                <a:gd name="connsiteY10" fmla="*/ 96511 h 96511"/>
                <a:gd name="connsiteX11" fmla="*/ 76812 w 275108"/>
                <a:gd name="connsiteY11" fmla="*/ 96511 h 96511"/>
                <a:gd name="connsiteX12" fmla="*/ 115059 w 275108"/>
                <a:gd name="connsiteY12" fmla="*/ 96511 h 96511"/>
                <a:gd name="connsiteX13" fmla="*/ 115059 w 275108"/>
                <a:gd name="connsiteY13" fmla="*/ 0 h 96511"/>
                <a:gd name="connsiteX14" fmla="*/ 128124 w 275108"/>
                <a:gd name="connsiteY14" fmla="*/ 0 h 96511"/>
                <a:gd name="connsiteX15" fmla="*/ 178805 w 275108"/>
                <a:gd name="connsiteY15" fmla="*/ 75755 h 96511"/>
                <a:gd name="connsiteX16" fmla="*/ 178805 w 275108"/>
                <a:gd name="connsiteY16" fmla="*/ 0 h 96511"/>
                <a:gd name="connsiteX17" fmla="*/ 191027 w 275108"/>
                <a:gd name="connsiteY17" fmla="*/ 0 h 96511"/>
                <a:gd name="connsiteX18" fmla="*/ 191027 w 275108"/>
                <a:gd name="connsiteY18" fmla="*/ 96511 h 96511"/>
                <a:gd name="connsiteX19" fmla="*/ 177962 w 275108"/>
                <a:gd name="connsiteY19" fmla="*/ 96511 h 96511"/>
                <a:gd name="connsiteX20" fmla="*/ 127281 w 275108"/>
                <a:gd name="connsiteY20" fmla="*/ 20648 h 96511"/>
                <a:gd name="connsiteX21" fmla="*/ 127281 w 275108"/>
                <a:gd name="connsiteY21" fmla="*/ 96511 h 96511"/>
                <a:gd name="connsiteX22" fmla="*/ 115059 w 275108"/>
                <a:gd name="connsiteY22" fmla="*/ 96511 h 96511"/>
                <a:gd name="connsiteX23" fmla="*/ 203039 w 275108"/>
                <a:gd name="connsiteY23" fmla="*/ 96511 h 96511"/>
                <a:gd name="connsiteX24" fmla="*/ 203039 w 275108"/>
                <a:gd name="connsiteY24" fmla="*/ 0 h 96511"/>
                <a:gd name="connsiteX25" fmla="*/ 272896 w 275108"/>
                <a:gd name="connsiteY25" fmla="*/ 0 h 96511"/>
                <a:gd name="connsiteX26" fmla="*/ 272896 w 275108"/>
                <a:gd name="connsiteY26" fmla="*/ 11376 h 96511"/>
                <a:gd name="connsiteX27" fmla="*/ 215893 w 275108"/>
                <a:gd name="connsiteY27" fmla="*/ 11376 h 96511"/>
                <a:gd name="connsiteX28" fmla="*/ 215893 w 275108"/>
                <a:gd name="connsiteY28" fmla="*/ 40878 h 96511"/>
                <a:gd name="connsiteX29" fmla="*/ 269208 w 275108"/>
                <a:gd name="connsiteY29" fmla="*/ 40878 h 96511"/>
                <a:gd name="connsiteX30" fmla="*/ 269208 w 275108"/>
                <a:gd name="connsiteY30" fmla="*/ 52261 h 96511"/>
                <a:gd name="connsiteX31" fmla="*/ 215893 w 275108"/>
                <a:gd name="connsiteY31" fmla="*/ 52261 h 96511"/>
                <a:gd name="connsiteX32" fmla="*/ 215893 w 275108"/>
                <a:gd name="connsiteY32" fmla="*/ 85128 h 96511"/>
                <a:gd name="connsiteX33" fmla="*/ 275108 w 275108"/>
                <a:gd name="connsiteY33" fmla="*/ 85128 h 96511"/>
                <a:gd name="connsiteX34" fmla="*/ 275108 w 275108"/>
                <a:gd name="connsiteY34" fmla="*/ 96511 h 96511"/>
                <a:gd name="connsiteX35" fmla="*/ 203039 w 275108"/>
                <a:gd name="connsiteY35" fmla="*/ 96511 h 96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75108" h="96511">
                  <a:moveTo>
                    <a:pt x="0" y="96511"/>
                  </a:moveTo>
                  <a:lnTo>
                    <a:pt x="0" y="0"/>
                  </a:lnTo>
                  <a:lnTo>
                    <a:pt x="12750" y="0"/>
                  </a:lnTo>
                  <a:lnTo>
                    <a:pt x="12750" y="85128"/>
                  </a:lnTo>
                  <a:lnTo>
                    <a:pt x="60269" y="85128"/>
                  </a:lnTo>
                  <a:lnTo>
                    <a:pt x="60269" y="96511"/>
                  </a:lnTo>
                  <a:lnTo>
                    <a:pt x="0" y="96511"/>
                  </a:lnTo>
                  <a:close/>
                  <a:moveTo>
                    <a:pt x="76812" y="96511"/>
                  </a:moveTo>
                  <a:lnTo>
                    <a:pt x="76812" y="0"/>
                  </a:lnTo>
                  <a:lnTo>
                    <a:pt x="89666" y="0"/>
                  </a:lnTo>
                  <a:lnTo>
                    <a:pt x="89666" y="96511"/>
                  </a:lnTo>
                  <a:lnTo>
                    <a:pt x="76812" y="96511"/>
                  </a:lnTo>
                  <a:close/>
                  <a:moveTo>
                    <a:pt x="115059" y="96511"/>
                  </a:moveTo>
                  <a:lnTo>
                    <a:pt x="115059" y="0"/>
                  </a:lnTo>
                  <a:lnTo>
                    <a:pt x="128124" y="0"/>
                  </a:lnTo>
                  <a:lnTo>
                    <a:pt x="178805" y="75755"/>
                  </a:lnTo>
                  <a:lnTo>
                    <a:pt x="178805" y="0"/>
                  </a:lnTo>
                  <a:lnTo>
                    <a:pt x="191027" y="0"/>
                  </a:lnTo>
                  <a:lnTo>
                    <a:pt x="191027" y="96511"/>
                  </a:lnTo>
                  <a:lnTo>
                    <a:pt x="177962" y="96511"/>
                  </a:lnTo>
                  <a:lnTo>
                    <a:pt x="127281" y="20648"/>
                  </a:lnTo>
                  <a:lnTo>
                    <a:pt x="127281" y="96511"/>
                  </a:lnTo>
                  <a:lnTo>
                    <a:pt x="115059" y="96511"/>
                  </a:lnTo>
                  <a:close/>
                  <a:moveTo>
                    <a:pt x="203039" y="96511"/>
                  </a:moveTo>
                  <a:lnTo>
                    <a:pt x="203039" y="0"/>
                  </a:lnTo>
                  <a:lnTo>
                    <a:pt x="272896" y="0"/>
                  </a:lnTo>
                  <a:lnTo>
                    <a:pt x="272896" y="11376"/>
                  </a:lnTo>
                  <a:lnTo>
                    <a:pt x="215893" y="11376"/>
                  </a:lnTo>
                  <a:lnTo>
                    <a:pt x="215893" y="40878"/>
                  </a:lnTo>
                  <a:lnTo>
                    <a:pt x="269208" y="40878"/>
                  </a:lnTo>
                  <a:lnTo>
                    <a:pt x="269208" y="52261"/>
                  </a:lnTo>
                  <a:lnTo>
                    <a:pt x="215893" y="52261"/>
                  </a:lnTo>
                  <a:lnTo>
                    <a:pt x="215893" y="85128"/>
                  </a:lnTo>
                  <a:lnTo>
                    <a:pt x="275108" y="85128"/>
                  </a:lnTo>
                  <a:lnTo>
                    <a:pt x="275108" y="96511"/>
                  </a:lnTo>
                  <a:lnTo>
                    <a:pt x="203039" y="96511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E8250B5-B582-4F96-829D-6B36852605C0}"/>
                </a:ext>
              </a:extLst>
            </p:cNvPr>
            <p:cNvSpPr/>
            <p:nvPr/>
          </p:nvSpPr>
          <p:spPr>
            <a:xfrm>
              <a:off x="810509" y="2074851"/>
              <a:ext cx="294706" cy="101777"/>
            </a:xfrm>
            <a:custGeom>
              <a:avLst/>
              <a:gdLst>
                <a:gd name="connsiteX0" fmla="*/ 0 w 294706"/>
                <a:gd name="connsiteY0" fmla="*/ 72700 h 101777"/>
                <a:gd name="connsiteX1" fmla="*/ 11801 w 294706"/>
                <a:gd name="connsiteY1" fmla="*/ 71116 h 101777"/>
                <a:gd name="connsiteX2" fmla="*/ 18755 w 294706"/>
                <a:gd name="connsiteY2" fmla="*/ 85661 h 101777"/>
                <a:gd name="connsiteX3" fmla="*/ 30767 w 294706"/>
                <a:gd name="connsiteY3" fmla="*/ 90085 h 101777"/>
                <a:gd name="connsiteX4" fmla="*/ 44781 w 294706"/>
                <a:gd name="connsiteY4" fmla="*/ 84292 h 101777"/>
                <a:gd name="connsiteX5" fmla="*/ 50575 w 294706"/>
                <a:gd name="connsiteY5" fmla="*/ 69956 h 101777"/>
                <a:gd name="connsiteX6" fmla="*/ 45202 w 294706"/>
                <a:gd name="connsiteY6" fmla="*/ 56469 h 101777"/>
                <a:gd name="connsiteX7" fmla="*/ 31715 w 294706"/>
                <a:gd name="connsiteY7" fmla="*/ 51202 h 101777"/>
                <a:gd name="connsiteX8" fmla="*/ 23391 w 294706"/>
                <a:gd name="connsiteY8" fmla="*/ 52470 h 101777"/>
                <a:gd name="connsiteX9" fmla="*/ 24656 w 294706"/>
                <a:gd name="connsiteY9" fmla="*/ 42038 h 101777"/>
                <a:gd name="connsiteX10" fmla="*/ 26552 w 294706"/>
                <a:gd name="connsiteY10" fmla="*/ 42247 h 101777"/>
                <a:gd name="connsiteX11" fmla="*/ 40145 w 294706"/>
                <a:gd name="connsiteY11" fmla="*/ 38350 h 101777"/>
                <a:gd name="connsiteX12" fmla="*/ 46255 w 294706"/>
                <a:gd name="connsiteY12" fmla="*/ 26124 h 101777"/>
                <a:gd name="connsiteX13" fmla="*/ 41830 w 294706"/>
                <a:gd name="connsiteY13" fmla="*/ 15274 h 101777"/>
                <a:gd name="connsiteX14" fmla="*/ 30451 w 294706"/>
                <a:gd name="connsiteY14" fmla="*/ 10951 h 101777"/>
                <a:gd name="connsiteX15" fmla="*/ 18966 w 294706"/>
                <a:gd name="connsiteY15" fmla="*/ 15382 h 101777"/>
                <a:gd name="connsiteX16" fmla="*/ 13065 w 294706"/>
                <a:gd name="connsiteY16" fmla="*/ 28342 h 101777"/>
                <a:gd name="connsiteX17" fmla="*/ 1159 w 294706"/>
                <a:gd name="connsiteY17" fmla="*/ 26232 h 101777"/>
                <a:gd name="connsiteX18" fmla="*/ 11064 w 294706"/>
                <a:gd name="connsiteY18" fmla="*/ 7795 h 101777"/>
                <a:gd name="connsiteX19" fmla="*/ 30240 w 294706"/>
                <a:gd name="connsiteY19" fmla="*/ 1261 h 101777"/>
                <a:gd name="connsiteX20" fmla="*/ 44781 w 294706"/>
                <a:gd name="connsiteY20" fmla="*/ 4633 h 101777"/>
                <a:gd name="connsiteX21" fmla="*/ 54896 w 294706"/>
                <a:gd name="connsiteY21" fmla="*/ 13905 h 101777"/>
                <a:gd name="connsiteX22" fmla="*/ 58478 w 294706"/>
                <a:gd name="connsiteY22" fmla="*/ 26340 h 101777"/>
                <a:gd name="connsiteX23" fmla="*/ 55106 w 294706"/>
                <a:gd name="connsiteY23" fmla="*/ 37716 h 101777"/>
                <a:gd name="connsiteX24" fmla="*/ 45202 w 294706"/>
                <a:gd name="connsiteY24" fmla="*/ 45936 h 101777"/>
                <a:gd name="connsiteX25" fmla="*/ 58478 w 294706"/>
                <a:gd name="connsiteY25" fmla="*/ 54156 h 101777"/>
                <a:gd name="connsiteX26" fmla="*/ 63219 w 294706"/>
                <a:gd name="connsiteY26" fmla="*/ 69645 h 101777"/>
                <a:gd name="connsiteX27" fmla="*/ 53947 w 294706"/>
                <a:gd name="connsiteY27" fmla="*/ 91137 h 101777"/>
                <a:gd name="connsiteX28" fmla="*/ 30661 w 294706"/>
                <a:gd name="connsiteY28" fmla="*/ 99883 h 101777"/>
                <a:gd name="connsiteX29" fmla="*/ 9483 w 294706"/>
                <a:gd name="connsiteY29" fmla="*/ 92296 h 101777"/>
                <a:gd name="connsiteX30" fmla="*/ 0 w 294706"/>
                <a:gd name="connsiteY30" fmla="*/ 72700 h 101777"/>
                <a:gd name="connsiteX31" fmla="*/ 80710 w 294706"/>
                <a:gd name="connsiteY31" fmla="*/ 98197 h 101777"/>
                <a:gd name="connsiteX32" fmla="*/ 80710 w 294706"/>
                <a:gd name="connsiteY32" fmla="*/ 84710 h 101777"/>
                <a:gd name="connsiteX33" fmla="*/ 94197 w 294706"/>
                <a:gd name="connsiteY33" fmla="*/ 84710 h 101777"/>
                <a:gd name="connsiteX34" fmla="*/ 94197 w 294706"/>
                <a:gd name="connsiteY34" fmla="*/ 98197 h 101777"/>
                <a:gd name="connsiteX35" fmla="*/ 80710 w 294706"/>
                <a:gd name="connsiteY35" fmla="*/ 98197 h 101777"/>
                <a:gd name="connsiteX36" fmla="*/ 114637 w 294706"/>
                <a:gd name="connsiteY36" fmla="*/ 72700 h 101777"/>
                <a:gd name="connsiteX37" fmla="*/ 126438 w 294706"/>
                <a:gd name="connsiteY37" fmla="*/ 71116 h 101777"/>
                <a:gd name="connsiteX38" fmla="*/ 133392 w 294706"/>
                <a:gd name="connsiteY38" fmla="*/ 85661 h 101777"/>
                <a:gd name="connsiteX39" fmla="*/ 145404 w 294706"/>
                <a:gd name="connsiteY39" fmla="*/ 90085 h 101777"/>
                <a:gd name="connsiteX40" fmla="*/ 159418 w 294706"/>
                <a:gd name="connsiteY40" fmla="*/ 84292 h 101777"/>
                <a:gd name="connsiteX41" fmla="*/ 165212 w 294706"/>
                <a:gd name="connsiteY41" fmla="*/ 69956 h 101777"/>
                <a:gd name="connsiteX42" fmla="*/ 159839 w 294706"/>
                <a:gd name="connsiteY42" fmla="*/ 56469 h 101777"/>
                <a:gd name="connsiteX43" fmla="*/ 146353 w 294706"/>
                <a:gd name="connsiteY43" fmla="*/ 51202 h 101777"/>
                <a:gd name="connsiteX44" fmla="*/ 138029 w 294706"/>
                <a:gd name="connsiteY44" fmla="*/ 52470 h 101777"/>
                <a:gd name="connsiteX45" fmla="*/ 139293 w 294706"/>
                <a:gd name="connsiteY45" fmla="*/ 42038 h 101777"/>
                <a:gd name="connsiteX46" fmla="*/ 141189 w 294706"/>
                <a:gd name="connsiteY46" fmla="*/ 42247 h 101777"/>
                <a:gd name="connsiteX47" fmla="*/ 154782 w 294706"/>
                <a:gd name="connsiteY47" fmla="*/ 38350 h 101777"/>
                <a:gd name="connsiteX48" fmla="*/ 160893 w 294706"/>
                <a:gd name="connsiteY48" fmla="*/ 26124 h 101777"/>
                <a:gd name="connsiteX49" fmla="*/ 156468 w 294706"/>
                <a:gd name="connsiteY49" fmla="*/ 15274 h 101777"/>
                <a:gd name="connsiteX50" fmla="*/ 145088 w 294706"/>
                <a:gd name="connsiteY50" fmla="*/ 10951 h 101777"/>
                <a:gd name="connsiteX51" fmla="*/ 133603 w 294706"/>
                <a:gd name="connsiteY51" fmla="*/ 15382 h 101777"/>
                <a:gd name="connsiteX52" fmla="*/ 127702 w 294706"/>
                <a:gd name="connsiteY52" fmla="*/ 28342 h 101777"/>
                <a:gd name="connsiteX53" fmla="*/ 115796 w 294706"/>
                <a:gd name="connsiteY53" fmla="*/ 26232 h 101777"/>
                <a:gd name="connsiteX54" fmla="*/ 125701 w 294706"/>
                <a:gd name="connsiteY54" fmla="*/ 7795 h 101777"/>
                <a:gd name="connsiteX55" fmla="*/ 144877 w 294706"/>
                <a:gd name="connsiteY55" fmla="*/ 1261 h 101777"/>
                <a:gd name="connsiteX56" fmla="*/ 159418 w 294706"/>
                <a:gd name="connsiteY56" fmla="*/ 4633 h 101777"/>
                <a:gd name="connsiteX57" fmla="*/ 169533 w 294706"/>
                <a:gd name="connsiteY57" fmla="*/ 13905 h 101777"/>
                <a:gd name="connsiteX58" fmla="*/ 173115 w 294706"/>
                <a:gd name="connsiteY58" fmla="*/ 26340 h 101777"/>
                <a:gd name="connsiteX59" fmla="*/ 169743 w 294706"/>
                <a:gd name="connsiteY59" fmla="*/ 37716 h 101777"/>
                <a:gd name="connsiteX60" fmla="*/ 159839 w 294706"/>
                <a:gd name="connsiteY60" fmla="*/ 45936 h 101777"/>
                <a:gd name="connsiteX61" fmla="*/ 173115 w 294706"/>
                <a:gd name="connsiteY61" fmla="*/ 54156 h 101777"/>
                <a:gd name="connsiteX62" fmla="*/ 177856 w 294706"/>
                <a:gd name="connsiteY62" fmla="*/ 69645 h 101777"/>
                <a:gd name="connsiteX63" fmla="*/ 168584 w 294706"/>
                <a:gd name="connsiteY63" fmla="*/ 91137 h 101777"/>
                <a:gd name="connsiteX64" fmla="*/ 145299 w 294706"/>
                <a:gd name="connsiteY64" fmla="*/ 99883 h 101777"/>
                <a:gd name="connsiteX65" fmla="*/ 124120 w 294706"/>
                <a:gd name="connsiteY65" fmla="*/ 92296 h 101777"/>
                <a:gd name="connsiteX66" fmla="*/ 114637 w 294706"/>
                <a:gd name="connsiteY66" fmla="*/ 72700 h 101777"/>
                <a:gd name="connsiteX67" fmla="*/ 190921 w 294706"/>
                <a:gd name="connsiteY67" fmla="*/ 24863 h 101777"/>
                <a:gd name="connsiteX68" fmla="*/ 196085 w 294706"/>
                <a:gd name="connsiteY68" fmla="*/ 7269 h 101777"/>
                <a:gd name="connsiteX69" fmla="*/ 211257 w 294706"/>
                <a:gd name="connsiteY69" fmla="*/ 0 h 101777"/>
                <a:gd name="connsiteX70" fmla="*/ 226219 w 294706"/>
                <a:gd name="connsiteY70" fmla="*/ 6528 h 101777"/>
                <a:gd name="connsiteX71" fmla="*/ 232225 w 294706"/>
                <a:gd name="connsiteY71" fmla="*/ 25598 h 101777"/>
                <a:gd name="connsiteX72" fmla="*/ 226219 w 294706"/>
                <a:gd name="connsiteY72" fmla="*/ 44459 h 101777"/>
                <a:gd name="connsiteX73" fmla="*/ 211363 w 294706"/>
                <a:gd name="connsiteY73" fmla="*/ 50993 h 101777"/>
                <a:gd name="connsiteX74" fmla="*/ 196717 w 294706"/>
                <a:gd name="connsiteY74" fmla="*/ 44567 h 101777"/>
                <a:gd name="connsiteX75" fmla="*/ 190921 w 294706"/>
                <a:gd name="connsiteY75" fmla="*/ 24863 h 101777"/>
                <a:gd name="connsiteX76" fmla="*/ 211573 w 294706"/>
                <a:gd name="connsiteY76" fmla="*/ 8214 h 101777"/>
                <a:gd name="connsiteX77" fmla="*/ 204198 w 294706"/>
                <a:gd name="connsiteY77" fmla="*/ 12010 h 101777"/>
                <a:gd name="connsiteX78" fmla="*/ 201353 w 294706"/>
                <a:gd name="connsiteY78" fmla="*/ 26023 h 101777"/>
                <a:gd name="connsiteX79" fmla="*/ 204303 w 294706"/>
                <a:gd name="connsiteY79" fmla="*/ 39085 h 101777"/>
                <a:gd name="connsiteX80" fmla="*/ 211573 w 294706"/>
                <a:gd name="connsiteY80" fmla="*/ 42881 h 101777"/>
                <a:gd name="connsiteX81" fmla="*/ 218949 w 294706"/>
                <a:gd name="connsiteY81" fmla="*/ 39085 h 101777"/>
                <a:gd name="connsiteX82" fmla="*/ 221899 w 294706"/>
                <a:gd name="connsiteY82" fmla="*/ 25072 h 101777"/>
                <a:gd name="connsiteX83" fmla="*/ 218949 w 294706"/>
                <a:gd name="connsiteY83" fmla="*/ 12010 h 101777"/>
                <a:gd name="connsiteX84" fmla="*/ 211573 w 294706"/>
                <a:gd name="connsiteY84" fmla="*/ 8214 h 101777"/>
                <a:gd name="connsiteX85" fmla="*/ 211679 w 294706"/>
                <a:gd name="connsiteY85" fmla="*/ 101778 h 101777"/>
                <a:gd name="connsiteX86" fmla="*/ 264467 w 294706"/>
                <a:gd name="connsiteY86" fmla="*/ 0 h 101777"/>
                <a:gd name="connsiteX87" fmla="*/ 274055 w 294706"/>
                <a:gd name="connsiteY87" fmla="*/ 0 h 101777"/>
                <a:gd name="connsiteX88" fmla="*/ 221478 w 294706"/>
                <a:gd name="connsiteY88" fmla="*/ 101778 h 101777"/>
                <a:gd name="connsiteX89" fmla="*/ 211679 w 294706"/>
                <a:gd name="connsiteY89" fmla="*/ 101778 h 101777"/>
                <a:gd name="connsiteX90" fmla="*/ 253403 w 294706"/>
                <a:gd name="connsiteY90" fmla="*/ 75546 h 101777"/>
                <a:gd name="connsiteX91" fmla="*/ 258566 w 294706"/>
                <a:gd name="connsiteY91" fmla="*/ 57946 h 101777"/>
                <a:gd name="connsiteX92" fmla="*/ 273739 w 294706"/>
                <a:gd name="connsiteY92" fmla="*/ 50676 h 101777"/>
                <a:gd name="connsiteX93" fmla="*/ 288700 w 294706"/>
                <a:gd name="connsiteY93" fmla="*/ 57211 h 101777"/>
                <a:gd name="connsiteX94" fmla="*/ 294707 w 294706"/>
                <a:gd name="connsiteY94" fmla="*/ 76281 h 101777"/>
                <a:gd name="connsiteX95" fmla="*/ 288700 w 294706"/>
                <a:gd name="connsiteY95" fmla="*/ 95142 h 101777"/>
                <a:gd name="connsiteX96" fmla="*/ 273844 w 294706"/>
                <a:gd name="connsiteY96" fmla="*/ 101778 h 101777"/>
                <a:gd name="connsiteX97" fmla="*/ 259198 w 294706"/>
                <a:gd name="connsiteY97" fmla="*/ 95243 h 101777"/>
                <a:gd name="connsiteX98" fmla="*/ 253403 w 294706"/>
                <a:gd name="connsiteY98" fmla="*/ 75546 h 101777"/>
                <a:gd name="connsiteX99" fmla="*/ 274055 w 294706"/>
                <a:gd name="connsiteY99" fmla="*/ 58897 h 101777"/>
                <a:gd name="connsiteX100" fmla="*/ 266679 w 294706"/>
                <a:gd name="connsiteY100" fmla="*/ 62686 h 101777"/>
                <a:gd name="connsiteX101" fmla="*/ 263729 w 294706"/>
                <a:gd name="connsiteY101" fmla="*/ 76699 h 101777"/>
                <a:gd name="connsiteX102" fmla="*/ 266679 w 294706"/>
                <a:gd name="connsiteY102" fmla="*/ 89768 h 101777"/>
                <a:gd name="connsiteX103" fmla="*/ 274055 w 294706"/>
                <a:gd name="connsiteY103" fmla="*/ 93558 h 101777"/>
                <a:gd name="connsiteX104" fmla="*/ 281430 w 294706"/>
                <a:gd name="connsiteY104" fmla="*/ 89768 h 101777"/>
                <a:gd name="connsiteX105" fmla="*/ 284380 w 294706"/>
                <a:gd name="connsiteY105" fmla="*/ 75755 h 101777"/>
                <a:gd name="connsiteX106" fmla="*/ 281430 w 294706"/>
                <a:gd name="connsiteY106" fmla="*/ 62686 h 101777"/>
                <a:gd name="connsiteX107" fmla="*/ 274055 w 294706"/>
                <a:gd name="connsiteY107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294706" h="101777">
                  <a:moveTo>
                    <a:pt x="0" y="72700"/>
                  </a:moveTo>
                  <a:lnTo>
                    <a:pt x="11801" y="71116"/>
                  </a:lnTo>
                  <a:cubicBezTo>
                    <a:pt x="13206" y="77859"/>
                    <a:pt x="15524" y="82707"/>
                    <a:pt x="18755" y="85661"/>
                  </a:cubicBezTo>
                  <a:cubicBezTo>
                    <a:pt x="22057" y="88608"/>
                    <a:pt x="26060" y="90085"/>
                    <a:pt x="30767" y="90085"/>
                  </a:cubicBezTo>
                  <a:cubicBezTo>
                    <a:pt x="36316" y="90085"/>
                    <a:pt x="40988" y="88149"/>
                    <a:pt x="44781" y="84292"/>
                  </a:cubicBezTo>
                  <a:cubicBezTo>
                    <a:pt x="48644" y="80428"/>
                    <a:pt x="50575" y="75647"/>
                    <a:pt x="50575" y="69956"/>
                  </a:cubicBezTo>
                  <a:cubicBezTo>
                    <a:pt x="50575" y="64480"/>
                    <a:pt x="48784" y="59982"/>
                    <a:pt x="45202" y="56469"/>
                  </a:cubicBezTo>
                  <a:cubicBezTo>
                    <a:pt x="41689" y="52962"/>
                    <a:pt x="37194" y="51202"/>
                    <a:pt x="31715" y="51202"/>
                  </a:cubicBezTo>
                  <a:cubicBezTo>
                    <a:pt x="29467" y="51202"/>
                    <a:pt x="26693" y="51627"/>
                    <a:pt x="23391" y="52470"/>
                  </a:cubicBezTo>
                  <a:lnTo>
                    <a:pt x="24656" y="42038"/>
                  </a:lnTo>
                  <a:cubicBezTo>
                    <a:pt x="25429" y="42180"/>
                    <a:pt x="26060" y="42247"/>
                    <a:pt x="26552" y="42247"/>
                  </a:cubicBezTo>
                  <a:cubicBezTo>
                    <a:pt x="31610" y="42247"/>
                    <a:pt x="36140" y="40946"/>
                    <a:pt x="40145" y="38350"/>
                  </a:cubicBezTo>
                  <a:cubicBezTo>
                    <a:pt x="44218" y="35679"/>
                    <a:pt x="46255" y="31606"/>
                    <a:pt x="46255" y="26124"/>
                  </a:cubicBezTo>
                  <a:cubicBezTo>
                    <a:pt x="46255" y="21774"/>
                    <a:pt x="44781" y="18153"/>
                    <a:pt x="41830" y="15274"/>
                  </a:cubicBezTo>
                  <a:cubicBezTo>
                    <a:pt x="38880" y="12394"/>
                    <a:pt x="35087" y="10951"/>
                    <a:pt x="30451" y="10951"/>
                  </a:cubicBezTo>
                  <a:cubicBezTo>
                    <a:pt x="25885" y="10951"/>
                    <a:pt x="22057" y="12428"/>
                    <a:pt x="18966" y="15382"/>
                  </a:cubicBezTo>
                  <a:cubicBezTo>
                    <a:pt x="15875" y="18261"/>
                    <a:pt x="13908" y="22577"/>
                    <a:pt x="13065" y="28342"/>
                  </a:cubicBezTo>
                  <a:lnTo>
                    <a:pt x="1159" y="26232"/>
                  </a:lnTo>
                  <a:cubicBezTo>
                    <a:pt x="2635" y="18295"/>
                    <a:pt x="5936" y="12152"/>
                    <a:pt x="11064" y="7795"/>
                  </a:cubicBezTo>
                  <a:cubicBezTo>
                    <a:pt x="16191" y="3439"/>
                    <a:pt x="22584" y="1261"/>
                    <a:pt x="30240" y="1261"/>
                  </a:cubicBezTo>
                  <a:cubicBezTo>
                    <a:pt x="35509" y="1261"/>
                    <a:pt x="40355" y="2387"/>
                    <a:pt x="44781" y="4633"/>
                  </a:cubicBezTo>
                  <a:cubicBezTo>
                    <a:pt x="49206" y="6878"/>
                    <a:pt x="52577" y="9973"/>
                    <a:pt x="54896" y="13905"/>
                  </a:cubicBezTo>
                  <a:cubicBezTo>
                    <a:pt x="57284" y="17836"/>
                    <a:pt x="58478" y="21983"/>
                    <a:pt x="58478" y="26340"/>
                  </a:cubicBezTo>
                  <a:cubicBezTo>
                    <a:pt x="58478" y="30480"/>
                    <a:pt x="57354" y="34277"/>
                    <a:pt x="55106" y="37716"/>
                  </a:cubicBezTo>
                  <a:cubicBezTo>
                    <a:pt x="52859" y="41162"/>
                    <a:pt x="49557" y="43899"/>
                    <a:pt x="45202" y="45936"/>
                  </a:cubicBezTo>
                  <a:cubicBezTo>
                    <a:pt x="50891" y="47204"/>
                    <a:pt x="55317" y="49941"/>
                    <a:pt x="58478" y="54156"/>
                  </a:cubicBezTo>
                  <a:cubicBezTo>
                    <a:pt x="61639" y="58297"/>
                    <a:pt x="63219" y="63462"/>
                    <a:pt x="63219" y="69645"/>
                  </a:cubicBezTo>
                  <a:cubicBezTo>
                    <a:pt x="63219" y="78075"/>
                    <a:pt x="60129" y="85236"/>
                    <a:pt x="53947" y="91137"/>
                  </a:cubicBezTo>
                  <a:cubicBezTo>
                    <a:pt x="47836" y="96970"/>
                    <a:pt x="40074" y="99883"/>
                    <a:pt x="30661" y="99883"/>
                  </a:cubicBezTo>
                  <a:cubicBezTo>
                    <a:pt x="22162" y="99883"/>
                    <a:pt x="15102" y="97354"/>
                    <a:pt x="9483" y="92296"/>
                  </a:cubicBezTo>
                  <a:cubicBezTo>
                    <a:pt x="3934" y="87239"/>
                    <a:pt x="773" y="80705"/>
                    <a:pt x="0" y="72700"/>
                  </a:cubicBezTo>
                  <a:close/>
                  <a:moveTo>
                    <a:pt x="80710" y="98197"/>
                  </a:moveTo>
                  <a:lnTo>
                    <a:pt x="80710" y="84710"/>
                  </a:lnTo>
                  <a:lnTo>
                    <a:pt x="94197" y="84710"/>
                  </a:lnTo>
                  <a:lnTo>
                    <a:pt x="94197" y="98197"/>
                  </a:lnTo>
                  <a:lnTo>
                    <a:pt x="80710" y="98197"/>
                  </a:lnTo>
                  <a:close/>
                  <a:moveTo>
                    <a:pt x="114637" y="72700"/>
                  </a:moveTo>
                  <a:lnTo>
                    <a:pt x="126438" y="71116"/>
                  </a:lnTo>
                  <a:cubicBezTo>
                    <a:pt x="127843" y="77859"/>
                    <a:pt x="130161" y="82707"/>
                    <a:pt x="133392" y="85661"/>
                  </a:cubicBezTo>
                  <a:cubicBezTo>
                    <a:pt x="136694" y="88608"/>
                    <a:pt x="140698" y="90085"/>
                    <a:pt x="145404" y="90085"/>
                  </a:cubicBezTo>
                  <a:cubicBezTo>
                    <a:pt x="150954" y="90085"/>
                    <a:pt x="155625" y="88149"/>
                    <a:pt x="159418" y="84292"/>
                  </a:cubicBezTo>
                  <a:cubicBezTo>
                    <a:pt x="163281" y="80428"/>
                    <a:pt x="165212" y="75647"/>
                    <a:pt x="165212" y="69956"/>
                  </a:cubicBezTo>
                  <a:cubicBezTo>
                    <a:pt x="165212" y="64480"/>
                    <a:pt x="163421" y="59982"/>
                    <a:pt x="159839" y="56469"/>
                  </a:cubicBezTo>
                  <a:cubicBezTo>
                    <a:pt x="156327" y="52962"/>
                    <a:pt x="151832" y="51202"/>
                    <a:pt x="146353" y="51202"/>
                  </a:cubicBezTo>
                  <a:cubicBezTo>
                    <a:pt x="144104" y="51202"/>
                    <a:pt x="141330" y="51627"/>
                    <a:pt x="138029" y="52470"/>
                  </a:cubicBezTo>
                  <a:lnTo>
                    <a:pt x="139293" y="42038"/>
                  </a:lnTo>
                  <a:cubicBezTo>
                    <a:pt x="140066" y="42180"/>
                    <a:pt x="140698" y="42247"/>
                    <a:pt x="141189" y="42247"/>
                  </a:cubicBezTo>
                  <a:cubicBezTo>
                    <a:pt x="146247" y="42247"/>
                    <a:pt x="150778" y="40946"/>
                    <a:pt x="154782" y="38350"/>
                  </a:cubicBezTo>
                  <a:cubicBezTo>
                    <a:pt x="158855" y="35679"/>
                    <a:pt x="160893" y="31606"/>
                    <a:pt x="160893" y="26124"/>
                  </a:cubicBezTo>
                  <a:cubicBezTo>
                    <a:pt x="160893" y="21774"/>
                    <a:pt x="159418" y="18153"/>
                    <a:pt x="156468" y="15274"/>
                  </a:cubicBezTo>
                  <a:cubicBezTo>
                    <a:pt x="153517" y="12394"/>
                    <a:pt x="149724" y="10951"/>
                    <a:pt x="145088" y="10951"/>
                  </a:cubicBezTo>
                  <a:cubicBezTo>
                    <a:pt x="140522" y="10951"/>
                    <a:pt x="136694" y="12428"/>
                    <a:pt x="133603" y="15382"/>
                  </a:cubicBezTo>
                  <a:cubicBezTo>
                    <a:pt x="130512" y="18261"/>
                    <a:pt x="128545" y="22577"/>
                    <a:pt x="127702" y="28342"/>
                  </a:cubicBezTo>
                  <a:lnTo>
                    <a:pt x="115796" y="26232"/>
                  </a:lnTo>
                  <a:cubicBezTo>
                    <a:pt x="117272" y="18295"/>
                    <a:pt x="120573" y="12152"/>
                    <a:pt x="125701" y="7795"/>
                  </a:cubicBezTo>
                  <a:cubicBezTo>
                    <a:pt x="130829" y="3439"/>
                    <a:pt x="137221" y="1261"/>
                    <a:pt x="144877" y="1261"/>
                  </a:cubicBezTo>
                  <a:cubicBezTo>
                    <a:pt x="150146" y="1261"/>
                    <a:pt x="154992" y="2387"/>
                    <a:pt x="159418" y="4633"/>
                  </a:cubicBezTo>
                  <a:cubicBezTo>
                    <a:pt x="163843" y="6878"/>
                    <a:pt x="167215" y="9973"/>
                    <a:pt x="169533" y="13905"/>
                  </a:cubicBezTo>
                  <a:cubicBezTo>
                    <a:pt x="171921" y="17836"/>
                    <a:pt x="173115" y="21983"/>
                    <a:pt x="173115" y="26340"/>
                  </a:cubicBezTo>
                  <a:cubicBezTo>
                    <a:pt x="173115" y="30480"/>
                    <a:pt x="171991" y="34277"/>
                    <a:pt x="169743" y="37716"/>
                  </a:cubicBezTo>
                  <a:cubicBezTo>
                    <a:pt x="167496" y="41162"/>
                    <a:pt x="164194" y="43899"/>
                    <a:pt x="159839" y="45936"/>
                  </a:cubicBezTo>
                  <a:cubicBezTo>
                    <a:pt x="165529" y="47204"/>
                    <a:pt x="169954" y="49941"/>
                    <a:pt x="173115" y="54156"/>
                  </a:cubicBezTo>
                  <a:cubicBezTo>
                    <a:pt x="176276" y="58297"/>
                    <a:pt x="177856" y="63462"/>
                    <a:pt x="177856" y="69645"/>
                  </a:cubicBezTo>
                  <a:cubicBezTo>
                    <a:pt x="177856" y="78075"/>
                    <a:pt x="174766" y="85236"/>
                    <a:pt x="168584" y="91137"/>
                  </a:cubicBezTo>
                  <a:cubicBezTo>
                    <a:pt x="162473" y="96970"/>
                    <a:pt x="154712" y="99883"/>
                    <a:pt x="145299" y="99883"/>
                  </a:cubicBezTo>
                  <a:cubicBezTo>
                    <a:pt x="136799" y="99883"/>
                    <a:pt x="129740" y="97354"/>
                    <a:pt x="124120" y="92296"/>
                  </a:cubicBezTo>
                  <a:cubicBezTo>
                    <a:pt x="118571" y="87239"/>
                    <a:pt x="115410" y="80705"/>
                    <a:pt x="114637" y="72700"/>
                  </a:cubicBezTo>
                  <a:close/>
                  <a:moveTo>
                    <a:pt x="190921" y="24863"/>
                  </a:moveTo>
                  <a:cubicBezTo>
                    <a:pt x="190921" y="17978"/>
                    <a:pt x="192643" y="12111"/>
                    <a:pt x="196085" y="7269"/>
                  </a:cubicBezTo>
                  <a:cubicBezTo>
                    <a:pt x="199597" y="2421"/>
                    <a:pt x="204654" y="0"/>
                    <a:pt x="211257" y="0"/>
                  </a:cubicBezTo>
                  <a:cubicBezTo>
                    <a:pt x="217298" y="0"/>
                    <a:pt x="222286" y="2172"/>
                    <a:pt x="226219" y="6528"/>
                  </a:cubicBezTo>
                  <a:cubicBezTo>
                    <a:pt x="230223" y="10816"/>
                    <a:pt x="232225" y="17169"/>
                    <a:pt x="232225" y="25598"/>
                  </a:cubicBezTo>
                  <a:cubicBezTo>
                    <a:pt x="232225" y="33751"/>
                    <a:pt x="230223" y="40035"/>
                    <a:pt x="226219" y="44459"/>
                  </a:cubicBezTo>
                  <a:cubicBezTo>
                    <a:pt x="222215" y="48815"/>
                    <a:pt x="217263" y="50993"/>
                    <a:pt x="211363" y="50993"/>
                  </a:cubicBezTo>
                  <a:cubicBezTo>
                    <a:pt x="205532" y="50993"/>
                    <a:pt x="200651" y="48849"/>
                    <a:pt x="196717" y="44567"/>
                  </a:cubicBezTo>
                  <a:cubicBezTo>
                    <a:pt x="192853" y="40211"/>
                    <a:pt x="190921" y="33643"/>
                    <a:pt x="190921" y="24863"/>
                  </a:cubicBezTo>
                  <a:close/>
                  <a:moveTo>
                    <a:pt x="211573" y="8214"/>
                  </a:moveTo>
                  <a:cubicBezTo>
                    <a:pt x="208623" y="8214"/>
                    <a:pt x="206165" y="9481"/>
                    <a:pt x="204198" y="12010"/>
                  </a:cubicBezTo>
                  <a:cubicBezTo>
                    <a:pt x="202301" y="14539"/>
                    <a:pt x="201353" y="19205"/>
                    <a:pt x="201353" y="26023"/>
                  </a:cubicBezTo>
                  <a:cubicBezTo>
                    <a:pt x="201353" y="32206"/>
                    <a:pt x="202337" y="36556"/>
                    <a:pt x="204303" y="39085"/>
                  </a:cubicBezTo>
                  <a:cubicBezTo>
                    <a:pt x="206270" y="41613"/>
                    <a:pt x="208694" y="42881"/>
                    <a:pt x="211573" y="42881"/>
                  </a:cubicBezTo>
                  <a:cubicBezTo>
                    <a:pt x="214594" y="42881"/>
                    <a:pt x="217052" y="41613"/>
                    <a:pt x="218949" y="39085"/>
                  </a:cubicBezTo>
                  <a:cubicBezTo>
                    <a:pt x="220916" y="36488"/>
                    <a:pt x="221899" y="31815"/>
                    <a:pt x="221899" y="25072"/>
                  </a:cubicBezTo>
                  <a:cubicBezTo>
                    <a:pt x="221899" y="18821"/>
                    <a:pt x="220916" y="14465"/>
                    <a:pt x="218949" y="12010"/>
                  </a:cubicBezTo>
                  <a:cubicBezTo>
                    <a:pt x="216982" y="9481"/>
                    <a:pt x="214523" y="8214"/>
                    <a:pt x="211573" y="8214"/>
                  </a:cubicBezTo>
                  <a:close/>
                  <a:moveTo>
                    <a:pt x="211679" y="101778"/>
                  </a:moveTo>
                  <a:lnTo>
                    <a:pt x="264467" y="0"/>
                  </a:lnTo>
                  <a:lnTo>
                    <a:pt x="274055" y="0"/>
                  </a:lnTo>
                  <a:lnTo>
                    <a:pt x="221478" y="101778"/>
                  </a:lnTo>
                  <a:lnTo>
                    <a:pt x="211679" y="101778"/>
                  </a:lnTo>
                  <a:close/>
                  <a:moveTo>
                    <a:pt x="253403" y="75546"/>
                  </a:moveTo>
                  <a:cubicBezTo>
                    <a:pt x="253403" y="68587"/>
                    <a:pt x="255124" y="62727"/>
                    <a:pt x="258566" y="57946"/>
                  </a:cubicBezTo>
                  <a:cubicBezTo>
                    <a:pt x="262078" y="53097"/>
                    <a:pt x="267136" y="50676"/>
                    <a:pt x="273739" y="50676"/>
                  </a:cubicBezTo>
                  <a:cubicBezTo>
                    <a:pt x="279779" y="50676"/>
                    <a:pt x="284767" y="52855"/>
                    <a:pt x="288700" y="57211"/>
                  </a:cubicBezTo>
                  <a:cubicBezTo>
                    <a:pt x="292704" y="61493"/>
                    <a:pt x="294707" y="67852"/>
                    <a:pt x="294707" y="76281"/>
                  </a:cubicBezTo>
                  <a:cubicBezTo>
                    <a:pt x="294707" y="84427"/>
                    <a:pt x="292704" y="90718"/>
                    <a:pt x="288700" y="95142"/>
                  </a:cubicBezTo>
                  <a:cubicBezTo>
                    <a:pt x="284697" y="99566"/>
                    <a:pt x="279744" y="101778"/>
                    <a:pt x="273844" y="101778"/>
                  </a:cubicBezTo>
                  <a:cubicBezTo>
                    <a:pt x="268014" y="101778"/>
                    <a:pt x="263132" y="99600"/>
                    <a:pt x="259198" y="95243"/>
                  </a:cubicBezTo>
                  <a:cubicBezTo>
                    <a:pt x="255335" y="90820"/>
                    <a:pt x="253403" y="84252"/>
                    <a:pt x="253403" y="75546"/>
                  </a:cubicBezTo>
                  <a:close/>
                  <a:moveTo>
                    <a:pt x="274055" y="58897"/>
                  </a:moveTo>
                  <a:cubicBezTo>
                    <a:pt x="271105" y="58897"/>
                    <a:pt x="268646" y="60158"/>
                    <a:pt x="266679" y="62686"/>
                  </a:cubicBezTo>
                  <a:cubicBezTo>
                    <a:pt x="264713" y="65215"/>
                    <a:pt x="263729" y="69888"/>
                    <a:pt x="263729" y="76699"/>
                  </a:cubicBezTo>
                  <a:cubicBezTo>
                    <a:pt x="263729" y="82883"/>
                    <a:pt x="264713" y="87239"/>
                    <a:pt x="266679" y="89768"/>
                  </a:cubicBezTo>
                  <a:cubicBezTo>
                    <a:pt x="268646" y="92296"/>
                    <a:pt x="271105" y="93558"/>
                    <a:pt x="274055" y="93558"/>
                  </a:cubicBezTo>
                  <a:cubicBezTo>
                    <a:pt x="277075" y="93558"/>
                    <a:pt x="279534" y="92296"/>
                    <a:pt x="281430" y="89768"/>
                  </a:cubicBezTo>
                  <a:cubicBezTo>
                    <a:pt x="283397" y="87239"/>
                    <a:pt x="284380" y="82566"/>
                    <a:pt x="284380" y="75755"/>
                  </a:cubicBezTo>
                  <a:cubicBezTo>
                    <a:pt x="284380" y="69571"/>
                    <a:pt x="283397" y="65215"/>
                    <a:pt x="281430" y="62686"/>
                  </a:cubicBezTo>
                  <a:cubicBezTo>
                    <a:pt x="279464" y="60158"/>
                    <a:pt x="277005" y="58897"/>
                    <a:pt x="274055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AA8E0F3-955A-4CC1-B0D6-ADB1F6F8C829}"/>
                </a:ext>
              </a:extLst>
            </p:cNvPr>
            <p:cNvSpPr/>
            <p:nvPr/>
          </p:nvSpPr>
          <p:spPr>
            <a:xfrm>
              <a:off x="804819" y="1446512"/>
              <a:ext cx="2942001" cy="588297"/>
            </a:xfrm>
            <a:custGeom>
              <a:avLst/>
              <a:gdLst>
                <a:gd name="connsiteX0" fmla="*/ 0 w 2942001"/>
                <a:gd name="connsiteY0" fmla="*/ 588298 h 588297"/>
                <a:gd name="connsiteX1" fmla="*/ 1056685 w 2942001"/>
                <a:gd name="connsiteY1" fmla="*/ 588298 h 588297"/>
                <a:gd name="connsiteX2" fmla="*/ 2942001 w 2942001"/>
                <a:gd name="connsiteY2" fmla="*/ 0 h 588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42001" h="588297">
                  <a:moveTo>
                    <a:pt x="0" y="588298"/>
                  </a:moveTo>
                  <a:lnTo>
                    <a:pt x="1056685" y="588298"/>
                  </a:lnTo>
                  <a:lnTo>
                    <a:pt x="2942001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0C7C1EC4-0F27-4ECE-891A-4E5B55678A26}"/>
                </a:ext>
              </a:extLst>
            </p:cNvPr>
            <p:cNvSpPr/>
            <p:nvPr/>
          </p:nvSpPr>
          <p:spPr>
            <a:xfrm>
              <a:off x="3733334" y="1433025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35"/>
                    <a:pt x="20931" y="0"/>
                    <a:pt x="13487" y="0"/>
                  </a:cubicBezTo>
                  <a:cubicBezTo>
                    <a:pt x="6035" y="0"/>
                    <a:pt x="0" y="6035"/>
                    <a:pt x="0" y="13487"/>
                  </a:cubicBezTo>
                  <a:cubicBezTo>
                    <a:pt x="0" y="20931"/>
                    <a:pt x="6035" y="26973"/>
                    <a:pt x="13487" y="26973"/>
                  </a:cubicBezTo>
                  <a:cubicBezTo>
                    <a:pt x="20931" y="26973"/>
                    <a:pt x="26973" y="20931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EB7BA4F-378A-4085-A117-797C2685EB7D}"/>
                </a:ext>
              </a:extLst>
            </p:cNvPr>
            <p:cNvSpPr/>
            <p:nvPr/>
          </p:nvSpPr>
          <p:spPr>
            <a:xfrm>
              <a:off x="814723" y="2238378"/>
              <a:ext cx="240864" cy="96511"/>
            </a:xfrm>
            <a:custGeom>
              <a:avLst/>
              <a:gdLst>
                <a:gd name="connsiteX0" fmla="*/ 0 w 240864"/>
                <a:gd name="connsiteY0" fmla="*/ 96511 h 96511"/>
                <a:gd name="connsiteX1" fmla="*/ 0 w 240864"/>
                <a:gd name="connsiteY1" fmla="*/ 0 h 96511"/>
                <a:gd name="connsiteX2" fmla="*/ 12750 w 240864"/>
                <a:gd name="connsiteY2" fmla="*/ 0 h 96511"/>
                <a:gd name="connsiteX3" fmla="*/ 12750 w 240864"/>
                <a:gd name="connsiteY3" fmla="*/ 85128 h 96511"/>
                <a:gd name="connsiteX4" fmla="*/ 60269 w 240864"/>
                <a:gd name="connsiteY4" fmla="*/ 85128 h 96511"/>
                <a:gd name="connsiteX5" fmla="*/ 60269 w 240864"/>
                <a:gd name="connsiteY5" fmla="*/ 96511 h 96511"/>
                <a:gd name="connsiteX6" fmla="*/ 0 w 240864"/>
                <a:gd name="connsiteY6" fmla="*/ 96511 h 96511"/>
                <a:gd name="connsiteX7" fmla="*/ 99254 w 240864"/>
                <a:gd name="connsiteY7" fmla="*/ 96511 h 96511"/>
                <a:gd name="connsiteX8" fmla="*/ 99254 w 240864"/>
                <a:gd name="connsiteY8" fmla="*/ 11376 h 96511"/>
                <a:gd name="connsiteX9" fmla="*/ 67434 w 240864"/>
                <a:gd name="connsiteY9" fmla="*/ 11376 h 96511"/>
                <a:gd name="connsiteX10" fmla="*/ 67434 w 240864"/>
                <a:gd name="connsiteY10" fmla="*/ 0 h 96511"/>
                <a:gd name="connsiteX11" fmla="*/ 143929 w 240864"/>
                <a:gd name="connsiteY11" fmla="*/ 0 h 96511"/>
                <a:gd name="connsiteX12" fmla="*/ 143929 w 240864"/>
                <a:gd name="connsiteY12" fmla="*/ 11376 h 96511"/>
                <a:gd name="connsiteX13" fmla="*/ 112003 w 240864"/>
                <a:gd name="connsiteY13" fmla="*/ 11376 h 96511"/>
                <a:gd name="connsiteX14" fmla="*/ 112003 w 240864"/>
                <a:gd name="connsiteY14" fmla="*/ 96511 h 96511"/>
                <a:gd name="connsiteX15" fmla="*/ 99254 w 240864"/>
                <a:gd name="connsiteY15" fmla="*/ 96511 h 96511"/>
                <a:gd name="connsiteX16" fmla="*/ 155835 w 240864"/>
                <a:gd name="connsiteY16" fmla="*/ 96511 h 96511"/>
                <a:gd name="connsiteX17" fmla="*/ 155835 w 240864"/>
                <a:gd name="connsiteY17" fmla="*/ 0 h 96511"/>
                <a:gd name="connsiteX18" fmla="*/ 198614 w 240864"/>
                <a:gd name="connsiteY18" fmla="*/ 0 h 96511"/>
                <a:gd name="connsiteX19" fmla="*/ 218211 w 240864"/>
                <a:gd name="connsiteY19" fmla="*/ 2630 h 96511"/>
                <a:gd name="connsiteX20" fmla="*/ 228959 w 240864"/>
                <a:gd name="connsiteY20" fmla="*/ 11801 h 96511"/>
                <a:gd name="connsiteX21" fmla="*/ 232962 w 240864"/>
                <a:gd name="connsiteY21" fmla="*/ 26340 h 96511"/>
                <a:gd name="connsiteX22" fmla="*/ 226324 w 240864"/>
                <a:gd name="connsiteY22" fmla="*/ 43616 h 96511"/>
                <a:gd name="connsiteX23" fmla="*/ 205778 w 240864"/>
                <a:gd name="connsiteY23" fmla="*/ 52571 h 96511"/>
                <a:gd name="connsiteX24" fmla="*/ 213470 w 240864"/>
                <a:gd name="connsiteY24" fmla="*/ 57420 h 96511"/>
                <a:gd name="connsiteX25" fmla="*/ 224112 w 240864"/>
                <a:gd name="connsiteY25" fmla="*/ 70273 h 96511"/>
                <a:gd name="connsiteX26" fmla="*/ 240865 w 240864"/>
                <a:gd name="connsiteY26" fmla="*/ 96511 h 96511"/>
                <a:gd name="connsiteX27" fmla="*/ 224849 w 240864"/>
                <a:gd name="connsiteY27" fmla="*/ 96511 h 96511"/>
                <a:gd name="connsiteX28" fmla="*/ 211994 w 240864"/>
                <a:gd name="connsiteY28" fmla="*/ 76389 h 96511"/>
                <a:gd name="connsiteX29" fmla="*/ 202828 w 240864"/>
                <a:gd name="connsiteY29" fmla="*/ 63111 h 96511"/>
                <a:gd name="connsiteX30" fmla="*/ 196295 w 240864"/>
                <a:gd name="connsiteY30" fmla="*/ 56685 h 96511"/>
                <a:gd name="connsiteX31" fmla="*/ 190500 w 240864"/>
                <a:gd name="connsiteY31" fmla="*/ 54048 h 96511"/>
                <a:gd name="connsiteX32" fmla="*/ 183441 w 240864"/>
                <a:gd name="connsiteY32" fmla="*/ 53630 h 96511"/>
                <a:gd name="connsiteX33" fmla="*/ 168584 w 240864"/>
                <a:gd name="connsiteY33" fmla="*/ 53630 h 96511"/>
                <a:gd name="connsiteX34" fmla="*/ 168584 w 240864"/>
                <a:gd name="connsiteY34" fmla="*/ 96511 h 96511"/>
                <a:gd name="connsiteX35" fmla="*/ 155835 w 240864"/>
                <a:gd name="connsiteY35" fmla="*/ 96511 h 96511"/>
                <a:gd name="connsiteX36" fmla="*/ 168584 w 240864"/>
                <a:gd name="connsiteY36" fmla="*/ 42564 h 96511"/>
                <a:gd name="connsiteX37" fmla="*/ 196085 w 240864"/>
                <a:gd name="connsiteY37" fmla="*/ 42564 h 96511"/>
                <a:gd name="connsiteX38" fmla="*/ 209677 w 240864"/>
                <a:gd name="connsiteY38" fmla="*/ 40771 h 96511"/>
                <a:gd name="connsiteX39" fmla="*/ 217158 w 240864"/>
                <a:gd name="connsiteY39" fmla="*/ 34978 h 96511"/>
                <a:gd name="connsiteX40" fmla="*/ 219792 w 240864"/>
                <a:gd name="connsiteY40" fmla="*/ 26340 h 96511"/>
                <a:gd name="connsiteX41" fmla="*/ 214840 w 240864"/>
                <a:gd name="connsiteY41" fmla="*/ 15065 h 96511"/>
                <a:gd name="connsiteX42" fmla="*/ 199140 w 240864"/>
                <a:gd name="connsiteY42" fmla="*/ 10641 h 96511"/>
                <a:gd name="connsiteX43" fmla="*/ 168584 w 240864"/>
                <a:gd name="connsiteY43" fmla="*/ 10641 h 96511"/>
                <a:gd name="connsiteX44" fmla="*/ 168584 w 240864"/>
                <a:gd name="connsiteY44" fmla="*/ 42564 h 96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40864" h="96511">
                  <a:moveTo>
                    <a:pt x="0" y="96511"/>
                  </a:moveTo>
                  <a:lnTo>
                    <a:pt x="0" y="0"/>
                  </a:lnTo>
                  <a:lnTo>
                    <a:pt x="12750" y="0"/>
                  </a:lnTo>
                  <a:lnTo>
                    <a:pt x="12750" y="85128"/>
                  </a:lnTo>
                  <a:lnTo>
                    <a:pt x="60269" y="85128"/>
                  </a:lnTo>
                  <a:lnTo>
                    <a:pt x="60269" y="96511"/>
                  </a:lnTo>
                  <a:lnTo>
                    <a:pt x="0" y="96511"/>
                  </a:lnTo>
                  <a:close/>
                  <a:moveTo>
                    <a:pt x="99254" y="96511"/>
                  </a:moveTo>
                  <a:lnTo>
                    <a:pt x="99254" y="11376"/>
                  </a:lnTo>
                  <a:lnTo>
                    <a:pt x="67434" y="11376"/>
                  </a:lnTo>
                  <a:lnTo>
                    <a:pt x="67434" y="0"/>
                  </a:lnTo>
                  <a:lnTo>
                    <a:pt x="143929" y="0"/>
                  </a:lnTo>
                  <a:lnTo>
                    <a:pt x="143929" y="11376"/>
                  </a:lnTo>
                  <a:lnTo>
                    <a:pt x="112003" y="11376"/>
                  </a:lnTo>
                  <a:lnTo>
                    <a:pt x="112003" y="96511"/>
                  </a:lnTo>
                  <a:lnTo>
                    <a:pt x="99254" y="96511"/>
                  </a:lnTo>
                  <a:close/>
                  <a:moveTo>
                    <a:pt x="155835" y="96511"/>
                  </a:moveTo>
                  <a:lnTo>
                    <a:pt x="155835" y="0"/>
                  </a:lnTo>
                  <a:lnTo>
                    <a:pt x="198614" y="0"/>
                  </a:lnTo>
                  <a:cubicBezTo>
                    <a:pt x="207183" y="0"/>
                    <a:pt x="213716" y="877"/>
                    <a:pt x="218211" y="2630"/>
                  </a:cubicBezTo>
                  <a:cubicBezTo>
                    <a:pt x="222707" y="4316"/>
                    <a:pt x="226289" y="7371"/>
                    <a:pt x="228959" y="11801"/>
                  </a:cubicBezTo>
                  <a:cubicBezTo>
                    <a:pt x="231628" y="16150"/>
                    <a:pt x="232962" y="20999"/>
                    <a:pt x="232962" y="26340"/>
                  </a:cubicBezTo>
                  <a:cubicBezTo>
                    <a:pt x="232962" y="33150"/>
                    <a:pt x="230750" y="38909"/>
                    <a:pt x="226324" y="43616"/>
                  </a:cubicBezTo>
                  <a:cubicBezTo>
                    <a:pt x="221899" y="48323"/>
                    <a:pt x="215051" y="51310"/>
                    <a:pt x="205778" y="52571"/>
                  </a:cubicBezTo>
                  <a:cubicBezTo>
                    <a:pt x="209150" y="54190"/>
                    <a:pt x="211714" y="55808"/>
                    <a:pt x="213470" y="57420"/>
                  </a:cubicBezTo>
                  <a:cubicBezTo>
                    <a:pt x="217193" y="60792"/>
                    <a:pt x="220740" y="65080"/>
                    <a:pt x="224112" y="70273"/>
                  </a:cubicBezTo>
                  <a:lnTo>
                    <a:pt x="240865" y="96511"/>
                  </a:lnTo>
                  <a:lnTo>
                    <a:pt x="224849" y="96511"/>
                  </a:lnTo>
                  <a:lnTo>
                    <a:pt x="211994" y="76389"/>
                  </a:lnTo>
                  <a:cubicBezTo>
                    <a:pt x="208272" y="70623"/>
                    <a:pt x="205216" y="66200"/>
                    <a:pt x="202828" y="63111"/>
                  </a:cubicBezTo>
                  <a:cubicBezTo>
                    <a:pt x="200440" y="60023"/>
                    <a:pt x="198262" y="57878"/>
                    <a:pt x="196295" y="56685"/>
                  </a:cubicBezTo>
                  <a:cubicBezTo>
                    <a:pt x="194399" y="55417"/>
                    <a:pt x="192467" y="54540"/>
                    <a:pt x="190500" y="54048"/>
                  </a:cubicBezTo>
                  <a:cubicBezTo>
                    <a:pt x="189025" y="53765"/>
                    <a:pt x="186672" y="53630"/>
                    <a:pt x="183441" y="53630"/>
                  </a:cubicBezTo>
                  <a:lnTo>
                    <a:pt x="168584" y="53630"/>
                  </a:lnTo>
                  <a:lnTo>
                    <a:pt x="168584" y="96511"/>
                  </a:lnTo>
                  <a:lnTo>
                    <a:pt x="155835" y="96511"/>
                  </a:lnTo>
                  <a:close/>
                  <a:moveTo>
                    <a:pt x="168584" y="42564"/>
                  </a:moveTo>
                  <a:lnTo>
                    <a:pt x="196085" y="42564"/>
                  </a:lnTo>
                  <a:cubicBezTo>
                    <a:pt x="201915" y="42564"/>
                    <a:pt x="206445" y="41964"/>
                    <a:pt x="209677" y="40771"/>
                  </a:cubicBezTo>
                  <a:cubicBezTo>
                    <a:pt x="212978" y="39577"/>
                    <a:pt x="215472" y="37648"/>
                    <a:pt x="217158" y="34978"/>
                  </a:cubicBezTo>
                  <a:cubicBezTo>
                    <a:pt x="218914" y="32308"/>
                    <a:pt x="219792" y="29428"/>
                    <a:pt x="219792" y="26340"/>
                  </a:cubicBezTo>
                  <a:cubicBezTo>
                    <a:pt x="219792" y="21774"/>
                    <a:pt x="218141" y="18012"/>
                    <a:pt x="214840" y="15065"/>
                  </a:cubicBezTo>
                  <a:cubicBezTo>
                    <a:pt x="211538" y="12111"/>
                    <a:pt x="206305" y="10641"/>
                    <a:pt x="199140" y="10641"/>
                  </a:cubicBezTo>
                  <a:lnTo>
                    <a:pt x="168584" y="10641"/>
                  </a:lnTo>
                  <a:lnTo>
                    <a:pt x="168584" y="42564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D1D89D56-A576-4861-8E56-1E8ADEF7E3A7}"/>
                </a:ext>
              </a:extLst>
            </p:cNvPr>
            <p:cNvSpPr/>
            <p:nvPr/>
          </p:nvSpPr>
          <p:spPr>
            <a:xfrm>
              <a:off x="810509" y="2418763"/>
              <a:ext cx="294706" cy="101777"/>
            </a:xfrm>
            <a:custGeom>
              <a:avLst/>
              <a:gdLst>
                <a:gd name="connsiteX0" fmla="*/ 0 w 294706"/>
                <a:gd name="connsiteY0" fmla="*/ 72700 h 101777"/>
                <a:gd name="connsiteX1" fmla="*/ 11801 w 294706"/>
                <a:gd name="connsiteY1" fmla="*/ 71116 h 101777"/>
                <a:gd name="connsiteX2" fmla="*/ 18755 w 294706"/>
                <a:gd name="connsiteY2" fmla="*/ 85661 h 101777"/>
                <a:gd name="connsiteX3" fmla="*/ 30767 w 294706"/>
                <a:gd name="connsiteY3" fmla="*/ 90085 h 101777"/>
                <a:gd name="connsiteX4" fmla="*/ 44781 w 294706"/>
                <a:gd name="connsiteY4" fmla="*/ 84292 h 101777"/>
                <a:gd name="connsiteX5" fmla="*/ 50575 w 294706"/>
                <a:gd name="connsiteY5" fmla="*/ 69956 h 101777"/>
                <a:gd name="connsiteX6" fmla="*/ 45202 w 294706"/>
                <a:gd name="connsiteY6" fmla="*/ 56469 h 101777"/>
                <a:gd name="connsiteX7" fmla="*/ 31715 w 294706"/>
                <a:gd name="connsiteY7" fmla="*/ 51202 h 101777"/>
                <a:gd name="connsiteX8" fmla="*/ 23391 w 294706"/>
                <a:gd name="connsiteY8" fmla="*/ 52470 h 101777"/>
                <a:gd name="connsiteX9" fmla="*/ 24656 w 294706"/>
                <a:gd name="connsiteY9" fmla="*/ 42038 h 101777"/>
                <a:gd name="connsiteX10" fmla="*/ 26552 w 294706"/>
                <a:gd name="connsiteY10" fmla="*/ 42247 h 101777"/>
                <a:gd name="connsiteX11" fmla="*/ 40145 w 294706"/>
                <a:gd name="connsiteY11" fmla="*/ 38350 h 101777"/>
                <a:gd name="connsiteX12" fmla="*/ 46255 w 294706"/>
                <a:gd name="connsiteY12" fmla="*/ 26124 h 101777"/>
                <a:gd name="connsiteX13" fmla="*/ 41830 w 294706"/>
                <a:gd name="connsiteY13" fmla="*/ 15274 h 101777"/>
                <a:gd name="connsiteX14" fmla="*/ 30451 w 294706"/>
                <a:gd name="connsiteY14" fmla="*/ 10951 h 101777"/>
                <a:gd name="connsiteX15" fmla="*/ 18966 w 294706"/>
                <a:gd name="connsiteY15" fmla="*/ 15382 h 101777"/>
                <a:gd name="connsiteX16" fmla="*/ 13065 w 294706"/>
                <a:gd name="connsiteY16" fmla="*/ 28342 h 101777"/>
                <a:gd name="connsiteX17" fmla="*/ 1159 w 294706"/>
                <a:gd name="connsiteY17" fmla="*/ 26232 h 101777"/>
                <a:gd name="connsiteX18" fmla="*/ 11064 w 294706"/>
                <a:gd name="connsiteY18" fmla="*/ 7795 h 101777"/>
                <a:gd name="connsiteX19" fmla="*/ 30240 w 294706"/>
                <a:gd name="connsiteY19" fmla="*/ 1261 h 101777"/>
                <a:gd name="connsiteX20" fmla="*/ 44781 w 294706"/>
                <a:gd name="connsiteY20" fmla="*/ 4633 h 101777"/>
                <a:gd name="connsiteX21" fmla="*/ 54896 w 294706"/>
                <a:gd name="connsiteY21" fmla="*/ 13905 h 101777"/>
                <a:gd name="connsiteX22" fmla="*/ 58478 w 294706"/>
                <a:gd name="connsiteY22" fmla="*/ 26340 h 101777"/>
                <a:gd name="connsiteX23" fmla="*/ 55106 w 294706"/>
                <a:gd name="connsiteY23" fmla="*/ 37716 h 101777"/>
                <a:gd name="connsiteX24" fmla="*/ 45202 w 294706"/>
                <a:gd name="connsiteY24" fmla="*/ 45936 h 101777"/>
                <a:gd name="connsiteX25" fmla="*/ 58478 w 294706"/>
                <a:gd name="connsiteY25" fmla="*/ 54156 h 101777"/>
                <a:gd name="connsiteX26" fmla="*/ 63219 w 294706"/>
                <a:gd name="connsiteY26" fmla="*/ 69645 h 101777"/>
                <a:gd name="connsiteX27" fmla="*/ 53947 w 294706"/>
                <a:gd name="connsiteY27" fmla="*/ 91137 h 101777"/>
                <a:gd name="connsiteX28" fmla="*/ 30661 w 294706"/>
                <a:gd name="connsiteY28" fmla="*/ 99883 h 101777"/>
                <a:gd name="connsiteX29" fmla="*/ 9483 w 294706"/>
                <a:gd name="connsiteY29" fmla="*/ 92296 h 101777"/>
                <a:gd name="connsiteX30" fmla="*/ 0 w 294706"/>
                <a:gd name="connsiteY30" fmla="*/ 72700 h 101777"/>
                <a:gd name="connsiteX31" fmla="*/ 80710 w 294706"/>
                <a:gd name="connsiteY31" fmla="*/ 98197 h 101777"/>
                <a:gd name="connsiteX32" fmla="*/ 80710 w 294706"/>
                <a:gd name="connsiteY32" fmla="*/ 84710 h 101777"/>
                <a:gd name="connsiteX33" fmla="*/ 94197 w 294706"/>
                <a:gd name="connsiteY33" fmla="*/ 84710 h 101777"/>
                <a:gd name="connsiteX34" fmla="*/ 94197 w 294706"/>
                <a:gd name="connsiteY34" fmla="*/ 98197 h 101777"/>
                <a:gd name="connsiteX35" fmla="*/ 80710 w 294706"/>
                <a:gd name="connsiteY35" fmla="*/ 98197 h 101777"/>
                <a:gd name="connsiteX36" fmla="*/ 114637 w 294706"/>
                <a:gd name="connsiteY36" fmla="*/ 72700 h 101777"/>
                <a:gd name="connsiteX37" fmla="*/ 126438 w 294706"/>
                <a:gd name="connsiteY37" fmla="*/ 71116 h 101777"/>
                <a:gd name="connsiteX38" fmla="*/ 133392 w 294706"/>
                <a:gd name="connsiteY38" fmla="*/ 85661 h 101777"/>
                <a:gd name="connsiteX39" fmla="*/ 145404 w 294706"/>
                <a:gd name="connsiteY39" fmla="*/ 90085 h 101777"/>
                <a:gd name="connsiteX40" fmla="*/ 159418 w 294706"/>
                <a:gd name="connsiteY40" fmla="*/ 84292 h 101777"/>
                <a:gd name="connsiteX41" fmla="*/ 165212 w 294706"/>
                <a:gd name="connsiteY41" fmla="*/ 69956 h 101777"/>
                <a:gd name="connsiteX42" fmla="*/ 159839 w 294706"/>
                <a:gd name="connsiteY42" fmla="*/ 56469 h 101777"/>
                <a:gd name="connsiteX43" fmla="*/ 146353 w 294706"/>
                <a:gd name="connsiteY43" fmla="*/ 51202 h 101777"/>
                <a:gd name="connsiteX44" fmla="*/ 138029 w 294706"/>
                <a:gd name="connsiteY44" fmla="*/ 52470 h 101777"/>
                <a:gd name="connsiteX45" fmla="*/ 139293 w 294706"/>
                <a:gd name="connsiteY45" fmla="*/ 42038 h 101777"/>
                <a:gd name="connsiteX46" fmla="*/ 141189 w 294706"/>
                <a:gd name="connsiteY46" fmla="*/ 42247 h 101777"/>
                <a:gd name="connsiteX47" fmla="*/ 154782 w 294706"/>
                <a:gd name="connsiteY47" fmla="*/ 38350 h 101777"/>
                <a:gd name="connsiteX48" fmla="*/ 160893 w 294706"/>
                <a:gd name="connsiteY48" fmla="*/ 26124 h 101777"/>
                <a:gd name="connsiteX49" fmla="*/ 156468 w 294706"/>
                <a:gd name="connsiteY49" fmla="*/ 15274 h 101777"/>
                <a:gd name="connsiteX50" fmla="*/ 145088 w 294706"/>
                <a:gd name="connsiteY50" fmla="*/ 10951 h 101777"/>
                <a:gd name="connsiteX51" fmla="*/ 133603 w 294706"/>
                <a:gd name="connsiteY51" fmla="*/ 15382 h 101777"/>
                <a:gd name="connsiteX52" fmla="*/ 127702 w 294706"/>
                <a:gd name="connsiteY52" fmla="*/ 28342 h 101777"/>
                <a:gd name="connsiteX53" fmla="*/ 115796 w 294706"/>
                <a:gd name="connsiteY53" fmla="*/ 26232 h 101777"/>
                <a:gd name="connsiteX54" fmla="*/ 125701 w 294706"/>
                <a:gd name="connsiteY54" fmla="*/ 7795 h 101777"/>
                <a:gd name="connsiteX55" fmla="*/ 144877 w 294706"/>
                <a:gd name="connsiteY55" fmla="*/ 1261 h 101777"/>
                <a:gd name="connsiteX56" fmla="*/ 159418 w 294706"/>
                <a:gd name="connsiteY56" fmla="*/ 4633 h 101777"/>
                <a:gd name="connsiteX57" fmla="*/ 169533 w 294706"/>
                <a:gd name="connsiteY57" fmla="*/ 13905 h 101777"/>
                <a:gd name="connsiteX58" fmla="*/ 173115 w 294706"/>
                <a:gd name="connsiteY58" fmla="*/ 26340 h 101777"/>
                <a:gd name="connsiteX59" fmla="*/ 169743 w 294706"/>
                <a:gd name="connsiteY59" fmla="*/ 37716 h 101777"/>
                <a:gd name="connsiteX60" fmla="*/ 159839 w 294706"/>
                <a:gd name="connsiteY60" fmla="*/ 45936 h 101777"/>
                <a:gd name="connsiteX61" fmla="*/ 173115 w 294706"/>
                <a:gd name="connsiteY61" fmla="*/ 54156 h 101777"/>
                <a:gd name="connsiteX62" fmla="*/ 177856 w 294706"/>
                <a:gd name="connsiteY62" fmla="*/ 69645 h 101777"/>
                <a:gd name="connsiteX63" fmla="*/ 168584 w 294706"/>
                <a:gd name="connsiteY63" fmla="*/ 91137 h 101777"/>
                <a:gd name="connsiteX64" fmla="*/ 145299 w 294706"/>
                <a:gd name="connsiteY64" fmla="*/ 99883 h 101777"/>
                <a:gd name="connsiteX65" fmla="*/ 124120 w 294706"/>
                <a:gd name="connsiteY65" fmla="*/ 92296 h 101777"/>
                <a:gd name="connsiteX66" fmla="*/ 114637 w 294706"/>
                <a:gd name="connsiteY66" fmla="*/ 72700 h 101777"/>
                <a:gd name="connsiteX67" fmla="*/ 190921 w 294706"/>
                <a:gd name="connsiteY67" fmla="*/ 24863 h 101777"/>
                <a:gd name="connsiteX68" fmla="*/ 196085 w 294706"/>
                <a:gd name="connsiteY68" fmla="*/ 7269 h 101777"/>
                <a:gd name="connsiteX69" fmla="*/ 211257 w 294706"/>
                <a:gd name="connsiteY69" fmla="*/ 0 h 101777"/>
                <a:gd name="connsiteX70" fmla="*/ 226219 w 294706"/>
                <a:gd name="connsiteY70" fmla="*/ 6528 h 101777"/>
                <a:gd name="connsiteX71" fmla="*/ 232225 w 294706"/>
                <a:gd name="connsiteY71" fmla="*/ 25598 h 101777"/>
                <a:gd name="connsiteX72" fmla="*/ 226219 w 294706"/>
                <a:gd name="connsiteY72" fmla="*/ 44459 h 101777"/>
                <a:gd name="connsiteX73" fmla="*/ 211363 w 294706"/>
                <a:gd name="connsiteY73" fmla="*/ 50993 h 101777"/>
                <a:gd name="connsiteX74" fmla="*/ 196717 w 294706"/>
                <a:gd name="connsiteY74" fmla="*/ 44567 h 101777"/>
                <a:gd name="connsiteX75" fmla="*/ 190921 w 294706"/>
                <a:gd name="connsiteY75" fmla="*/ 24863 h 101777"/>
                <a:gd name="connsiteX76" fmla="*/ 211573 w 294706"/>
                <a:gd name="connsiteY76" fmla="*/ 8214 h 101777"/>
                <a:gd name="connsiteX77" fmla="*/ 204198 w 294706"/>
                <a:gd name="connsiteY77" fmla="*/ 12010 h 101777"/>
                <a:gd name="connsiteX78" fmla="*/ 201353 w 294706"/>
                <a:gd name="connsiteY78" fmla="*/ 26023 h 101777"/>
                <a:gd name="connsiteX79" fmla="*/ 204303 w 294706"/>
                <a:gd name="connsiteY79" fmla="*/ 39085 h 101777"/>
                <a:gd name="connsiteX80" fmla="*/ 211573 w 294706"/>
                <a:gd name="connsiteY80" fmla="*/ 42881 h 101777"/>
                <a:gd name="connsiteX81" fmla="*/ 218949 w 294706"/>
                <a:gd name="connsiteY81" fmla="*/ 39085 h 101777"/>
                <a:gd name="connsiteX82" fmla="*/ 221899 w 294706"/>
                <a:gd name="connsiteY82" fmla="*/ 25072 h 101777"/>
                <a:gd name="connsiteX83" fmla="*/ 218949 w 294706"/>
                <a:gd name="connsiteY83" fmla="*/ 12010 h 101777"/>
                <a:gd name="connsiteX84" fmla="*/ 211573 w 294706"/>
                <a:gd name="connsiteY84" fmla="*/ 8214 h 101777"/>
                <a:gd name="connsiteX85" fmla="*/ 211679 w 294706"/>
                <a:gd name="connsiteY85" fmla="*/ 101778 h 101777"/>
                <a:gd name="connsiteX86" fmla="*/ 264467 w 294706"/>
                <a:gd name="connsiteY86" fmla="*/ 0 h 101777"/>
                <a:gd name="connsiteX87" fmla="*/ 274055 w 294706"/>
                <a:gd name="connsiteY87" fmla="*/ 0 h 101777"/>
                <a:gd name="connsiteX88" fmla="*/ 221478 w 294706"/>
                <a:gd name="connsiteY88" fmla="*/ 101778 h 101777"/>
                <a:gd name="connsiteX89" fmla="*/ 211679 w 294706"/>
                <a:gd name="connsiteY89" fmla="*/ 101778 h 101777"/>
                <a:gd name="connsiteX90" fmla="*/ 253403 w 294706"/>
                <a:gd name="connsiteY90" fmla="*/ 75546 h 101777"/>
                <a:gd name="connsiteX91" fmla="*/ 258566 w 294706"/>
                <a:gd name="connsiteY91" fmla="*/ 57946 h 101777"/>
                <a:gd name="connsiteX92" fmla="*/ 273739 w 294706"/>
                <a:gd name="connsiteY92" fmla="*/ 50676 h 101777"/>
                <a:gd name="connsiteX93" fmla="*/ 288700 w 294706"/>
                <a:gd name="connsiteY93" fmla="*/ 57211 h 101777"/>
                <a:gd name="connsiteX94" fmla="*/ 294707 w 294706"/>
                <a:gd name="connsiteY94" fmla="*/ 76281 h 101777"/>
                <a:gd name="connsiteX95" fmla="*/ 288700 w 294706"/>
                <a:gd name="connsiteY95" fmla="*/ 95142 h 101777"/>
                <a:gd name="connsiteX96" fmla="*/ 273844 w 294706"/>
                <a:gd name="connsiteY96" fmla="*/ 101778 h 101777"/>
                <a:gd name="connsiteX97" fmla="*/ 259198 w 294706"/>
                <a:gd name="connsiteY97" fmla="*/ 95243 h 101777"/>
                <a:gd name="connsiteX98" fmla="*/ 253403 w 294706"/>
                <a:gd name="connsiteY98" fmla="*/ 75546 h 101777"/>
                <a:gd name="connsiteX99" fmla="*/ 274055 w 294706"/>
                <a:gd name="connsiteY99" fmla="*/ 58897 h 101777"/>
                <a:gd name="connsiteX100" fmla="*/ 266679 w 294706"/>
                <a:gd name="connsiteY100" fmla="*/ 62686 h 101777"/>
                <a:gd name="connsiteX101" fmla="*/ 263729 w 294706"/>
                <a:gd name="connsiteY101" fmla="*/ 76699 h 101777"/>
                <a:gd name="connsiteX102" fmla="*/ 266679 w 294706"/>
                <a:gd name="connsiteY102" fmla="*/ 89768 h 101777"/>
                <a:gd name="connsiteX103" fmla="*/ 274055 w 294706"/>
                <a:gd name="connsiteY103" fmla="*/ 93558 h 101777"/>
                <a:gd name="connsiteX104" fmla="*/ 281430 w 294706"/>
                <a:gd name="connsiteY104" fmla="*/ 89768 h 101777"/>
                <a:gd name="connsiteX105" fmla="*/ 284380 w 294706"/>
                <a:gd name="connsiteY105" fmla="*/ 75755 h 101777"/>
                <a:gd name="connsiteX106" fmla="*/ 281430 w 294706"/>
                <a:gd name="connsiteY106" fmla="*/ 62686 h 101777"/>
                <a:gd name="connsiteX107" fmla="*/ 274055 w 294706"/>
                <a:gd name="connsiteY107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294706" h="101777">
                  <a:moveTo>
                    <a:pt x="0" y="72700"/>
                  </a:moveTo>
                  <a:lnTo>
                    <a:pt x="11801" y="71116"/>
                  </a:lnTo>
                  <a:cubicBezTo>
                    <a:pt x="13206" y="77859"/>
                    <a:pt x="15524" y="82707"/>
                    <a:pt x="18755" y="85661"/>
                  </a:cubicBezTo>
                  <a:cubicBezTo>
                    <a:pt x="22057" y="88608"/>
                    <a:pt x="26060" y="90085"/>
                    <a:pt x="30767" y="90085"/>
                  </a:cubicBezTo>
                  <a:cubicBezTo>
                    <a:pt x="36316" y="90085"/>
                    <a:pt x="40988" y="88149"/>
                    <a:pt x="44781" y="84292"/>
                  </a:cubicBezTo>
                  <a:cubicBezTo>
                    <a:pt x="48644" y="80428"/>
                    <a:pt x="50575" y="75647"/>
                    <a:pt x="50575" y="69956"/>
                  </a:cubicBezTo>
                  <a:cubicBezTo>
                    <a:pt x="50575" y="64480"/>
                    <a:pt x="48784" y="59982"/>
                    <a:pt x="45202" y="56469"/>
                  </a:cubicBezTo>
                  <a:cubicBezTo>
                    <a:pt x="41689" y="52962"/>
                    <a:pt x="37194" y="51202"/>
                    <a:pt x="31715" y="51202"/>
                  </a:cubicBezTo>
                  <a:cubicBezTo>
                    <a:pt x="29467" y="51202"/>
                    <a:pt x="26693" y="51627"/>
                    <a:pt x="23391" y="52470"/>
                  </a:cubicBezTo>
                  <a:lnTo>
                    <a:pt x="24656" y="42038"/>
                  </a:lnTo>
                  <a:cubicBezTo>
                    <a:pt x="25429" y="42180"/>
                    <a:pt x="26060" y="42247"/>
                    <a:pt x="26552" y="42247"/>
                  </a:cubicBezTo>
                  <a:cubicBezTo>
                    <a:pt x="31610" y="42247"/>
                    <a:pt x="36140" y="40946"/>
                    <a:pt x="40145" y="38350"/>
                  </a:cubicBezTo>
                  <a:cubicBezTo>
                    <a:pt x="44218" y="35679"/>
                    <a:pt x="46255" y="31606"/>
                    <a:pt x="46255" y="26124"/>
                  </a:cubicBezTo>
                  <a:cubicBezTo>
                    <a:pt x="46255" y="21774"/>
                    <a:pt x="44781" y="18153"/>
                    <a:pt x="41830" y="15274"/>
                  </a:cubicBezTo>
                  <a:cubicBezTo>
                    <a:pt x="38880" y="12394"/>
                    <a:pt x="35087" y="10951"/>
                    <a:pt x="30451" y="10951"/>
                  </a:cubicBezTo>
                  <a:cubicBezTo>
                    <a:pt x="25885" y="10951"/>
                    <a:pt x="22057" y="12428"/>
                    <a:pt x="18966" y="15382"/>
                  </a:cubicBezTo>
                  <a:cubicBezTo>
                    <a:pt x="15875" y="18261"/>
                    <a:pt x="13908" y="22577"/>
                    <a:pt x="13065" y="28342"/>
                  </a:cubicBezTo>
                  <a:lnTo>
                    <a:pt x="1159" y="26232"/>
                  </a:lnTo>
                  <a:cubicBezTo>
                    <a:pt x="2635" y="18295"/>
                    <a:pt x="5936" y="12152"/>
                    <a:pt x="11064" y="7795"/>
                  </a:cubicBezTo>
                  <a:cubicBezTo>
                    <a:pt x="16191" y="3439"/>
                    <a:pt x="22584" y="1261"/>
                    <a:pt x="30240" y="1261"/>
                  </a:cubicBezTo>
                  <a:cubicBezTo>
                    <a:pt x="35509" y="1261"/>
                    <a:pt x="40355" y="2387"/>
                    <a:pt x="44781" y="4633"/>
                  </a:cubicBezTo>
                  <a:cubicBezTo>
                    <a:pt x="49206" y="6878"/>
                    <a:pt x="52577" y="9973"/>
                    <a:pt x="54896" y="13905"/>
                  </a:cubicBezTo>
                  <a:cubicBezTo>
                    <a:pt x="57284" y="17836"/>
                    <a:pt x="58478" y="21983"/>
                    <a:pt x="58478" y="26340"/>
                  </a:cubicBezTo>
                  <a:cubicBezTo>
                    <a:pt x="58478" y="30480"/>
                    <a:pt x="57354" y="34277"/>
                    <a:pt x="55106" y="37716"/>
                  </a:cubicBezTo>
                  <a:cubicBezTo>
                    <a:pt x="52859" y="41162"/>
                    <a:pt x="49557" y="43899"/>
                    <a:pt x="45202" y="45936"/>
                  </a:cubicBezTo>
                  <a:cubicBezTo>
                    <a:pt x="50891" y="47204"/>
                    <a:pt x="55317" y="49941"/>
                    <a:pt x="58478" y="54156"/>
                  </a:cubicBezTo>
                  <a:cubicBezTo>
                    <a:pt x="61639" y="58297"/>
                    <a:pt x="63219" y="63462"/>
                    <a:pt x="63219" y="69645"/>
                  </a:cubicBezTo>
                  <a:cubicBezTo>
                    <a:pt x="63219" y="78075"/>
                    <a:pt x="60129" y="85236"/>
                    <a:pt x="53947" y="91137"/>
                  </a:cubicBezTo>
                  <a:cubicBezTo>
                    <a:pt x="47836" y="96970"/>
                    <a:pt x="40074" y="99883"/>
                    <a:pt x="30661" y="99883"/>
                  </a:cubicBezTo>
                  <a:cubicBezTo>
                    <a:pt x="22162" y="99883"/>
                    <a:pt x="15102" y="97354"/>
                    <a:pt x="9483" y="92296"/>
                  </a:cubicBezTo>
                  <a:cubicBezTo>
                    <a:pt x="3934" y="87239"/>
                    <a:pt x="773" y="80705"/>
                    <a:pt x="0" y="72700"/>
                  </a:cubicBezTo>
                  <a:close/>
                  <a:moveTo>
                    <a:pt x="80710" y="98197"/>
                  </a:moveTo>
                  <a:lnTo>
                    <a:pt x="80710" y="84710"/>
                  </a:lnTo>
                  <a:lnTo>
                    <a:pt x="94197" y="84710"/>
                  </a:lnTo>
                  <a:lnTo>
                    <a:pt x="94197" y="98197"/>
                  </a:lnTo>
                  <a:lnTo>
                    <a:pt x="80710" y="98197"/>
                  </a:lnTo>
                  <a:close/>
                  <a:moveTo>
                    <a:pt x="114637" y="72700"/>
                  </a:moveTo>
                  <a:lnTo>
                    <a:pt x="126438" y="71116"/>
                  </a:lnTo>
                  <a:cubicBezTo>
                    <a:pt x="127843" y="77859"/>
                    <a:pt x="130161" y="82707"/>
                    <a:pt x="133392" y="85661"/>
                  </a:cubicBezTo>
                  <a:cubicBezTo>
                    <a:pt x="136694" y="88608"/>
                    <a:pt x="140698" y="90085"/>
                    <a:pt x="145404" y="90085"/>
                  </a:cubicBezTo>
                  <a:cubicBezTo>
                    <a:pt x="150954" y="90085"/>
                    <a:pt x="155625" y="88149"/>
                    <a:pt x="159418" y="84292"/>
                  </a:cubicBezTo>
                  <a:cubicBezTo>
                    <a:pt x="163281" y="80428"/>
                    <a:pt x="165212" y="75647"/>
                    <a:pt x="165212" y="69956"/>
                  </a:cubicBezTo>
                  <a:cubicBezTo>
                    <a:pt x="165212" y="64480"/>
                    <a:pt x="163421" y="59982"/>
                    <a:pt x="159839" y="56469"/>
                  </a:cubicBezTo>
                  <a:cubicBezTo>
                    <a:pt x="156327" y="52962"/>
                    <a:pt x="151832" y="51202"/>
                    <a:pt x="146353" y="51202"/>
                  </a:cubicBezTo>
                  <a:cubicBezTo>
                    <a:pt x="144104" y="51202"/>
                    <a:pt x="141330" y="51627"/>
                    <a:pt x="138029" y="52470"/>
                  </a:cubicBezTo>
                  <a:lnTo>
                    <a:pt x="139293" y="42038"/>
                  </a:lnTo>
                  <a:cubicBezTo>
                    <a:pt x="140066" y="42180"/>
                    <a:pt x="140698" y="42247"/>
                    <a:pt x="141189" y="42247"/>
                  </a:cubicBezTo>
                  <a:cubicBezTo>
                    <a:pt x="146247" y="42247"/>
                    <a:pt x="150778" y="40946"/>
                    <a:pt x="154782" y="38350"/>
                  </a:cubicBezTo>
                  <a:cubicBezTo>
                    <a:pt x="158855" y="35679"/>
                    <a:pt x="160893" y="31606"/>
                    <a:pt x="160893" y="26124"/>
                  </a:cubicBezTo>
                  <a:cubicBezTo>
                    <a:pt x="160893" y="21774"/>
                    <a:pt x="159418" y="18153"/>
                    <a:pt x="156468" y="15274"/>
                  </a:cubicBezTo>
                  <a:cubicBezTo>
                    <a:pt x="153517" y="12394"/>
                    <a:pt x="149724" y="10951"/>
                    <a:pt x="145088" y="10951"/>
                  </a:cubicBezTo>
                  <a:cubicBezTo>
                    <a:pt x="140522" y="10951"/>
                    <a:pt x="136694" y="12428"/>
                    <a:pt x="133603" y="15382"/>
                  </a:cubicBezTo>
                  <a:cubicBezTo>
                    <a:pt x="130512" y="18261"/>
                    <a:pt x="128545" y="22577"/>
                    <a:pt x="127702" y="28342"/>
                  </a:cubicBezTo>
                  <a:lnTo>
                    <a:pt x="115796" y="26232"/>
                  </a:lnTo>
                  <a:cubicBezTo>
                    <a:pt x="117272" y="18295"/>
                    <a:pt x="120573" y="12152"/>
                    <a:pt x="125701" y="7795"/>
                  </a:cubicBezTo>
                  <a:cubicBezTo>
                    <a:pt x="130829" y="3439"/>
                    <a:pt x="137221" y="1261"/>
                    <a:pt x="144877" y="1261"/>
                  </a:cubicBezTo>
                  <a:cubicBezTo>
                    <a:pt x="150146" y="1261"/>
                    <a:pt x="154992" y="2387"/>
                    <a:pt x="159418" y="4633"/>
                  </a:cubicBezTo>
                  <a:cubicBezTo>
                    <a:pt x="163843" y="6878"/>
                    <a:pt x="167215" y="9973"/>
                    <a:pt x="169533" y="13905"/>
                  </a:cubicBezTo>
                  <a:cubicBezTo>
                    <a:pt x="171921" y="17836"/>
                    <a:pt x="173115" y="21983"/>
                    <a:pt x="173115" y="26340"/>
                  </a:cubicBezTo>
                  <a:cubicBezTo>
                    <a:pt x="173115" y="30480"/>
                    <a:pt x="171991" y="34277"/>
                    <a:pt x="169743" y="37716"/>
                  </a:cubicBezTo>
                  <a:cubicBezTo>
                    <a:pt x="167496" y="41162"/>
                    <a:pt x="164194" y="43899"/>
                    <a:pt x="159839" y="45936"/>
                  </a:cubicBezTo>
                  <a:cubicBezTo>
                    <a:pt x="165529" y="47204"/>
                    <a:pt x="169954" y="49941"/>
                    <a:pt x="173115" y="54156"/>
                  </a:cubicBezTo>
                  <a:cubicBezTo>
                    <a:pt x="176276" y="58297"/>
                    <a:pt x="177856" y="63462"/>
                    <a:pt x="177856" y="69645"/>
                  </a:cubicBezTo>
                  <a:cubicBezTo>
                    <a:pt x="177856" y="78075"/>
                    <a:pt x="174766" y="85236"/>
                    <a:pt x="168584" y="91137"/>
                  </a:cubicBezTo>
                  <a:cubicBezTo>
                    <a:pt x="162473" y="96970"/>
                    <a:pt x="154712" y="99883"/>
                    <a:pt x="145299" y="99883"/>
                  </a:cubicBezTo>
                  <a:cubicBezTo>
                    <a:pt x="136799" y="99883"/>
                    <a:pt x="129740" y="97354"/>
                    <a:pt x="124120" y="92296"/>
                  </a:cubicBezTo>
                  <a:cubicBezTo>
                    <a:pt x="118571" y="87239"/>
                    <a:pt x="115410" y="80705"/>
                    <a:pt x="114637" y="72700"/>
                  </a:cubicBezTo>
                  <a:close/>
                  <a:moveTo>
                    <a:pt x="190921" y="24863"/>
                  </a:moveTo>
                  <a:cubicBezTo>
                    <a:pt x="190921" y="17978"/>
                    <a:pt x="192643" y="12111"/>
                    <a:pt x="196085" y="7269"/>
                  </a:cubicBezTo>
                  <a:cubicBezTo>
                    <a:pt x="199597" y="2421"/>
                    <a:pt x="204654" y="0"/>
                    <a:pt x="211257" y="0"/>
                  </a:cubicBezTo>
                  <a:cubicBezTo>
                    <a:pt x="217298" y="0"/>
                    <a:pt x="222286" y="2172"/>
                    <a:pt x="226219" y="6528"/>
                  </a:cubicBezTo>
                  <a:cubicBezTo>
                    <a:pt x="230223" y="10816"/>
                    <a:pt x="232225" y="17169"/>
                    <a:pt x="232225" y="25598"/>
                  </a:cubicBezTo>
                  <a:cubicBezTo>
                    <a:pt x="232225" y="33751"/>
                    <a:pt x="230223" y="40035"/>
                    <a:pt x="226219" y="44459"/>
                  </a:cubicBezTo>
                  <a:cubicBezTo>
                    <a:pt x="222215" y="48815"/>
                    <a:pt x="217263" y="50993"/>
                    <a:pt x="211363" y="50993"/>
                  </a:cubicBezTo>
                  <a:cubicBezTo>
                    <a:pt x="205532" y="50993"/>
                    <a:pt x="200651" y="48849"/>
                    <a:pt x="196717" y="44567"/>
                  </a:cubicBezTo>
                  <a:cubicBezTo>
                    <a:pt x="192853" y="40211"/>
                    <a:pt x="190921" y="33643"/>
                    <a:pt x="190921" y="24863"/>
                  </a:cubicBezTo>
                  <a:close/>
                  <a:moveTo>
                    <a:pt x="211573" y="8214"/>
                  </a:moveTo>
                  <a:cubicBezTo>
                    <a:pt x="208623" y="8214"/>
                    <a:pt x="206165" y="9481"/>
                    <a:pt x="204198" y="12010"/>
                  </a:cubicBezTo>
                  <a:cubicBezTo>
                    <a:pt x="202301" y="14539"/>
                    <a:pt x="201353" y="19205"/>
                    <a:pt x="201353" y="26023"/>
                  </a:cubicBezTo>
                  <a:cubicBezTo>
                    <a:pt x="201353" y="32206"/>
                    <a:pt x="202337" y="36556"/>
                    <a:pt x="204303" y="39085"/>
                  </a:cubicBezTo>
                  <a:cubicBezTo>
                    <a:pt x="206270" y="41613"/>
                    <a:pt x="208694" y="42881"/>
                    <a:pt x="211573" y="42881"/>
                  </a:cubicBezTo>
                  <a:cubicBezTo>
                    <a:pt x="214594" y="42881"/>
                    <a:pt x="217052" y="41613"/>
                    <a:pt x="218949" y="39085"/>
                  </a:cubicBezTo>
                  <a:cubicBezTo>
                    <a:pt x="220916" y="36488"/>
                    <a:pt x="221899" y="31815"/>
                    <a:pt x="221899" y="25072"/>
                  </a:cubicBezTo>
                  <a:cubicBezTo>
                    <a:pt x="221899" y="18821"/>
                    <a:pt x="220916" y="14465"/>
                    <a:pt x="218949" y="12010"/>
                  </a:cubicBezTo>
                  <a:cubicBezTo>
                    <a:pt x="216982" y="9481"/>
                    <a:pt x="214523" y="8214"/>
                    <a:pt x="211573" y="8214"/>
                  </a:cubicBezTo>
                  <a:close/>
                  <a:moveTo>
                    <a:pt x="211679" y="101778"/>
                  </a:moveTo>
                  <a:lnTo>
                    <a:pt x="264467" y="0"/>
                  </a:lnTo>
                  <a:lnTo>
                    <a:pt x="274055" y="0"/>
                  </a:lnTo>
                  <a:lnTo>
                    <a:pt x="221478" y="101778"/>
                  </a:lnTo>
                  <a:lnTo>
                    <a:pt x="211679" y="101778"/>
                  </a:lnTo>
                  <a:close/>
                  <a:moveTo>
                    <a:pt x="253403" y="75546"/>
                  </a:moveTo>
                  <a:cubicBezTo>
                    <a:pt x="253403" y="68587"/>
                    <a:pt x="255124" y="62727"/>
                    <a:pt x="258566" y="57946"/>
                  </a:cubicBezTo>
                  <a:cubicBezTo>
                    <a:pt x="262078" y="53097"/>
                    <a:pt x="267136" y="50676"/>
                    <a:pt x="273739" y="50676"/>
                  </a:cubicBezTo>
                  <a:cubicBezTo>
                    <a:pt x="279779" y="50676"/>
                    <a:pt x="284767" y="52855"/>
                    <a:pt x="288700" y="57211"/>
                  </a:cubicBezTo>
                  <a:cubicBezTo>
                    <a:pt x="292704" y="61493"/>
                    <a:pt x="294707" y="67852"/>
                    <a:pt x="294707" y="76281"/>
                  </a:cubicBezTo>
                  <a:cubicBezTo>
                    <a:pt x="294707" y="84427"/>
                    <a:pt x="292704" y="90718"/>
                    <a:pt x="288700" y="95142"/>
                  </a:cubicBezTo>
                  <a:cubicBezTo>
                    <a:pt x="284697" y="99566"/>
                    <a:pt x="279744" y="101778"/>
                    <a:pt x="273844" y="101778"/>
                  </a:cubicBezTo>
                  <a:cubicBezTo>
                    <a:pt x="268014" y="101778"/>
                    <a:pt x="263132" y="99600"/>
                    <a:pt x="259198" y="95243"/>
                  </a:cubicBezTo>
                  <a:cubicBezTo>
                    <a:pt x="255335" y="90820"/>
                    <a:pt x="253403" y="84252"/>
                    <a:pt x="253403" y="75546"/>
                  </a:cubicBezTo>
                  <a:close/>
                  <a:moveTo>
                    <a:pt x="274055" y="58897"/>
                  </a:moveTo>
                  <a:cubicBezTo>
                    <a:pt x="271105" y="58897"/>
                    <a:pt x="268646" y="60158"/>
                    <a:pt x="266679" y="62686"/>
                  </a:cubicBezTo>
                  <a:cubicBezTo>
                    <a:pt x="264713" y="65215"/>
                    <a:pt x="263729" y="69888"/>
                    <a:pt x="263729" y="76699"/>
                  </a:cubicBezTo>
                  <a:cubicBezTo>
                    <a:pt x="263729" y="82883"/>
                    <a:pt x="264713" y="87239"/>
                    <a:pt x="266679" y="89768"/>
                  </a:cubicBezTo>
                  <a:cubicBezTo>
                    <a:pt x="268646" y="92296"/>
                    <a:pt x="271105" y="93558"/>
                    <a:pt x="274055" y="93558"/>
                  </a:cubicBezTo>
                  <a:cubicBezTo>
                    <a:pt x="277075" y="93558"/>
                    <a:pt x="279534" y="92296"/>
                    <a:pt x="281430" y="89768"/>
                  </a:cubicBezTo>
                  <a:cubicBezTo>
                    <a:pt x="283397" y="87239"/>
                    <a:pt x="284380" y="82566"/>
                    <a:pt x="284380" y="75755"/>
                  </a:cubicBezTo>
                  <a:cubicBezTo>
                    <a:pt x="284380" y="69571"/>
                    <a:pt x="283397" y="65215"/>
                    <a:pt x="281430" y="62686"/>
                  </a:cubicBezTo>
                  <a:cubicBezTo>
                    <a:pt x="279464" y="60158"/>
                    <a:pt x="277005" y="58897"/>
                    <a:pt x="274055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D2FE6FA-E57F-48C2-9B69-20BDA8DC3429}"/>
                </a:ext>
              </a:extLst>
            </p:cNvPr>
            <p:cNvSpPr/>
            <p:nvPr/>
          </p:nvSpPr>
          <p:spPr>
            <a:xfrm>
              <a:off x="804819" y="1666170"/>
              <a:ext cx="2468556" cy="712550"/>
            </a:xfrm>
            <a:custGeom>
              <a:avLst/>
              <a:gdLst>
                <a:gd name="connsiteX0" fmla="*/ 0 w 2468556"/>
                <a:gd name="connsiteY0" fmla="*/ 712551 h 712550"/>
                <a:gd name="connsiteX1" fmla="*/ 1056685 w 2468556"/>
                <a:gd name="connsiteY1" fmla="*/ 712551 h 712550"/>
                <a:gd name="connsiteX2" fmla="*/ 2468556 w 2468556"/>
                <a:gd name="connsiteY2" fmla="*/ 0 h 71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68556" h="712550">
                  <a:moveTo>
                    <a:pt x="0" y="712551"/>
                  </a:moveTo>
                  <a:lnTo>
                    <a:pt x="1056685" y="712551"/>
                  </a:lnTo>
                  <a:lnTo>
                    <a:pt x="2468556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741F9F2-2A87-4F1F-80FC-BF73B84F3AED}"/>
                </a:ext>
              </a:extLst>
            </p:cNvPr>
            <p:cNvSpPr/>
            <p:nvPr/>
          </p:nvSpPr>
          <p:spPr>
            <a:xfrm>
              <a:off x="3259889" y="1652683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42"/>
                    <a:pt x="20938" y="0"/>
                    <a:pt x="13487" y="0"/>
                  </a:cubicBezTo>
                  <a:cubicBezTo>
                    <a:pt x="6042" y="0"/>
                    <a:pt x="0" y="6042"/>
                    <a:pt x="0" y="13487"/>
                  </a:cubicBezTo>
                  <a:cubicBezTo>
                    <a:pt x="0" y="20938"/>
                    <a:pt x="6042" y="26973"/>
                    <a:pt x="13487" y="26973"/>
                  </a:cubicBezTo>
                  <a:cubicBezTo>
                    <a:pt x="20938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9D69C9A-B06C-4946-B8B6-38B571709D8F}"/>
                </a:ext>
              </a:extLst>
            </p:cNvPr>
            <p:cNvSpPr/>
            <p:nvPr/>
          </p:nvSpPr>
          <p:spPr>
            <a:xfrm>
              <a:off x="814723" y="2582289"/>
              <a:ext cx="933006" cy="124853"/>
            </a:xfrm>
            <a:custGeom>
              <a:avLst/>
              <a:gdLst>
                <a:gd name="connsiteX0" fmla="*/ 0 w 933006"/>
                <a:gd name="connsiteY0" fmla="*/ 96511 h 124853"/>
                <a:gd name="connsiteX1" fmla="*/ 0 w 933006"/>
                <a:gd name="connsiteY1" fmla="*/ 0 h 124853"/>
                <a:gd name="connsiteX2" fmla="*/ 12750 w 933006"/>
                <a:gd name="connsiteY2" fmla="*/ 0 h 124853"/>
                <a:gd name="connsiteX3" fmla="*/ 12750 w 933006"/>
                <a:gd name="connsiteY3" fmla="*/ 85128 h 124853"/>
                <a:gd name="connsiteX4" fmla="*/ 60269 w 933006"/>
                <a:gd name="connsiteY4" fmla="*/ 85128 h 124853"/>
                <a:gd name="connsiteX5" fmla="*/ 60269 w 933006"/>
                <a:gd name="connsiteY5" fmla="*/ 96511 h 124853"/>
                <a:gd name="connsiteX6" fmla="*/ 0 w 933006"/>
                <a:gd name="connsiteY6" fmla="*/ 96511 h 124853"/>
                <a:gd name="connsiteX7" fmla="*/ 68804 w 933006"/>
                <a:gd name="connsiteY7" fmla="*/ 61527 h 124853"/>
                <a:gd name="connsiteX8" fmla="*/ 79551 w 933006"/>
                <a:gd name="connsiteY8" fmla="*/ 32766 h 124853"/>
                <a:gd name="connsiteX9" fmla="*/ 101572 w 933006"/>
                <a:gd name="connsiteY9" fmla="*/ 24971 h 124853"/>
                <a:gd name="connsiteX10" fmla="*/ 125068 w 933006"/>
                <a:gd name="connsiteY10" fmla="*/ 34452 h 124853"/>
                <a:gd name="connsiteX11" fmla="*/ 134235 w 933006"/>
                <a:gd name="connsiteY11" fmla="*/ 60582 h 124853"/>
                <a:gd name="connsiteX12" fmla="*/ 130231 w 933006"/>
                <a:gd name="connsiteY12" fmla="*/ 81865 h 124853"/>
                <a:gd name="connsiteX13" fmla="*/ 118430 w 933006"/>
                <a:gd name="connsiteY13" fmla="*/ 93874 h 124853"/>
                <a:gd name="connsiteX14" fmla="*/ 101572 w 933006"/>
                <a:gd name="connsiteY14" fmla="*/ 98089 h 124853"/>
                <a:gd name="connsiteX15" fmla="*/ 77760 w 933006"/>
                <a:gd name="connsiteY15" fmla="*/ 88716 h 124853"/>
                <a:gd name="connsiteX16" fmla="*/ 68804 w 933006"/>
                <a:gd name="connsiteY16" fmla="*/ 61527 h 124853"/>
                <a:gd name="connsiteX17" fmla="*/ 80920 w 933006"/>
                <a:gd name="connsiteY17" fmla="*/ 61527 h 124853"/>
                <a:gd name="connsiteX18" fmla="*/ 86716 w 933006"/>
                <a:gd name="connsiteY18" fmla="*/ 81655 h 124853"/>
                <a:gd name="connsiteX19" fmla="*/ 101572 w 933006"/>
                <a:gd name="connsiteY19" fmla="*/ 88291 h 124853"/>
                <a:gd name="connsiteX20" fmla="*/ 116218 w 933006"/>
                <a:gd name="connsiteY20" fmla="*/ 81655 h 124853"/>
                <a:gd name="connsiteX21" fmla="*/ 122118 w 933006"/>
                <a:gd name="connsiteY21" fmla="*/ 61108 h 124853"/>
                <a:gd name="connsiteX22" fmla="*/ 116218 w 933006"/>
                <a:gd name="connsiteY22" fmla="*/ 41512 h 124853"/>
                <a:gd name="connsiteX23" fmla="*/ 101572 w 933006"/>
                <a:gd name="connsiteY23" fmla="*/ 34769 h 124853"/>
                <a:gd name="connsiteX24" fmla="*/ 86716 w 933006"/>
                <a:gd name="connsiteY24" fmla="*/ 41512 h 124853"/>
                <a:gd name="connsiteX25" fmla="*/ 80920 w 933006"/>
                <a:gd name="connsiteY25" fmla="*/ 61527 h 124853"/>
                <a:gd name="connsiteX26" fmla="*/ 160261 w 933006"/>
                <a:gd name="connsiteY26" fmla="*/ 96511 h 124853"/>
                <a:gd name="connsiteX27" fmla="*/ 138871 w 933006"/>
                <a:gd name="connsiteY27" fmla="*/ 26549 h 124853"/>
                <a:gd name="connsiteX28" fmla="*/ 151094 w 933006"/>
                <a:gd name="connsiteY28" fmla="*/ 26549 h 124853"/>
                <a:gd name="connsiteX29" fmla="*/ 162262 w 933006"/>
                <a:gd name="connsiteY29" fmla="*/ 66901 h 124853"/>
                <a:gd name="connsiteX30" fmla="*/ 166372 w 933006"/>
                <a:gd name="connsiteY30" fmla="*/ 81972 h 124853"/>
                <a:gd name="connsiteX31" fmla="*/ 169954 w 933006"/>
                <a:gd name="connsiteY31" fmla="*/ 67535 h 124853"/>
                <a:gd name="connsiteX32" fmla="*/ 181123 w 933006"/>
                <a:gd name="connsiteY32" fmla="*/ 26549 h 124853"/>
                <a:gd name="connsiteX33" fmla="*/ 193345 w 933006"/>
                <a:gd name="connsiteY33" fmla="*/ 26549 h 124853"/>
                <a:gd name="connsiteX34" fmla="*/ 203776 w 933006"/>
                <a:gd name="connsiteY34" fmla="*/ 67117 h 124853"/>
                <a:gd name="connsiteX35" fmla="*/ 207253 w 933006"/>
                <a:gd name="connsiteY35" fmla="*/ 80496 h 124853"/>
                <a:gd name="connsiteX36" fmla="*/ 211257 w 933006"/>
                <a:gd name="connsiteY36" fmla="*/ 67009 h 124853"/>
                <a:gd name="connsiteX37" fmla="*/ 223269 w 933006"/>
                <a:gd name="connsiteY37" fmla="*/ 26549 h 124853"/>
                <a:gd name="connsiteX38" fmla="*/ 234753 w 933006"/>
                <a:gd name="connsiteY38" fmla="*/ 26549 h 124853"/>
                <a:gd name="connsiteX39" fmla="*/ 212943 w 933006"/>
                <a:gd name="connsiteY39" fmla="*/ 96511 h 124853"/>
                <a:gd name="connsiteX40" fmla="*/ 200615 w 933006"/>
                <a:gd name="connsiteY40" fmla="*/ 96511 h 124853"/>
                <a:gd name="connsiteX41" fmla="*/ 189447 w 933006"/>
                <a:gd name="connsiteY41" fmla="*/ 54574 h 124853"/>
                <a:gd name="connsiteX42" fmla="*/ 186813 w 933006"/>
                <a:gd name="connsiteY42" fmla="*/ 42672 h 124853"/>
                <a:gd name="connsiteX43" fmla="*/ 172588 w 933006"/>
                <a:gd name="connsiteY43" fmla="*/ 96511 h 124853"/>
                <a:gd name="connsiteX44" fmla="*/ 160261 w 933006"/>
                <a:gd name="connsiteY44" fmla="*/ 96511 h 124853"/>
                <a:gd name="connsiteX45" fmla="*/ 237598 w 933006"/>
                <a:gd name="connsiteY45" fmla="*/ 123275 h 124853"/>
                <a:gd name="connsiteX46" fmla="*/ 237598 w 933006"/>
                <a:gd name="connsiteY46" fmla="*/ 114738 h 124853"/>
                <a:gd name="connsiteX47" fmla="*/ 316095 w 933006"/>
                <a:gd name="connsiteY47" fmla="*/ 114738 h 124853"/>
                <a:gd name="connsiteX48" fmla="*/ 316095 w 933006"/>
                <a:gd name="connsiteY48" fmla="*/ 123275 h 124853"/>
                <a:gd name="connsiteX49" fmla="*/ 237598 w 933006"/>
                <a:gd name="connsiteY49" fmla="*/ 123275 h 124853"/>
                <a:gd name="connsiteX50" fmla="*/ 368358 w 933006"/>
                <a:gd name="connsiteY50" fmla="*/ 70907 h 124853"/>
                <a:gd name="connsiteX51" fmla="*/ 379943 w 933006"/>
                <a:gd name="connsiteY51" fmla="*/ 72383 h 124853"/>
                <a:gd name="connsiteX52" fmla="*/ 370145 w 933006"/>
                <a:gd name="connsiteY52" fmla="*/ 91346 h 124853"/>
                <a:gd name="connsiteX53" fmla="*/ 350866 w 933006"/>
                <a:gd name="connsiteY53" fmla="*/ 98089 h 124853"/>
                <a:gd name="connsiteX54" fmla="*/ 327790 w 933006"/>
                <a:gd name="connsiteY54" fmla="*/ 88716 h 124853"/>
                <a:gd name="connsiteX55" fmla="*/ 319045 w 933006"/>
                <a:gd name="connsiteY55" fmla="*/ 61844 h 124853"/>
                <a:gd name="connsiteX56" fmla="*/ 322733 w 933006"/>
                <a:gd name="connsiteY56" fmla="*/ 42038 h 124853"/>
                <a:gd name="connsiteX57" fmla="*/ 334217 w 933006"/>
                <a:gd name="connsiteY57" fmla="*/ 29287 h 124853"/>
                <a:gd name="connsiteX58" fmla="*/ 350974 w 933006"/>
                <a:gd name="connsiteY58" fmla="*/ 24971 h 124853"/>
                <a:gd name="connsiteX59" fmla="*/ 369518 w 933006"/>
                <a:gd name="connsiteY59" fmla="*/ 30763 h 124853"/>
                <a:gd name="connsiteX60" fmla="*/ 378891 w 933006"/>
                <a:gd name="connsiteY60" fmla="*/ 47096 h 124853"/>
                <a:gd name="connsiteX61" fmla="*/ 367300 w 933006"/>
                <a:gd name="connsiteY61" fmla="*/ 48889 h 124853"/>
                <a:gd name="connsiteX62" fmla="*/ 361507 w 933006"/>
                <a:gd name="connsiteY62" fmla="*/ 38350 h 124853"/>
                <a:gd name="connsiteX63" fmla="*/ 351392 w 933006"/>
                <a:gd name="connsiteY63" fmla="*/ 34769 h 124853"/>
                <a:gd name="connsiteX64" fmla="*/ 336853 w 933006"/>
                <a:gd name="connsiteY64" fmla="*/ 41195 h 124853"/>
                <a:gd name="connsiteX65" fmla="*/ 331270 w 933006"/>
                <a:gd name="connsiteY65" fmla="*/ 61425 h 124853"/>
                <a:gd name="connsiteX66" fmla="*/ 336644 w 933006"/>
                <a:gd name="connsiteY66" fmla="*/ 81972 h 124853"/>
                <a:gd name="connsiteX67" fmla="*/ 350758 w 933006"/>
                <a:gd name="connsiteY67" fmla="*/ 88291 h 124853"/>
                <a:gd name="connsiteX68" fmla="*/ 362350 w 933006"/>
                <a:gd name="connsiteY68" fmla="*/ 84076 h 124853"/>
                <a:gd name="connsiteX69" fmla="*/ 368358 w 933006"/>
                <a:gd name="connsiteY69" fmla="*/ 70907 h 124853"/>
                <a:gd name="connsiteX70" fmla="*/ 385743 w 933006"/>
                <a:gd name="connsiteY70" fmla="*/ 61527 h 124853"/>
                <a:gd name="connsiteX71" fmla="*/ 396492 w 933006"/>
                <a:gd name="connsiteY71" fmla="*/ 32766 h 124853"/>
                <a:gd name="connsiteX72" fmla="*/ 418509 w 933006"/>
                <a:gd name="connsiteY72" fmla="*/ 24971 h 124853"/>
                <a:gd name="connsiteX73" fmla="*/ 442009 w 933006"/>
                <a:gd name="connsiteY73" fmla="*/ 34452 h 124853"/>
                <a:gd name="connsiteX74" fmla="*/ 451173 w 933006"/>
                <a:gd name="connsiteY74" fmla="*/ 60582 h 124853"/>
                <a:gd name="connsiteX75" fmla="*/ 447168 w 933006"/>
                <a:gd name="connsiteY75" fmla="*/ 81865 h 124853"/>
                <a:gd name="connsiteX76" fmla="*/ 435367 w 933006"/>
                <a:gd name="connsiteY76" fmla="*/ 93874 h 124853"/>
                <a:gd name="connsiteX77" fmla="*/ 418509 w 933006"/>
                <a:gd name="connsiteY77" fmla="*/ 98089 h 124853"/>
                <a:gd name="connsiteX78" fmla="*/ 394698 w 933006"/>
                <a:gd name="connsiteY78" fmla="*/ 88716 h 124853"/>
                <a:gd name="connsiteX79" fmla="*/ 385743 w 933006"/>
                <a:gd name="connsiteY79" fmla="*/ 61527 h 124853"/>
                <a:gd name="connsiteX80" fmla="*/ 397860 w 933006"/>
                <a:gd name="connsiteY80" fmla="*/ 61527 h 124853"/>
                <a:gd name="connsiteX81" fmla="*/ 403653 w 933006"/>
                <a:gd name="connsiteY81" fmla="*/ 81655 h 124853"/>
                <a:gd name="connsiteX82" fmla="*/ 418509 w 933006"/>
                <a:gd name="connsiteY82" fmla="*/ 88291 h 124853"/>
                <a:gd name="connsiteX83" fmla="*/ 433155 w 933006"/>
                <a:gd name="connsiteY83" fmla="*/ 81655 h 124853"/>
                <a:gd name="connsiteX84" fmla="*/ 439056 w 933006"/>
                <a:gd name="connsiteY84" fmla="*/ 61108 h 124853"/>
                <a:gd name="connsiteX85" fmla="*/ 433155 w 933006"/>
                <a:gd name="connsiteY85" fmla="*/ 41512 h 124853"/>
                <a:gd name="connsiteX86" fmla="*/ 418509 w 933006"/>
                <a:gd name="connsiteY86" fmla="*/ 34769 h 124853"/>
                <a:gd name="connsiteX87" fmla="*/ 403653 w 933006"/>
                <a:gd name="connsiteY87" fmla="*/ 41512 h 124853"/>
                <a:gd name="connsiteX88" fmla="*/ 397860 w 933006"/>
                <a:gd name="connsiteY88" fmla="*/ 61527 h 124853"/>
                <a:gd name="connsiteX89" fmla="*/ 464235 w 933006"/>
                <a:gd name="connsiteY89" fmla="*/ 96511 h 124853"/>
                <a:gd name="connsiteX90" fmla="*/ 464235 w 933006"/>
                <a:gd name="connsiteY90" fmla="*/ 26549 h 124853"/>
                <a:gd name="connsiteX91" fmla="*/ 474883 w 933006"/>
                <a:gd name="connsiteY91" fmla="*/ 26549 h 124853"/>
                <a:gd name="connsiteX92" fmla="*/ 474883 w 933006"/>
                <a:gd name="connsiteY92" fmla="*/ 36347 h 124853"/>
                <a:gd name="connsiteX93" fmla="*/ 483623 w 933006"/>
                <a:gd name="connsiteY93" fmla="*/ 28127 h 124853"/>
                <a:gd name="connsiteX94" fmla="*/ 496057 w 933006"/>
                <a:gd name="connsiteY94" fmla="*/ 24971 h 124853"/>
                <a:gd name="connsiteX95" fmla="*/ 508809 w 933006"/>
                <a:gd name="connsiteY95" fmla="*/ 28235 h 124853"/>
                <a:gd name="connsiteX96" fmla="*/ 515869 w 933006"/>
                <a:gd name="connsiteY96" fmla="*/ 37190 h 124853"/>
                <a:gd name="connsiteX97" fmla="*/ 537468 w 933006"/>
                <a:gd name="connsiteY97" fmla="*/ 24971 h 124853"/>
                <a:gd name="connsiteX98" fmla="*/ 553484 w 933006"/>
                <a:gd name="connsiteY98" fmla="*/ 30763 h 124853"/>
                <a:gd name="connsiteX99" fmla="*/ 559067 w 933006"/>
                <a:gd name="connsiteY99" fmla="*/ 48465 h 124853"/>
                <a:gd name="connsiteX100" fmla="*/ 559067 w 933006"/>
                <a:gd name="connsiteY100" fmla="*/ 96511 h 124853"/>
                <a:gd name="connsiteX101" fmla="*/ 547266 w 933006"/>
                <a:gd name="connsiteY101" fmla="*/ 96511 h 124853"/>
                <a:gd name="connsiteX102" fmla="*/ 547266 w 933006"/>
                <a:gd name="connsiteY102" fmla="*/ 52470 h 124853"/>
                <a:gd name="connsiteX103" fmla="*/ 546106 w 933006"/>
                <a:gd name="connsiteY103" fmla="*/ 42247 h 124853"/>
                <a:gd name="connsiteX104" fmla="*/ 541892 w 933006"/>
                <a:gd name="connsiteY104" fmla="*/ 37190 h 124853"/>
                <a:gd name="connsiteX105" fmla="*/ 534832 w 933006"/>
                <a:gd name="connsiteY105" fmla="*/ 35295 h 124853"/>
                <a:gd name="connsiteX106" fmla="*/ 522505 w 933006"/>
                <a:gd name="connsiteY106" fmla="*/ 40245 h 124853"/>
                <a:gd name="connsiteX107" fmla="*/ 517656 w 933006"/>
                <a:gd name="connsiteY107" fmla="*/ 55842 h 124853"/>
                <a:gd name="connsiteX108" fmla="*/ 517656 w 933006"/>
                <a:gd name="connsiteY108" fmla="*/ 96511 h 124853"/>
                <a:gd name="connsiteX109" fmla="*/ 505855 w 933006"/>
                <a:gd name="connsiteY109" fmla="*/ 96511 h 124853"/>
                <a:gd name="connsiteX110" fmla="*/ 505855 w 933006"/>
                <a:gd name="connsiteY110" fmla="*/ 51101 h 124853"/>
                <a:gd name="connsiteX111" fmla="*/ 502909 w 933006"/>
                <a:gd name="connsiteY111" fmla="*/ 39300 h 124853"/>
                <a:gd name="connsiteX112" fmla="*/ 493427 w 933006"/>
                <a:gd name="connsiteY112" fmla="*/ 35295 h 124853"/>
                <a:gd name="connsiteX113" fmla="*/ 484155 w 933006"/>
                <a:gd name="connsiteY113" fmla="*/ 37925 h 124853"/>
                <a:gd name="connsiteX114" fmla="*/ 478039 w 933006"/>
                <a:gd name="connsiteY114" fmla="*/ 45619 h 124853"/>
                <a:gd name="connsiteX115" fmla="*/ 476144 w 933006"/>
                <a:gd name="connsiteY115" fmla="*/ 60266 h 124853"/>
                <a:gd name="connsiteX116" fmla="*/ 476144 w 933006"/>
                <a:gd name="connsiteY116" fmla="*/ 96511 h 124853"/>
                <a:gd name="connsiteX117" fmla="*/ 464235 w 933006"/>
                <a:gd name="connsiteY117" fmla="*/ 96511 h 124853"/>
                <a:gd name="connsiteX118" fmla="*/ 572136 w 933006"/>
                <a:gd name="connsiteY118" fmla="*/ 123275 h 124853"/>
                <a:gd name="connsiteX119" fmla="*/ 572136 w 933006"/>
                <a:gd name="connsiteY119" fmla="*/ 26549 h 124853"/>
                <a:gd name="connsiteX120" fmla="*/ 582986 w 933006"/>
                <a:gd name="connsiteY120" fmla="*/ 26549 h 124853"/>
                <a:gd name="connsiteX121" fmla="*/ 582986 w 933006"/>
                <a:gd name="connsiteY121" fmla="*/ 35612 h 124853"/>
                <a:gd name="connsiteX122" fmla="*/ 591523 w 933006"/>
                <a:gd name="connsiteY122" fmla="*/ 27709 h 124853"/>
                <a:gd name="connsiteX123" fmla="*/ 603216 w 933006"/>
                <a:gd name="connsiteY123" fmla="*/ 24971 h 124853"/>
                <a:gd name="connsiteX124" fmla="*/ 619022 w 933006"/>
                <a:gd name="connsiteY124" fmla="*/ 29603 h 124853"/>
                <a:gd name="connsiteX125" fmla="*/ 629347 w 933006"/>
                <a:gd name="connsiteY125" fmla="*/ 42672 h 124853"/>
                <a:gd name="connsiteX126" fmla="*/ 632927 w 933006"/>
                <a:gd name="connsiteY126" fmla="*/ 61001 h 124853"/>
                <a:gd name="connsiteX127" fmla="*/ 629030 w 933006"/>
                <a:gd name="connsiteY127" fmla="*/ 80388 h 124853"/>
                <a:gd name="connsiteX128" fmla="*/ 617863 w 933006"/>
                <a:gd name="connsiteY128" fmla="*/ 93558 h 124853"/>
                <a:gd name="connsiteX129" fmla="*/ 602373 w 933006"/>
                <a:gd name="connsiteY129" fmla="*/ 98089 h 124853"/>
                <a:gd name="connsiteX130" fmla="*/ 591732 w 933006"/>
                <a:gd name="connsiteY130" fmla="*/ 95560 h 124853"/>
                <a:gd name="connsiteX131" fmla="*/ 584038 w 933006"/>
                <a:gd name="connsiteY131" fmla="*/ 89242 h 124853"/>
                <a:gd name="connsiteX132" fmla="*/ 584038 w 933006"/>
                <a:gd name="connsiteY132" fmla="*/ 123275 h 124853"/>
                <a:gd name="connsiteX133" fmla="*/ 572136 w 933006"/>
                <a:gd name="connsiteY133" fmla="*/ 123275 h 124853"/>
                <a:gd name="connsiteX134" fmla="*/ 582878 w 933006"/>
                <a:gd name="connsiteY134" fmla="*/ 61951 h 124853"/>
                <a:gd name="connsiteX135" fmla="*/ 588360 w 933006"/>
                <a:gd name="connsiteY135" fmla="*/ 81865 h 124853"/>
                <a:gd name="connsiteX136" fmla="*/ 601638 w 933006"/>
                <a:gd name="connsiteY136" fmla="*/ 88291 h 124853"/>
                <a:gd name="connsiteX137" fmla="*/ 615125 w 933006"/>
                <a:gd name="connsiteY137" fmla="*/ 81655 h 124853"/>
                <a:gd name="connsiteX138" fmla="*/ 620809 w 933006"/>
                <a:gd name="connsiteY138" fmla="*/ 60899 h 124853"/>
                <a:gd name="connsiteX139" fmla="*/ 615226 w 933006"/>
                <a:gd name="connsiteY139" fmla="*/ 40986 h 124853"/>
                <a:gd name="connsiteX140" fmla="*/ 602164 w 933006"/>
                <a:gd name="connsiteY140" fmla="*/ 34243 h 124853"/>
                <a:gd name="connsiteX141" fmla="*/ 588677 w 933006"/>
                <a:gd name="connsiteY141" fmla="*/ 41404 h 124853"/>
                <a:gd name="connsiteX142" fmla="*/ 582878 w 933006"/>
                <a:gd name="connsiteY142" fmla="*/ 61951 h 124853"/>
                <a:gd name="connsiteX143" fmla="*/ 646097 w 933006"/>
                <a:gd name="connsiteY143" fmla="*/ 96511 h 124853"/>
                <a:gd name="connsiteX144" fmla="*/ 646097 w 933006"/>
                <a:gd name="connsiteY144" fmla="*/ 0 h 124853"/>
                <a:gd name="connsiteX145" fmla="*/ 657898 w 933006"/>
                <a:gd name="connsiteY145" fmla="*/ 0 h 124853"/>
                <a:gd name="connsiteX146" fmla="*/ 657898 w 933006"/>
                <a:gd name="connsiteY146" fmla="*/ 96511 h 124853"/>
                <a:gd name="connsiteX147" fmla="*/ 646097 w 933006"/>
                <a:gd name="connsiteY147" fmla="*/ 96511 h 124853"/>
                <a:gd name="connsiteX148" fmla="*/ 721225 w 933006"/>
                <a:gd name="connsiteY148" fmla="*/ 73961 h 124853"/>
                <a:gd name="connsiteX149" fmla="*/ 733444 w 933006"/>
                <a:gd name="connsiteY149" fmla="*/ 75546 h 124853"/>
                <a:gd name="connsiteX150" fmla="*/ 722702 w 933006"/>
                <a:gd name="connsiteY150" fmla="*/ 92189 h 124853"/>
                <a:gd name="connsiteX151" fmla="*/ 702681 w 933006"/>
                <a:gd name="connsiteY151" fmla="*/ 98089 h 124853"/>
                <a:gd name="connsiteX152" fmla="*/ 678344 w 933006"/>
                <a:gd name="connsiteY152" fmla="*/ 88716 h 124853"/>
                <a:gd name="connsiteX153" fmla="*/ 669382 w 933006"/>
                <a:gd name="connsiteY153" fmla="*/ 62160 h 124853"/>
                <a:gd name="connsiteX154" fmla="*/ 678445 w 933006"/>
                <a:gd name="connsiteY154" fmla="*/ 34769 h 124853"/>
                <a:gd name="connsiteX155" fmla="*/ 702047 w 933006"/>
                <a:gd name="connsiteY155" fmla="*/ 24971 h 124853"/>
                <a:gd name="connsiteX156" fmla="*/ 724914 w 933006"/>
                <a:gd name="connsiteY156" fmla="*/ 34553 h 124853"/>
                <a:gd name="connsiteX157" fmla="*/ 733869 w 933006"/>
                <a:gd name="connsiteY157" fmla="*/ 61425 h 124853"/>
                <a:gd name="connsiteX158" fmla="*/ 733761 w 933006"/>
                <a:gd name="connsiteY158" fmla="*/ 64588 h 124853"/>
                <a:gd name="connsiteX159" fmla="*/ 681608 w 933006"/>
                <a:gd name="connsiteY159" fmla="*/ 64588 h 124853"/>
                <a:gd name="connsiteX160" fmla="*/ 688142 w 933006"/>
                <a:gd name="connsiteY160" fmla="*/ 82181 h 124853"/>
                <a:gd name="connsiteX161" fmla="*/ 702789 w 933006"/>
                <a:gd name="connsiteY161" fmla="*/ 88291 h 124853"/>
                <a:gd name="connsiteX162" fmla="*/ 713848 w 933006"/>
                <a:gd name="connsiteY162" fmla="*/ 84919 h 124853"/>
                <a:gd name="connsiteX163" fmla="*/ 721225 w 933006"/>
                <a:gd name="connsiteY163" fmla="*/ 73961 h 124853"/>
                <a:gd name="connsiteX164" fmla="*/ 682242 w 933006"/>
                <a:gd name="connsiteY164" fmla="*/ 54783 h 124853"/>
                <a:gd name="connsiteX165" fmla="*/ 721333 w 933006"/>
                <a:gd name="connsiteY165" fmla="*/ 54783 h 124853"/>
                <a:gd name="connsiteX166" fmla="*/ 716902 w 933006"/>
                <a:gd name="connsiteY166" fmla="*/ 41613 h 124853"/>
                <a:gd name="connsiteX167" fmla="*/ 702155 w 933006"/>
                <a:gd name="connsiteY167" fmla="*/ 34769 h 124853"/>
                <a:gd name="connsiteX168" fmla="*/ 688459 w 933006"/>
                <a:gd name="connsiteY168" fmla="*/ 40245 h 124853"/>
                <a:gd name="connsiteX169" fmla="*/ 682242 w 933006"/>
                <a:gd name="connsiteY169" fmla="*/ 54783 h 124853"/>
                <a:gd name="connsiteX170" fmla="*/ 739560 w 933006"/>
                <a:gd name="connsiteY170" fmla="*/ 96511 h 124853"/>
                <a:gd name="connsiteX171" fmla="*/ 765165 w 933006"/>
                <a:gd name="connsiteY171" fmla="*/ 60158 h 124853"/>
                <a:gd name="connsiteX172" fmla="*/ 741563 w 933006"/>
                <a:gd name="connsiteY172" fmla="*/ 26549 h 124853"/>
                <a:gd name="connsiteX173" fmla="*/ 756311 w 933006"/>
                <a:gd name="connsiteY173" fmla="*/ 26549 h 124853"/>
                <a:gd name="connsiteX174" fmla="*/ 767060 w 933006"/>
                <a:gd name="connsiteY174" fmla="*/ 42982 h 124853"/>
                <a:gd name="connsiteX175" fmla="*/ 771908 w 933006"/>
                <a:gd name="connsiteY175" fmla="*/ 50784 h 124853"/>
                <a:gd name="connsiteX176" fmla="*/ 777276 w 933006"/>
                <a:gd name="connsiteY176" fmla="*/ 43090 h 124853"/>
                <a:gd name="connsiteX177" fmla="*/ 789077 w 933006"/>
                <a:gd name="connsiteY177" fmla="*/ 26549 h 124853"/>
                <a:gd name="connsiteX178" fmla="*/ 803197 w 933006"/>
                <a:gd name="connsiteY178" fmla="*/ 26549 h 124853"/>
                <a:gd name="connsiteX179" fmla="*/ 779070 w 933006"/>
                <a:gd name="connsiteY179" fmla="*/ 59530 h 124853"/>
                <a:gd name="connsiteX180" fmla="*/ 805092 w 933006"/>
                <a:gd name="connsiteY180" fmla="*/ 96511 h 124853"/>
                <a:gd name="connsiteX181" fmla="*/ 790553 w 933006"/>
                <a:gd name="connsiteY181" fmla="*/ 96511 h 124853"/>
                <a:gd name="connsiteX182" fmla="*/ 776123 w 933006"/>
                <a:gd name="connsiteY182" fmla="*/ 74804 h 124853"/>
                <a:gd name="connsiteX183" fmla="*/ 772326 w 933006"/>
                <a:gd name="connsiteY183" fmla="*/ 68904 h 124853"/>
                <a:gd name="connsiteX184" fmla="*/ 753991 w 933006"/>
                <a:gd name="connsiteY184" fmla="*/ 96511 h 124853"/>
                <a:gd name="connsiteX185" fmla="*/ 739560 w 933006"/>
                <a:gd name="connsiteY185" fmla="*/ 96511 h 124853"/>
                <a:gd name="connsiteX186" fmla="*/ 808255 w 933006"/>
                <a:gd name="connsiteY186" fmla="*/ 13588 h 124853"/>
                <a:gd name="connsiteX187" fmla="*/ 808255 w 933006"/>
                <a:gd name="connsiteY187" fmla="*/ 0 h 124853"/>
                <a:gd name="connsiteX188" fmla="*/ 820164 w 933006"/>
                <a:gd name="connsiteY188" fmla="*/ 0 h 124853"/>
                <a:gd name="connsiteX189" fmla="*/ 820164 w 933006"/>
                <a:gd name="connsiteY189" fmla="*/ 13588 h 124853"/>
                <a:gd name="connsiteX190" fmla="*/ 808255 w 933006"/>
                <a:gd name="connsiteY190" fmla="*/ 13588 h 124853"/>
                <a:gd name="connsiteX191" fmla="*/ 808255 w 933006"/>
                <a:gd name="connsiteY191" fmla="*/ 96511 h 124853"/>
                <a:gd name="connsiteX192" fmla="*/ 808255 w 933006"/>
                <a:gd name="connsiteY192" fmla="*/ 26549 h 124853"/>
                <a:gd name="connsiteX193" fmla="*/ 820164 w 933006"/>
                <a:gd name="connsiteY193" fmla="*/ 26549 h 124853"/>
                <a:gd name="connsiteX194" fmla="*/ 820164 w 933006"/>
                <a:gd name="connsiteY194" fmla="*/ 96511 h 124853"/>
                <a:gd name="connsiteX195" fmla="*/ 808255 w 933006"/>
                <a:gd name="connsiteY195" fmla="*/ 96511 h 124853"/>
                <a:gd name="connsiteX196" fmla="*/ 861042 w 933006"/>
                <a:gd name="connsiteY196" fmla="*/ 85870 h 124853"/>
                <a:gd name="connsiteX197" fmla="*/ 862728 w 933006"/>
                <a:gd name="connsiteY197" fmla="*/ 96403 h 124853"/>
                <a:gd name="connsiteX198" fmla="*/ 853772 w 933006"/>
                <a:gd name="connsiteY198" fmla="*/ 97462 h 124853"/>
                <a:gd name="connsiteX199" fmla="*/ 843765 w 933006"/>
                <a:gd name="connsiteY199" fmla="*/ 95459 h 124853"/>
                <a:gd name="connsiteX200" fmla="*/ 838809 w 933006"/>
                <a:gd name="connsiteY200" fmla="*/ 90085 h 124853"/>
                <a:gd name="connsiteX201" fmla="*/ 837339 w 933006"/>
                <a:gd name="connsiteY201" fmla="*/ 76072 h 124853"/>
                <a:gd name="connsiteX202" fmla="*/ 837339 w 933006"/>
                <a:gd name="connsiteY202" fmla="*/ 35821 h 124853"/>
                <a:gd name="connsiteX203" fmla="*/ 828694 w 933006"/>
                <a:gd name="connsiteY203" fmla="*/ 35821 h 124853"/>
                <a:gd name="connsiteX204" fmla="*/ 828694 w 933006"/>
                <a:gd name="connsiteY204" fmla="*/ 26549 h 124853"/>
                <a:gd name="connsiteX205" fmla="*/ 837339 w 933006"/>
                <a:gd name="connsiteY205" fmla="*/ 26549 h 124853"/>
                <a:gd name="connsiteX206" fmla="*/ 837339 w 933006"/>
                <a:gd name="connsiteY206" fmla="*/ 9266 h 124853"/>
                <a:gd name="connsiteX207" fmla="*/ 849140 w 933006"/>
                <a:gd name="connsiteY207" fmla="*/ 2104 h 124853"/>
                <a:gd name="connsiteX208" fmla="*/ 849140 w 933006"/>
                <a:gd name="connsiteY208" fmla="*/ 26549 h 124853"/>
                <a:gd name="connsiteX209" fmla="*/ 861042 w 933006"/>
                <a:gd name="connsiteY209" fmla="*/ 26549 h 124853"/>
                <a:gd name="connsiteX210" fmla="*/ 861042 w 933006"/>
                <a:gd name="connsiteY210" fmla="*/ 35821 h 124853"/>
                <a:gd name="connsiteX211" fmla="*/ 849140 w 933006"/>
                <a:gd name="connsiteY211" fmla="*/ 35821 h 124853"/>
                <a:gd name="connsiteX212" fmla="*/ 849140 w 933006"/>
                <a:gd name="connsiteY212" fmla="*/ 76699 h 124853"/>
                <a:gd name="connsiteX213" fmla="*/ 849767 w 933006"/>
                <a:gd name="connsiteY213" fmla="*/ 83233 h 124853"/>
                <a:gd name="connsiteX214" fmla="*/ 851770 w 933006"/>
                <a:gd name="connsiteY214" fmla="*/ 85553 h 124853"/>
                <a:gd name="connsiteX215" fmla="*/ 855883 w 933006"/>
                <a:gd name="connsiteY215" fmla="*/ 86396 h 124853"/>
                <a:gd name="connsiteX216" fmla="*/ 861042 w 933006"/>
                <a:gd name="connsiteY216" fmla="*/ 85870 h 124853"/>
                <a:gd name="connsiteX217" fmla="*/ 875055 w 933006"/>
                <a:gd name="connsiteY217" fmla="*/ 123485 h 124853"/>
                <a:gd name="connsiteX218" fmla="*/ 873794 w 933006"/>
                <a:gd name="connsiteY218" fmla="*/ 112317 h 124853"/>
                <a:gd name="connsiteX219" fmla="*/ 880537 w 933006"/>
                <a:gd name="connsiteY219" fmla="*/ 113369 h 124853"/>
                <a:gd name="connsiteX220" fmla="*/ 886855 w 933006"/>
                <a:gd name="connsiteY220" fmla="*/ 112001 h 124853"/>
                <a:gd name="connsiteX221" fmla="*/ 890760 w 933006"/>
                <a:gd name="connsiteY221" fmla="*/ 108420 h 124853"/>
                <a:gd name="connsiteX222" fmla="*/ 894442 w 933006"/>
                <a:gd name="connsiteY222" fmla="*/ 99566 h 124853"/>
                <a:gd name="connsiteX223" fmla="*/ 895500 w 933006"/>
                <a:gd name="connsiteY223" fmla="*/ 96619 h 124853"/>
                <a:gd name="connsiteX224" fmla="*/ 868945 w 933006"/>
                <a:gd name="connsiteY224" fmla="*/ 26549 h 124853"/>
                <a:gd name="connsiteX225" fmla="*/ 881697 w 933006"/>
                <a:gd name="connsiteY225" fmla="*/ 26549 h 124853"/>
                <a:gd name="connsiteX226" fmla="*/ 896235 w 933006"/>
                <a:gd name="connsiteY226" fmla="*/ 67117 h 124853"/>
                <a:gd name="connsiteX227" fmla="*/ 901293 w 933006"/>
                <a:gd name="connsiteY227" fmla="*/ 83233 h 124853"/>
                <a:gd name="connsiteX228" fmla="*/ 906141 w 933006"/>
                <a:gd name="connsiteY228" fmla="*/ 67326 h 124853"/>
                <a:gd name="connsiteX229" fmla="*/ 921105 w 933006"/>
                <a:gd name="connsiteY229" fmla="*/ 26549 h 124853"/>
                <a:gd name="connsiteX230" fmla="*/ 933007 w 933006"/>
                <a:gd name="connsiteY230" fmla="*/ 26549 h 124853"/>
                <a:gd name="connsiteX231" fmla="*/ 906350 w 933006"/>
                <a:gd name="connsiteY231" fmla="*/ 97671 h 124853"/>
                <a:gd name="connsiteX232" fmla="*/ 899715 w 933006"/>
                <a:gd name="connsiteY232" fmla="*/ 113579 h 124853"/>
                <a:gd name="connsiteX233" fmla="*/ 892446 w 933006"/>
                <a:gd name="connsiteY233" fmla="*/ 122116 h 124853"/>
                <a:gd name="connsiteX234" fmla="*/ 882749 w 933006"/>
                <a:gd name="connsiteY234" fmla="*/ 124853 h 124853"/>
                <a:gd name="connsiteX235" fmla="*/ 875055 w 933006"/>
                <a:gd name="connsiteY235" fmla="*/ 123485 h 124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</a:cxnLst>
              <a:rect l="l" t="t" r="r" b="b"/>
              <a:pathLst>
                <a:path w="933006" h="124853">
                  <a:moveTo>
                    <a:pt x="0" y="96511"/>
                  </a:moveTo>
                  <a:lnTo>
                    <a:pt x="0" y="0"/>
                  </a:lnTo>
                  <a:lnTo>
                    <a:pt x="12750" y="0"/>
                  </a:lnTo>
                  <a:lnTo>
                    <a:pt x="12750" y="85128"/>
                  </a:lnTo>
                  <a:lnTo>
                    <a:pt x="60269" y="85128"/>
                  </a:lnTo>
                  <a:lnTo>
                    <a:pt x="60269" y="96511"/>
                  </a:lnTo>
                  <a:lnTo>
                    <a:pt x="0" y="96511"/>
                  </a:lnTo>
                  <a:close/>
                  <a:moveTo>
                    <a:pt x="68804" y="61527"/>
                  </a:moveTo>
                  <a:cubicBezTo>
                    <a:pt x="68804" y="48606"/>
                    <a:pt x="72386" y="39017"/>
                    <a:pt x="79551" y="32766"/>
                  </a:cubicBezTo>
                  <a:cubicBezTo>
                    <a:pt x="85592" y="27567"/>
                    <a:pt x="92932" y="24971"/>
                    <a:pt x="101572" y="24971"/>
                  </a:cubicBezTo>
                  <a:cubicBezTo>
                    <a:pt x="111195" y="24971"/>
                    <a:pt x="119028" y="28127"/>
                    <a:pt x="125068" y="34452"/>
                  </a:cubicBezTo>
                  <a:cubicBezTo>
                    <a:pt x="131180" y="40771"/>
                    <a:pt x="134235" y="49483"/>
                    <a:pt x="134235" y="60582"/>
                  </a:cubicBezTo>
                  <a:cubicBezTo>
                    <a:pt x="134235" y="69571"/>
                    <a:pt x="132901" y="76665"/>
                    <a:pt x="130231" y="81865"/>
                  </a:cubicBezTo>
                  <a:cubicBezTo>
                    <a:pt x="127562" y="86996"/>
                    <a:pt x="123629" y="90995"/>
                    <a:pt x="118430" y="93874"/>
                  </a:cubicBezTo>
                  <a:cubicBezTo>
                    <a:pt x="113303" y="96686"/>
                    <a:pt x="107683" y="98089"/>
                    <a:pt x="101572" y="98089"/>
                  </a:cubicBezTo>
                  <a:cubicBezTo>
                    <a:pt x="91738" y="98089"/>
                    <a:pt x="83800" y="94967"/>
                    <a:pt x="77760" y="88716"/>
                  </a:cubicBezTo>
                  <a:cubicBezTo>
                    <a:pt x="71789" y="82391"/>
                    <a:pt x="68804" y="73327"/>
                    <a:pt x="68804" y="61527"/>
                  </a:cubicBezTo>
                  <a:close/>
                  <a:moveTo>
                    <a:pt x="80920" y="61527"/>
                  </a:moveTo>
                  <a:cubicBezTo>
                    <a:pt x="80920" y="70522"/>
                    <a:pt x="82852" y="77232"/>
                    <a:pt x="86716" y="81655"/>
                  </a:cubicBezTo>
                  <a:cubicBezTo>
                    <a:pt x="90650" y="86079"/>
                    <a:pt x="95601" y="88291"/>
                    <a:pt x="101572" y="88291"/>
                  </a:cubicBezTo>
                  <a:cubicBezTo>
                    <a:pt x="107472" y="88291"/>
                    <a:pt x="112355" y="86079"/>
                    <a:pt x="116218" y="81655"/>
                  </a:cubicBezTo>
                  <a:cubicBezTo>
                    <a:pt x="120152" y="77158"/>
                    <a:pt x="122118" y="70313"/>
                    <a:pt x="122118" y="61108"/>
                  </a:cubicBezTo>
                  <a:cubicBezTo>
                    <a:pt x="122118" y="52470"/>
                    <a:pt x="120152" y="45936"/>
                    <a:pt x="116218" y="41512"/>
                  </a:cubicBezTo>
                  <a:cubicBezTo>
                    <a:pt x="112284" y="37014"/>
                    <a:pt x="107402" y="34769"/>
                    <a:pt x="101572" y="34769"/>
                  </a:cubicBezTo>
                  <a:cubicBezTo>
                    <a:pt x="95601" y="34769"/>
                    <a:pt x="90650" y="37014"/>
                    <a:pt x="86716" y="41512"/>
                  </a:cubicBezTo>
                  <a:cubicBezTo>
                    <a:pt x="82852" y="45936"/>
                    <a:pt x="80920" y="52612"/>
                    <a:pt x="80920" y="61527"/>
                  </a:cubicBezTo>
                  <a:close/>
                  <a:moveTo>
                    <a:pt x="160261" y="96511"/>
                  </a:moveTo>
                  <a:lnTo>
                    <a:pt x="138871" y="26549"/>
                  </a:lnTo>
                  <a:lnTo>
                    <a:pt x="151094" y="26549"/>
                  </a:lnTo>
                  <a:lnTo>
                    <a:pt x="162262" y="66901"/>
                  </a:lnTo>
                  <a:lnTo>
                    <a:pt x="166372" y="81972"/>
                  </a:lnTo>
                  <a:cubicBezTo>
                    <a:pt x="166583" y="81197"/>
                    <a:pt x="167777" y="76389"/>
                    <a:pt x="169954" y="67535"/>
                  </a:cubicBezTo>
                  <a:lnTo>
                    <a:pt x="181123" y="26549"/>
                  </a:lnTo>
                  <a:lnTo>
                    <a:pt x="193345" y="26549"/>
                  </a:lnTo>
                  <a:lnTo>
                    <a:pt x="203776" y="67117"/>
                  </a:lnTo>
                  <a:lnTo>
                    <a:pt x="207253" y="80496"/>
                  </a:lnTo>
                  <a:lnTo>
                    <a:pt x="211257" y="67009"/>
                  </a:lnTo>
                  <a:lnTo>
                    <a:pt x="223269" y="26549"/>
                  </a:lnTo>
                  <a:lnTo>
                    <a:pt x="234753" y="26549"/>
                  </a:lnTo>
                  <a:lnTo>
                    <a:pt x="212943" y="96511"/>
                  </a:lnTo>
                  <a:lnTo>
                    <a:pt x="200615" y="96511"/>
                  </a:lnTo>
                  <a:lnTo>
                    <a:pt x="189447" y="54574"/>
                  </a:lnTo>
                  <a:lnTo>
                    <a:pt x="186813" y="42672"/>
                  </a:lnTo>
                  <a:lnTo>
                    <a:pt x="172588" y="96511"/>
                  </a:lnTo>
                  <a:lnTo>
                    <a:pt x="160261" y="96511"/>
                  </a:lnTo>
                  <a:close/>
                  <a:moveTo>
                    <a:pt x="237598" y="123275"/>
                  </a:moveTo>
                  <a:lnTo>
                    <a:pt x="237598" y="114738"/>
                  </a:lnTo>
                  <a:lnTo>
                    <a:pt x="316095" y="114738"/>
                  </a:lnTo>
                  <a:lnTo>
                    <a:pt x="316095" y="123275"/>
                  </a:lnTo>
                  <a:lnTo>
                    <a:pt x="237598" y="123275"/>
                  </a:lnTo>
                  <a:close/>
                  <a:moveTo>
                    <a:pt x="368358" y="70907"/>
                  </a:moveTo>
                  <a:lnTo>
                    <a:pt x="379943" y="72383"/>
                  </a:lnTo>
                  <a:cubicBezTo>
                    <a:pt x="378682" y="80462"/>
                    <a:pt x="375419" y="86780"/>
                    <a:pt x="370145" y="91346"/>
                  </a:cubicBezTo>
                  <a:cubicBezTo>
                    <a:pt x="364953" y="95844"/>
                    <a:pt x="358520" y="98089"/>
                    <a:pt x="350866" y="98089"/>
                  </a:cubicBezTo>
                  <a:cubicBezTo>
                    <a:pt x="341311" y="98089"/>
                    <a:pt x="333623" y="94967"/>
                    <a:pt x="327790" y="88716"/>
                  </a:cubicBezTo>
                  <a:cubicBezTo>
                    <a:pt x="321964" y="82465"/>
                    <a:pt x="319045" y="73509"/>
                    <a:pt x="319045" y="61844"/>
                  </a:cubicBezTo>
                  <a:cubicBezTo>
                    <a:pt x="319045" y="54257"/>
                    <a:pt x="320275" y="47655"/>
                    <a:pt x="322733" y="42038"/>
                  </a:cubicBezTo>
                  <a:cubicBezTo>
                    <a:pt x="325261" y="36347"/>
                    <a:pt x="329092" y="32098"/>
                    <a:pt x="334217" y="29287"/>
                  </a:cubicBezTo>
                  <a:cubicBezTo>
                    <a:pt x="339348" y="26407"/>
                    <a:pt x="344932" y="24971"/>
                    <a:pt x="350974" y="24971"/>
                  </a:cubicBezTo>
                  <a:cubicBezTo>
                    <a:pt x="358560" y="24971"/>
                    <a:pt x="364737" y="26899"/>
                    <a:pt x="369518" y="30763"/>
                  </a:cubicBezTo>
                  <a:cubicBezTo>
                    <a:pt x="374360" y="34627"/>
                    <a:pt x="377489" y="40069"/>
                    <a:pt x="378891" y="47096"/>
                  </a:cubicBezTo>
                  <a:lnTo>
                    <a:pt x="367300" y="48889"/>
                  </a:lnTo>
                  <a:cubicBezTo>
                    <a:pt x="366248" y="44183"/>
                    <a:pt x="364319" y="40669"/>
                    <a:pt x="361507" y="38350"/>
                  </a:cubicBezTo>
                  <a:cubicBezTo>
                    <a:pt x="358695" y="35962"/>
                    <a:pt x="355323" y="34769"/>
                    <a:pt x="351392" y="34769"/>
                  </a:cubicBezTo>
                  <a:cubicBezTo>
                    <a:pt x="345424" y="34769"/>
                    <a:pt x="340576" y="36907"/>
                    <a:pt x="336853" y="41195"/>
                  </a:cubicBezTo>
                  <a:cubicBezTo>
                    <a:pt x="333131" y="45477"/>
                    <a:pt x="331270" y="52221"/>
                    <a:pt x="331270" y="61425"/>
                  </a:cubicBezTo>
                  <a:cubicBezTo>
                    <a:pt x="331270" y="70839"/>
                    <a:pt x="333057" y="77684"/>
                    <a:pt x="336644" y="81972"/>
                  </a:cubicBezTo>
                  <a:cubicBezTo>
                    <a:pt x="340225" y="86187"/>
                    <a:pt x="344932" y="88291"/>
                    <a:pt x="350758" y="88291"/>
                  </a:cubicBezTo>
                  <a:cubicBezTo>
                    <a:pt x="355398" y="88291"/>
                    <a:pt x="359261" y="86888"/>
                    <a:pt x="362350" y="84076"/>
                  </a:cubicBezTo>
                  <a:cubicBezTo>
                    <a:pt x="365513" y="81197"/>
                    <a:pt x="367515" y="76807"/>
                    <a:pt x="368358" y="70907"/>
                  </a:cubicBezTo>
                  <a:close/>
                  <a:moveTo>
                    <a:pt x="385743" y="61527"/>
                  </a:moveTo>
                  <a:cubicBezTo>
                    <a:pt x="385743" y="48606"/>
                    <a:pt x="389323" y="39017"/>
                    <a:pt x="396492" y="32766"/>
                  </a:cubicBezTo>
                  <a:cubicBezTo>
                    <a:pt x="402527" y="27567"/>
                    <a:pt x="409870" y="24971"/>
                    <a:pt x="418509" y="24971"/>
                  </a:cubicBezTo>
                  <a:cubicBezTo>
                    <a:pt x="428131" y="24971"/>
                    <a:pt x="435967" y="28127"/>
                    <a:pt x="442009" y="34452"/>
                  </a:cubicBezTo>
                  <a:cubicBezTo>
                    <a:pt x="448119" y="40771"/>
                    <a:pt x="451173" y="49483"/>
                    <a:pt x="451173" y="60582"/>
                  </a:cubicBezTo>
                  <a:cubicBezTo>
                    <a:pt x="451173" y="69571"/>
                    <a:pt x="449838" y="76665"/>
                    <a:pt x="447168" y="81865"/>
                  </a:cubicBezTo>
                  <a:cubicBezTo>
                    <a:pt x="444498" y="86996"/>
                    <a:pt x="440566" y="90995"/>
                    <a:pt x="435367" y="93874"/>
                  </a:cubicBezTo>
                  <a:cubicBezTo>
                    <a:pt x="430242" y="96686"/>
                    <a:pt x="424618" y="98089"/>
                    <a:pt x="418509" y="98089"/>
                  </a:cubicBezTo>
                  <a:cubicBezTo>
                    <a:pt x="408677" y="98089"/>
                    <a:pt x="400740" y="94967"/>
                    <a:pt x="394698" y="88716"/>
                  </a:cubicBezTo>
                  <a:cubicBezTo>
                    <a:pt x="388730" y="82391"/>
                    <a:pt x="385743" y="73327"/>
                    <a:pt x="385743" y="61527"/>
                  </a:cubicBezTo>
                  <a:close/>
                  <a:moveTo>
                    <a:pt x="397860" y="61527"/>
                  </a:moveTo>
                  <a:cubicBezTo>
                    <a:pt x="397860" y="70522"/>
                    <a:pt x="399789" y="77232"/>
                    <a:pt x="403653" y="81655"/>
                  </a:cubicBezTo>
                  <a:cubicBezTo>
                    <a:pt x="407584" y="86079"/>
                    <a:pt x="412541" y="88291"/>
                    <a:pt x="418509" y="88291"/>
                  </a:cubicBezTo>
                  <a:cubicBezTo>
                    <a:pt x="424409" y="88291"/>
                    <a:pt x="429291" y="86079"/>
                    <a:pt x="433155" y="81655"/>
                  </a:cubicBezTo>
                  <a:cubicBezTo>
                    <a:pt x="437087" y="77158"/>
                    <a:pt x="439056" y="70313"/>
                    <a:pt x="439056" y="61108"/>
                  </a:cubicBezTo>
                  <a:cubicBezTo>
                    <a:pt x="439056" y="52470"/>
                    <a:pt x="437087" y="45936"/>
                    <a:pt x="433155" y="41512"/>
                  </a:cubicBezTo>
                  <a:cubicBezTo>
                    <a:pt x="429224" y="37014"/>
                    <a:pt x="424342" y="34769"/>
                    <a:pt x="418509" y="34769"/>
                  </a:cubicBezTo>
                  <a:cubicBezTo>
                    <a:pt x="412541" y="34769"/>
                    <a:pt x="407584" y="37014"/>
                    <a:pt x="403653" y="41512"/>
                  </a:cubicBezTo>
                  <a:cubicBezTo>
                    <a:pt x="399789" y="45936"/>
                    <a:pt x="397860" y="52612"/>
                    <a:pt x="397860" y="61527"/>
                  </a:cubicBezTo>
                  <a:close/>
                  <a:moveTo>
                    <a:pt x="464235" y="96511"/>
                  </a:moveTo>
                  <a:lnTo>
                    <a:pt x="464235" y="26549"/>
                  </a:lnTo>
                  <a:lnTo>
                    <a:pt x="474883" y="26549"/>
                  </a:lnTo>
                  <a:lnTo>
                    <a:pt x="474883" y="36347"/>
                  </a:lnTo>
                  <a:cubicBezTo>
                    <a:pt x="477061" y="32975"/>
                    <a:pt x="479974" y="30237"/>
                    <a:pt x="483623" y="28127"/>
                  </a:cubicBezTo>
                  <a:cubicBezTo>
                    <a:pt x="487277" y="26023"/>
                    <a:pt x="491425" y="24971"/>
                    <a:pt x="496057" y="24971"/>
                  </a:cubicBezTo>
                  <a:cubicBezTo>
                    <a:pt x="501256" y="24971"/>
                    <a:pt x="505505" y="26056"/>
                    <a:pt x="508809" y="28235"/>
                  </a:cubicBezTo>
                  <a:cubicBezTo>
                    <a:pt x="512106" y="30345"/>
                    <a:pt x="514460" y="33326"/>
                    <a:pt x="515869" y="37190"/>
                  </a:cubicBezTo>
                  <a:cubicBezTo>
                    <a:pt x="521419" y="29044"/>
                    <a:pt x="528614" y="24971"/>
                    <a:pt x="537468" y="24971"/>
                  </a:cubicBezTo>
                  <a:cubicBezTo>
                    <a:pt x="544421" y="24971"/>
                    <a:pt x="549761" y="26899"/>
                    <a:pt x="553484" y="30763"/>
                  </a:cubicBezTo>
                  <a:cubicBezTo>
                    <a:pt x="557206" y="34627"/>
                    <a:pt x="559067" y="40528"/>
                    <a:pt x="559067" y="48465"/>
                  </a:cubicBezTo>
                  <a:lnTo>
                    <a:pt x="559067" y="96511"/>
                  </a:lnTo>
                  <a:lnTo>
                    <a:pt x="547266" y="96511"/>
                  </a:lnTo>
                  <a:lnTo>
                    <a:pt x="547266" y="52470"/>
                  </a:lnTo>
                  <a:cubicBezTo>
                    <a:pt x="547266" y="47689"/>
                    <a:pt x="546882" y="44284"/>
                    <a:pt x="546106" y="42247"/>
                  </a:cubicBezTo>
                  <a:cubicBezTo>
                    <a:pt x="545338" y="40143"/>
                    <a:pt x="543928" y="38457"/>
                    <a:pt x="541892" y="37190"/>
                  </a:cubicBezTo>
                  <a:cubicBezTo>
                    <a:pt x="539923" y="35929"/>
                    <a:pt x="537576" y="35295"/>
                    <a:pt x="534832" y="35295"/>
                  </a:cubicBezTo>
                  <a:cubicBezTo>
                    <a:pt x="529916" y="35295"/>
                    <a:pt x="525809" y="36947"/>
                    <a:pt x="522505" y="40245"/>
                  </a:cubicBezTo>
                  <a:cubicBezTo>
                    <a:pt x="519275" y="43475"/>
                    <a:pt x="517656" y="48674"/>
                    <a:pt x="517656" y="55842"/>
                  </a:cubicBezTo>
                  <a:lnTo>
                    <a:pt x="517656" y="96511"/>
                  </a:lnTo>
                  <a:lnTo>
                    <a:pt x="505855" y="96511"/>
                  </a:lnTo>
                  <a:lnTo>
                    <a:pt x="505855" y="51101"/>
                  </a:lnTo>
                  <a:cubicBezTo>
                    <a:pt x="505855" y="45828"/>
                    <a:pt x="504878" y="41897"/>
                    <a:pt x="502909" y="39300"/>
                  </a:cubicBezTo>
                  <a:cubicBezTo>
                    <a:pt x="501014" y="36630"/>
                    <a:pt x="497851" y="35295"/>
                    <a:pt x="493427" y="35295"/>
                  </a:cubicBezTo>
                  <a:cubicBezTo>
                    <a:pt x="490123" y="35295"/>
                    <a:pt x="487035" y="36171"/>
                    <a:pt x="484155" y="37925"/>
                  </a:cubicBezTo>
                  <a:cubicBezTo>
                    <a:pt x="481343" y="39685"/>
                    <a:pt x="479307" y="42247"/>
                    <a:pt x="478039" y="45619"/>
                  </a:cubicBezTo>
                  <a:cubicBezTo>
                    <a:pt x="476778" y="48991"/>
                    <a:pt x="476144" y="53873"/>
                    <a:pt x="476144" y="60266"/>
                  </a:cubicBezTo>
                  <a:lnTo>
                    <a:pt x="476144" y="96511"/>
                  </a:lnTo>
                  <a:lnTo>
                    <a:pt x="464235" y="96511"/>
                  </a:lnTo>
                  <a:close/>
                  <a:moveTo>
                    <a:pt x="572136" y="123275"/>
                  </a:moveTo>
                  <a:lnTo>
                    <a:pt x="572136" y="26549"/>
                  </a:lnTo>
                  <a:lnTo>
                    <a:pt x="582986" y="26549"/>
                  </a:lnTo>
                  <a:lnTo>
                    <a:pt x="582986" y="35612"/>
                  </a:lnTo>
                  <a:cubicBezTo>
                    <a:pt x="585515" y="32098"/>
                    <a:pt x="588360" y="29462"/>
                    <a:pt x="591523" y="27709"/>
                  </a:cubicBezTo>
                  <a:cubicBezTo>
                    <a:pt x="594753" y="25881"/>
                    <a:pt x="598651" y="24971"/>
                    <a:pt x="603216" y="24971"/>
                  </a:cubicBezTo>
                  <a:cubicBezTo>
                    <a:pt x="609184" y="24971"/>
                    <a:pt x="614457" y="26515"/>
                    <a:pt x="619022" y="29603"/>
                  </a:cubicBezTo>
                  <a:cubicBezTo>
                    <a:pt x="623588" y="32692"/>
                    <a:pt x="627027" y="37048"/>
                    <a:pt x="629347" y="42672"/>
                  </a:cubicBezTo>
                  <a:cubicBezTo>
                    <a:pt x="631734" y="48222"/>
                    <a:pt x="632927" y="54331"/>
                    <a:pt x="632927" y="61001"/>
                  </a:cubicBezTo>
                  <a:cubicBezTo>
                    <a:pt x="632927" y="68169"/>
                    <a:pt x="631626" y="74629"/>
                    <a:pt x="629030" y="80388"/>
                  </a:cubicBezTo>
                  <a:cubicBezTo>
                    <a:pt x="626501" y="86079"/>
                    <a:pt x="622779" y="90469"/>
                    <a:pt x="617863" y="93558"/>
                  </a:cubicBezTo>
                  <a:cubicBezTo>
                    <a:pt x="612947" y="96579"/>
                    <a:pt x="607781" y="98089"/>
                    <a:pt x="602373" y="98089"/>
                  </a:cubicBezTo>
                  <a:cubicBezTo>
                    <a:pt x="598442" y="98089"/>
                    <a:pt x="594895" y="97246"/>
                    <a:pt x="591732" y="95560"/>
                  </a:cubicBezTo>
                  <a:cubicBezTo>
                    <a:pt x="588637" y="93874"/>
                    <a:pt x="586074" y="91770"/>
                    <a:pt x="584038" y="89242"/>
                  </a:cubicBezTo>
                  <a:lnTo>
                    <a:pt x="584038" y="123275"/>
                  </a:lnTo>
                  <a:lnTo>
                    <a:pt x="572136" y="123275"/>
                  </a:lnTo>
                  <a:close/>
                  <a:moveTo>
                    <a:pt x="582878" y="61951"/>
                  </a:moveTo>
                  <a:cubicBezTo>
                    <a:pt x="582878" y="70940"/>
                    <a:pt x="584705" y="77582"/>
                    <a:pt x="588360" y="81865"/>
                  </a:cubicBezTo>
                  <a:cubicBezTo>
                    <a:pt x="592009" y="86153"/>
                    <a:pt x="596439" y="88291"/>
                    <a:pt x="601638" y="88291"/>
                  </a:cubicBezTo>
                  <a:cubicBezTo>
                    <a:pt x="606905" y="88291"/>
                    <a:pt x="611396" y="86079"/>
                    <a:pt x="615125" y="81655"/>
                  </a:cubicBezTo>
                  <a:cubicBezTo>
                    <a:pt x="618915" y="77232"/>
                    <a:pt x="620809" y="70313"/>
                    <a:pt x="620809" y="60899"/>
                  </a:cubicBezTo>
                  <a:cubicBezTo>
                    <a:pt x="620809" y="52045"/>
                    <a:pt x="618948" y="45410"/>
                    <a:pt x="615226" y="40986"/>
                  </a:cubicBezTo>
                  <a:cubicBezTo>
                    <a:pt x="611571" y="36488"/>
                    <a:pt x="607222" y="34243"/>
                    <a:pt x="602164" y="34243"/>
                  </a:cubicBezTo>
                  <a:cubicBezTo>
                    <a:pt x="597107" y="34243"/>
                    <a:pt x="592609" y="36630"/>
                    <a:pt x="588677" y="41404"/>
                  </a:cubicBezTo>
                  <a:cubicBezTo>
                    <a:pt x="584813" y="46111"/>
                    <a:pt x="582878" y="52962"/>
                    <a:pt x="582878" y="61951"/>
                  </a:cubicBezTo>
                  <a:close/>
                  <a:moveTo>
                    <a:pt x="646097" y="96511"/>
                  </a:moveTo>
                  <a:lnTo>
                    <a:pt x="646097" y="0"/>
                  </a:lnTo>
                  <a:lnTo>
                    <a:pt x="657898" y="0"/>
                  </a:lnTo>
                  <a:lnTo>
                    <a:pt x="657898" y="96511"/>
                  </a:lnTo>
                  <a:lnTo>
                    <a:pt x="646097" y="96511"/>
                  </a:lnTo>
                  <a:close/>
                  <a:moveTo>
                    <a:pt x="721225" y="73961"/>
                  </a:moveTo>
                  <a:lnTo>
                    <a:pt x="733444" y="75546"/>
                  </a:lnTo>
                  <a:cubicBezTo>
                    <a:pt x="731549" y="82640"/>
                    <a:pt x="727968" y="88190"/>
                    <a:pt x="722702" y="92189"/>
                  </a:cubicBezTo>
                  <a:cubicBezTo>
                    <a:pt x="717503" y="96127"/>
                    <a:pt x="710827" y="98089"/>
                    <a:pt x="702681" y="98089"/>
                  </a:cubicBezTo>
                  <a:cubicBezTo>
                    <a:pt x="692491" y="98089"/>
                    <a:pt x="684379" y="94967"/>
                    <a:pt x="678344" y="88716"/>
                  </a:cubicBezTo>
                  <a:cubicBezTo>
                    <a:pt x="672369" y="82391"/>
                    <a:pt x="669382" y="73543"/>
                    <a:pt x="669382" y="62160"/>
                  </a:cubicBezTo>
                  <a:cubicBezTo>
                    <a:pt x="669382" y="50360"/>
                    <a:pt x="672403" y="41229"/>
                    <a:pt x="678445" y="34769"/>
                  </a:cubicBezTo>
                  <a:cubicBezTo>
                    <a:pt x="684487" y="28235"/>
                    <a:pt x="692357" y="24971"/>
                    <a:pt x="702047" y="24971"/>
                  </a:cubicBezTo>
                  <a:cubicBezTo>
                    <a:pt x="711393" y="24971"/>
                    <a:pt x="719013" y="28167"/>
                    <a:pt x="724914" y="34553"/>
                  </a:cubicBezTo>
                  <a:cubicBezTo>
                    <a:pt x="730881" y="40878"/>
                    <a:pt x="733869" y="49834"/>
                    <a:pt x="733869" y="61425"/>
                  </a:cubicBezTo>
                  <a:cubicBezTo>
                    <a:pt x="733869" y="62127"/>
                    <a:pt x="733835" y="63179"/>
                    <a:pt x="733761" y="64588"/>
                  </a:cubicBezTo>
                  <a:lnTo>
                    <a:pt x="681608" y="64588"/>
                  </a:lnTo>
                  <a:cubicBezTo>
                    <a:pt x="682026" y="72242"/>
                    <a:pt x="684204" y="78108"/>
                    <a:pt x="688142" y="82181"/>
                  </a:cubicBezTo>
                  <a:cubicBezTo>
                    <a:pt x="692073" y="86254"/>
                    <a:pt x="696956" y="88291"/>
                    <a:pt x="702789" y="88291"/>
                  </a:cubicBezTo>
                  <a:cubicBezTo>
                    <a:pt x="707138" y="88291"/>
                    <a:pt x="710827" y="87171"/>
                    <a:pt x="713848" y="84919"/>
                  </a:cubicBezTo>
                  <a:cubicBezTo>
                    <a:pt x="716936" y="82606"/>
                    <a:pt x="719398" y="78951"/>
                    <a:pt x="721225" y="73961"/>
                  </a:cubicBezTo>
                  <a:close/>
                  <a:moveTo>
                    <a:pt x="682242" y="54783"/>
                  </a:moveTo>
                  <a:lnTo>
                    <a:pt x="721333" y="54783"/>
                  </a:lnTo>
                  <a:cubicBezTo>
                    <a:pt x="720841" y="48957"/>
                    <a:pt x="719364" y="44567"/>
                    <a:pt x="716902" y="41613"/>
                  </a:cubicBezTo>
                  <a:cubicBezTo>
                    <a:pt x="713113" y="37048"/>
                    <a:pt x="708197" y="34769"/>
                    <a:pt x="702155" y="34769"/>
                  </a:cubicBezTo>
                  <a:cubicBezTo>
                    <a:pt x="696747" y="34769"/>
                    <a:pt x="692181" y="36596"/>
                    <a:pt x="688459" y="40245"/>
                  </a:cubicBezTo>
                  <a:cubicBezTo>
                    <a:pt x="684730" y="43832"/>
                    <a:pt x="682660" y="48674"/>
                    <a:pt x="682242" y="54783"/>
                  </a:cubicBezTo>
                  <a:close/>
                  <a:moveTo>
                    <a:pt x="739560" y="96511"/>
                  </a:moveTo>
                  <a:lnTo>
                    <a:pt x="765165" y="60158"/>
                  </a:lnTo>
                  <a:lnTo>
                    <a:pt x="741563" y="26549"/>
                  </a:lnTo>
                  <a:lnTo>
                    <a:pt x="756311" y="26549"/>
                  </a:lnTo>
                  <a:lnTo>
                    <a:pt x="767060" y="42982"/>
                  </a:lnTo>
                  <a:cubicBezTo>
                    <a:pt x="769096" y="46077"/>
                    <a:pt x="770708" y="48674"/>
                    <a:pt x="771908" y="50784"/>
                  </a:cubicBezTo>
                  <a:cubicBezTo>
                    <a:pt x="773870" y="47905"/>
                    <a:pt x="775664" y="45336"/>
                    <a:pt x="777276" y="43090"/>
                  </a:cubicBezTo>
                  <a:lnTo>
                    <a:pt x="789077" y="26549"/>
                  </a:lnTo>
                  <a:lnTo>
                    <a:pt x="803197" y="26549"/>
                  </a:lnTo>
                  <a:lnTo>
                    <a:pt x="779070" y="59530"/>
                  </a:lnTo>
                  <a:lnTo>
                    <a:pt x="805092" y="96511"/>
                  </a:lnTo>
                  <a:lnTo>
                    <a:pt x="790553" y="96511"/>
                  </a:lnTo>
                  <a:lnTo>
                    <a:pt x="776123" y="74804"/>
                  </a:lnTo>
                  <a:lnTo>
                    <a:pt x="772326" y="68904"/>
                  </a:lnTo>
                  <a:lnTo>
                    <a:pt x="753991" y="96511"/>
                  </a:lnTo>
                  <a:lnTo>
                    <a:pt x="739560" y="96511"/>
                  </a:lnTo>
                  <a:close/>
                  <a:moveTo>
                    <a:pt x="808255" y="13588"/>
                  </a:moveTo>
                  <a:lnTo>
                    <a:pt x="808255" y="0"/>
                  </a:lnTo>
                  <a:lnTo>
                    <a:pt x="820164" y="0"/>
                  </a:lnTo>
                  <a:lnTo>
                    <a:pt x="820164" y="13588"/>
                  </a:lnTo>
                  <a:lnTo>
                    <a:pt x="808255" y="13588"/>
                  </a:lnTo>
                  <a:close/>
                  <a:moveTo>
                    <a:pt x="808255" y="96511"/>
                  </a:moveTo>
                  <a:lnTo>
                    <a:pt x="808255" y="26549"/>
                  </a:lnTo>
                  <a:lnTo>
                    <a:pt x="820164" y="26549"/>
                  </a:lnTo>
                  <a:lnTo>
                    <a:pt x="820164" y="96511"/>
                  </a:lnTo>
                  <a:lnTo>
                    <a:pt x="808255" y="96511"/>
                  </a:lnTo>
                  <a:close/>
                  <a:moveTo>
                    <a:pt x="861042" y="85870"/>
                  </a:moveTo>
                  <a:lnTo>
                    <a:pt x="862728" y="96403"/>
                  </a:lnTo>
                  <a:cubicBezTo>
                    <a:pt x="859430" y="97111"/>
                    <a:pt x="856443" y="97462"/>
                    <a:pt x="853772" y="97462"/>
                  </a:cubicBezTo>
                  <a:cubicBezTo>
                    <a:pt x="849490" y="97462"/>
                    <a:pt x="846152" y="96794"/>
                    <a:pt x="843765" y="95459"/>
                  </a:cubicBezTo>
                  <a:cubicBezTo>
                    <a:pt x="841446" y="94050"/>
                    <a:pt x="839793" y="92263"/>
                    <a:pt x="838809" y="90085"/>
                  </a:cubicBezTo>
                  <a:cubicBezTo>
                    <a:pt x="837831" y="87839"/>
                    <a:pt x="837339" y="83166"/>
                    <a:pt x="837339" y="76072"/>
                  </a:cubicBezTo>
                  <a:lnTo>
                    <a:pt x="837339" y="35821"/>
                  </a:lnTo>
                  <a:lnTo>
                    <a:pt x="828694" y="35821"/>
                  </a:lnTo>
                  <a:lnTo>
                    <a:pt x="828694" y="26549"/>
                  </a:lnTo>
                  <a:lnTo>
                    <a:pt x="837339" y="26549"/>
                  </a:lnTo>
                  <a:lnTo>
                    <a:pt x="837339" y="9266"/>
                  </a:lnTo>
                  <a:lnTo>
                    <a:pt x="849140" y="2104"/>
                  </a:lnTo>
                  <a:lnTo>
                    <a:pt x="849140" y="26549"/>
                  </a:lnTo>
                  <a:lnTo>
                    <a:pt x="861042" y="26549"/>
                  </a:lnTo>
                  <a:lnTo>
                    <a:pt x="861042" y="35821"/>
                  </a:lnTo>
                  <a:lnTo>
                    <a:pt x="849140" y="35821"/>
                  </a:lnTo>
                  <a:lnTo>
                    <a:pt x="849140" y="76699"/>
                  </a:lnTo>
                  <a:cubicBezTo>
                    <a:pt x="849140" y="80071"/>
                    <a:pt x="849349" y="82249"/>
                    <a:pt x="849767" y="83233"/>
                  </a:cubicBezTo>
                  <a:cubicBezTo>
                    <a:pt x="850192" y="84150"/>
                    <a:pt x="850859" y="84919"/>
                    <a:pt x="851770" y="85553"/>
                  </a:cubicBezTo>
                  <a:cubicBezTo>
                    <a:pt x="852754" y="86113"/>
                    <a:pt x="854123" y="86396"/>
                    <a:pt x="855883" y="86396"/>
                  </a:cubicBezTo>
                  <a:cubicBezTo>
                    <a:pt x="857144" y="86396"/>
                    <a:pt x="858864" y="86221"/>
                    <a:pt x="861042" y="85870"/>
                  </a:cubicBezTo>
                  <a:close/>
                  <a:moveTo>
                    <a:pt x="875055" y="123485"/>
                  </a:moveTo>
                  <a:lnTo>
                    <a:pt x="873794" y="112317"/>
                  </a:lnTo>
                  <a:cubicBezTo>
                    <a:pt x="876390" y="113019"/>
                    <a:pt x="878642" y="113369"/>
                    <a:pt x="880537" y="113369"/>
                  </a:cubicBezTo>
                  <a:cubicBezTo>
                    <a:pt x="883207" y="113369"/>
                    <a:pt x="885311" y="112911"/>
                    <a:pt x="886855" y="112001"/>
                  </a:cubicBezTo>
                  <a:cubicBezTo>
                    <a:pt x="888474" y="111158"/>
                    <a:pt x="889775" y="109964"/>
                    <a:pt x="890760" y="108420"/>
                  </a:cubicBezTo>
                  <a:cubicBezTo>
                    <a:pt x="891528" y="107226"/>
                    <a:pt x="892756" y="104273"/>
                    <a:pt x="894442" y="99566"/>
                  </a:cubicBezTo>
                  <a:cubicBezTo>
                    <a:pt x="894657" y="98865"/>
                    <a:pt x="895008" y="97880"/>
                    <a:pt x="895500" y="96619"/>
                  </a:cubicBezTo>
                  <a:lnTo>
                    <a:pt x="868945" y="26549"/>
                  </a:lnTo>
                  <a:lnTo>
                    <a:pt x="881697" y="26549"/>
                  </a:lnTo>
                  <a:lnTo>
                    <a:pt x="896235" y="67117"/>
                  </a:lnTo>
                  <a:cubicBezTo>
                    <a:pt x="898130" y="72242"/>
                    <a:pt x="899816" y="77616"/>
                    <a:pt x="901293" y="83233"/>
                  </a:cubicBezTo>
                  <a:cubicBezTo>
                    <a:pt x="902696" y="77825"/>
                    <a:pt x="904314" y="72525"/>
                    <a:pt x="906141" y="67326"/>
                  </a:cubicBezTo>
                  <a:lnTo>
                    <a:pt x="921105" y="26549"/>
                  </a:lnTo>
                  <a:lnTo>
                    <a:pt x="933007" y="26549"/>
                  </a:lnTo>
                  <a:lnTo>
                    <a:pt x="906350" y="97671"/>
                  </a:lnTo>
                  <a:cubicBezTo>
                    <a:pt x="903538" y="105399"/>
                    <a:pt x="901327" y="110699"/>
                    <a:pt x="899715" y="113579"/>
                  </a:cubicBezTo>
                  <a:cubicBezTo>
                    <a:pt x="897604" y="117517"/>
                    <a:pt x="895183" y="120356"/>
                    <a:pt x="892446" y="122116"/>
                  </a:cubicBezTo>
                  <a:cubicBezTo>
                    <a:pt x="889775" y="123943"/>
                    <a:pt x="886545" y="124853"/>
                    <a:pt x="882749" y="124853"/>
                  </a:cubicBezTo>
                  <a:cubicBezTo>
                    <a:pt x="880429" y="124853"/>
                    <a:pt x="877867" y="124395"/>
                    <a:pt x="875055" y="123485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913354ED-F408-4514-81B2-C379B6780D76}"/>
                </a:ext>
              </a:extLst>
            </p:cNvPr>
            <p:cNvSpPr/>
            <p:nvPr/>
          </p:nvSpPr>
          <p:spPr>
            <a:xfrm>
              <a:off x="819465" y="2762674"/>
              <a:ext cx="359927" cy="101777"/>
            </a:xfrm>
            <a:custGeom>
              <a:avLst/>
              <a:gdLst>
                <a:gd name="connsiteX0" fmla="*/ 35613 w 359927"/>
                <a:gd name="connsiteY0" fmla="*/ 98197 h 101777"/>
                <a:gd name="connsiteX1" fmla="*/ 23707 w 359927"/>
                <a:gd name="connsiteY1" fmla="*/ 98197 h 101777"/>
                <a:gd name="connsiteX2" fmla="*/ 23707 w 359927"/>
                <a:gd name="connsiteY2" fmla="*/ 22651 h 101777"/>
                <a:gd name="connsiteX3" fmla="*/ 12538 w 359927"/>
                <a:gd name="connsiteY3" fmla="*/ 30871 h 101777"/>
                <a:gd name="connsiteX4" fmla="*/ 0 w 359927"/>
                <a:gd name="connsiteY4" fmla="*/ 36981 h 101777"/>
                <a:gd name="connsiteX5" fmla="*/ 0 w 359927"/>
                <a:gd name="connsiteY5" fmla="*/ 25497 h 101777"/>
                <a:gd name="connsiteX6" fmla="*/ 17385 w 359927"/>
                <a:gd name="connsiteY6" fmla="*/ 14222 h 101777"/>
                <a:gd name="connsiteX7" fmla="*/ 27922 w 359927"/>
                <a:gd name="connsiteY7" fmla="*/ 1261 h 101777"/>
                <a:gd name="connsiteX8" fmla="*/ 35613 w 359927"/>
                <a:gd name="connsiteY8" fmla="*/ 1261 h 101777"/>
                <a:gd name="connsiteX9" fmla="*/ 35613 w 359927"/>
                <a:gd name="connsiteY9" fmla="*/ 98197 h 101777"/>
                <a:gd name="connsiteX10" fmla="*/ 127386 w 359927"/>
                <a:gd name="connsiteY10" fmla="*/ 86814 h 101777"/>
                <a:gd name="connsiteX11" fmla="*/ 127386 w 359927"/>
                <a:gd name="connsiteY11" fmla="*/ 98197 h 101777"/>
                <a:gd name="connsiteX12" fmla="*/ 63640 w 359927"/>
                <a:gd name="connsiteY12" fmla="*/ 98197 h 101777"/>
                <a:gd name="connsiteX13" fmla="*/ 65010 w 359927"/>
                <a:gd name="connsiteY13" fmla="*/ 89977 h 101777"/>
                <a:gd name="connsiteX14" fmla="*/ 72807 w 359927"/>
                <a:gd name="connsiteY14" fmla="*/ 77124 h 101777"/>
                <a:gd name="connsiteX15" fmla="*/ 88296 w 359927"/>
                <a:gd name="connsiteY15" fmla="*/ 62477 h 101777"/>
                <a:gd name="connsiteX16" fmla="*/ 109580 w 359927"/>
                <a:gd name="connsiteY16" fmla="*/ 42146 h 101777"/>
                <a:gd name="connsiteX17" fmla="*/ 115164 w 359927"/>
                <a:gd name="connsiteY17" fmla="*/ 27810 h 101777"/>
                <a:gd name="connsiteX18" fmla="*/ 110106 w 359927"/>
                <a:gd name="connsiteY18" fmla="*/ 15908 h 101777"/>
                <a:gd name="connsiteX19" fmla="*/ 96936 w 359927"/>
                <a:gd name="connsiteY19" fmla="*/ 11059 h 101777"/>
                <a:gd name="connsiteX20" fmla="*/ 83238 w 359927"/>
                <a:gd name="connsiteY20" fmla="*/ 16225 h 101777"/>
                <a:gd name="connsiteX21" fmla="*/ 78075 w 359927"/>
                <a:gd name="connsiteY21" fmla="*/ 30446 h 101777"/>
                <a:gd name="connsiteX22" fmla="*/ 65853 w 359927"/>
                <a:gd name="connsiteY22" fmla="*/ 29185 h 101777"/>
                <a:gd name="connsiteX23" fmla="*/ 75230 w 359927"/>
                <a:gd name="connsiteY23" fmla="*/ 8429 h 101777"/>
                <a:gd name="connsiteX24" fmla="*/ 97251 w 359927"/>
                <a:gd name="connsiteY24" fmla="*/ 1261 h 101777"/>
                <a:gd name="connsiteX25" fmla="*/ 119167 w 359927"/>
                <a:gd name="connsiteY25" fmla="*/ 8955 h 101777"/>
                <a:gd name="connsiteX26" fmla="*/ 127281 w 359927"/>
                <a:gd name="connsiteY26" fmla="*/ 28025 h 101777"/>
                <a:gd name="connsiteX27" fmla="*/ 124857 w 359927"/>
                <a:gd name="connsiteY27" fmla="*/ 39509 h 101777"/>
                <a:gd name="connsiteX28" fmla="*/ 117060 w 359927"/>
                <a:gd name="connsiteY28" fmla="*/ 51310 h 101777"/>
                <a:gd name="connsiteX29" fmla="*/ 98832 w 359927"/>
                <a:gd name="connsiteY29" fmla="*/ 68270 h 101777"/>
                <a:gd name="connsiteX30" fmla="*/ 85029 w 359927"/>
                <a:gd name="connsiteY30" fmla="*/ 80388 h 101777"/>
                <a:gd name="connsiteX31" fmla="*/ 80077 w 359927"/>
                <a:gd name="connsiteY31" fmla="*/ 86814 h 101777"/>
                <a:gd name="connsiteX32" fmla="*/ 127386 w 359927"/>
                <a:gd name="connsiteY32" fmla="*/ 86814 h 101777"/>
                <a:gd name="connsiteX33" fmla="*/ 145930 w 359927"/>
                <a:gd name="connsiteY33" fmla="*/ 98197 h 101777"/>
                <a:gd name="connsiteX34" fmla="*/ 145930 w 359927"/>
                <a:gd name="connsiteY34" fmla="*/ 84710 h 101777"/>
                <a:gd name="connsiteX35" fmla="*/ 159417 w 359927"/>
                <a:gd name="connsiteY35" fmla="*/ 84710 h 101777"/>
                <a:gd name="connsiteX36" fmla="*/ 159417 w 359927"/>
                <a:gd name="connsiteY36" fmla="*/ 98197 h 101777"/>
                <a:gd name="connsiteX37" fmla="*/ 145930 w 359927"/>
                <a:gd name="connsiteY37" fmla="*/ 98197 h 101777"/>
                <a:gd name="connsiteX38" fmla="*/ 179752 w 359927"/>
                <a:gd name="connsiteY38" fmla="*/ 72909 h 101777"/>
                <a:gd name="connsiteX39" fmla="*/ 192186 w 359927"/>
                <a:gd name="connsiteY39" fmla="*/ 71857 h 101777"/>
                <a:gd name="connsiteX40" fmla="*/ 198613 w 359927"/>
                <a:gd name="connsiteY40" fmla="*/ 85553 h 101777"/>
                <a:gd name="connsiteX41" fmla="*/ 210835 w 359927"/>
                <a:gd name="connsiteY41" fmla="*/ 90085 h 101777"/>
                <a:gd name="connsiteX42" fmla="*/ 225270 w 359927"/>
                <a:gd name="connsiteY42" fmla="*/ 83658 h 101777"/>
                <a:gd name="connsiteX43" fmla="*/ 231171 w 359927"/>
                <a:gd name="connsiteY43" fmla="*/ 66483 h 101777"/>
                <a:gd name="connsiteX44" fmla="*/ 225481 w 359927"/>
                <a:gd name="connsiteY44" fmla="*/ 50575 h 101777"/>
                <a:gd name="connsiteX45" fmla="*/ 210624 w 359927"/>
                <a:gd name="connsiteY45" fmla="*/ 44668 h 101777"/>
                <a:gd name="connsiteX46" fmla="*/ 200194 w 359927"/>
                <a:gd name="connsiteY46" fmla="*/ 47305 h 101777"/>
                <a:gd name="connsiteX47" fmla="*/ 193029 w 359927"/>
                <a:gd name="connsiteY47" fmla="*/ 54048 h 101777"/>
                <a:gd name="connsiteX48" fmla="*/ 181860 w 359927"/>
                <a:gd name="connsiteY48" fmla="*/ 52571 h 101777"/>
                <a:gd name="connsiteX49" fmla="*/ 191237 w 359927"/>
                <a:gd name="connsiteY49" fmla="*/ 2947 h 101777"/>
                <a:gd name="connsiteX50" fmla="*/ 239284 w 359927"/>
                <a:gd name="connsiteY50" fmla="*/ 2947 h 101777"/>
                <a:gd name="connsiteX51" fmla="*/ 239284 w 359927"/>
                <a:gd name="connsiteY51" fmla="*/ 14323 h 101777"/>
                <a:gd name="connsiteX52" fmla="*/ 200720 w 359927"/>
                <a:gd name="connsiteY52" fmla="*/ 14323 h 101777"/>
                <a:gd name="connsiteX53" fmla="*/ 195557 w 359927"/>
                <a:gd name="connsiteY53" fmla="*/ 40245 h 101777"/>
                <a:gd name="connsiteX54" fmla="*/ 213785 w 359927"/>
                <a:gd name="connsiteY54" fmla="*/ 34135 h 101777"/>
                <a:gd name="connsiteX55" fmla="*/ 235069 w 359927"/>
                <a:gd name="connsiteY55" fmla="*/ 42982 h 101777"/>
                <a:gd name="connsiteX56" fmla="*/ 243814 w 359927"/>
                <a:gd name="connsiteY56" fmla="*/ 65431 h 101777"/>
                <a:gd name="connsiteX57" fmla="*/ 236123 w 359927"/>
                <a:gd name="connsiteY57" fmla="*/ 88082 h 101777"/>
                <a:gd name="connsiteX58" fmla="*/ 210835 w 359927"/>
                <a:gd name="connsiteY58" fmla="*/ 99883 h 101777"/>
                <a:gd name="connsiteX59" fmla="*/ 189236 w 359927"/>
                <a:gd name="connsiteY59" fmla="*/ 92506 h 101777"/>
                <a:gd name="connsiteX60" fmla="*/ 179752 w 359927"/>
                <a:gd name="connsiteY60" fmla="*/ 72909 h 101777"/>
                <a:gd name="connsiteX61" fmla="*/ 256142 w 359927"/>
                <a:gd name="connsiteY61" fmla="*/ 24863 h 101777"/>
                <a:gd name="connsiteX62" fmla="*/ 261305 w 359927"/>
                <a:gd name="connsiteY62" fmla="*/ 7269 h 101777"/>
                <a:gd name="connsiteX63" fmla="*/ 276478 w 359927"/>
                <a:gd name="connsiteY63" fmla="*/ 0 h 101777"/>
                <a:gd name="connsiteX64" fmla="*/ 291439 w 359927"/>
                <a:gd name="connsiteY64" fmla="*/ 6528 h 101777"/>
                <a:gd name="connsiteX65" fmla="*/ 297445 w 359927"/>
                <a:gd name="connsiteY65" fmla="*/ 25598 h 101777"/>
                <a:gd name="connsiteX66" fmla="*/ 291439 w 359927"/>
                <a:gd name="connsiteY66" fmla="*/ 44459 h 101777"/>
                <a:gd name="connsiteX67" fmla="*/ 276583 w 359927"/>
                <a:gd name="connsiteY67" fmla="*/ 50993 h 101777"/>
                <a:gd name="connsiteX68" fmla="*/ 261937 w 359927"/>
                <a:gd name="connsiteY68" fmla="*/ 44567 h 101777"/>
                <a:gd name="connsiteX69" fmla="*/ 256142 w 359927"/>
                <a:gd name="connsiteY69" fmla="*/ 24863 h 101777"/>
                <a:gd name="connsiteX70" fmla="*/ 276793 w 359927"/>
                <a:gd name="connsiteY70" fmla="*/ 8214 h 101777"/>
                <a:gd name="connsiteX71" fmla="*/ 269418 w 359927"/>
                <a:gd name="connsiteY71" fmla="*/ 12010 h 101777"/>
                <a:gd name="connsiteX72" fmla="*/ 266573 w 359927"/>
                <a:gd name="connsiteY72" fmla="*/ 26023 h 101777"/>
                <a:gd name="connsiteX73" fmla="*/ 269523 w 359927"/>
                <a:gd name="connsiteY73" fmla="*/ 39085 h 101777"/>
                <a:gd name="connsiteX74" fmla="*/ 276793 w 359927"/>
                <a:gd name="connsiteY74" fmla="*/ 42881 h 101777"/>
                <a:gd name="connsiteX75" fmla="*/ 284169 w 359927"/>
                <a:gd name="connsiteY75" fmla="*/ 39085 h 101777"/>
                <a:gd name="connsiteX76" fmla="*/ 287120 w 359927"/>
                <a:gd name="connsiteY76" fmla="*/ 25072 h 101777"/>
                <a:gd name="connsiteX77" fmla="*/ 284169 w 359927"/>
                <a:gd name="connsiteY77" fmla="*/ 12010 h 101777"/>
                <a:gd name="connsiteX78" fmla="*/ 276793 w 359927"/>
                <a:gd name="connsiteY78" fmla="*/ 8214 h 101777"/>
                <a:gd name="connsiteX79" fmla="*/ 276899 w 359927"/>
                <a:gd name="connsiteY79" fmla="*/ 101778 h 101777"/>
                <a:gd name="connsiteX80" fmla="*/ 329684 w 359927"/>
                <a:gd name="connsiteY80" fmla="*/ 0 h 101777"/>
                <a:gd name="connsiteX81" fmla="*/ 339273 w 359927"/>
                <a:gd name="connsiteY81" fmla="*/ 0 h 101777"/>
                <a:gd name="connsiteX82" fmla="*/ 286698 w 359927"/>
                <a:gd name="connsiteY82" fmla="*/ 101778 h 101777"/>
                <a:gd name="connsiteX83" fmla="*/ 276899 w 359927"/>
                <a:gd name="connsiteY83" fmla="*/ 101778 h 101777"/>
                <a:gd name="connsiteX84" fmla="*/ 318625 w 359927"/>
                <a:gd name="connsiteY84" fmla="*/ 75546 h 101777"/>
                <a:gd name="connsiteX85" fmla="*/ 323783 w 359927"/>
                <a:gd name="connsiteY85" fmla="*/ 57946 h 101777"/>
                <a:gd name="connsiteX86" fmla="*/ 338956 w 359927"/>
                <a:gd name="connsiteY86" fmla="*/ 50676 h 101777"/>
                <a:gd name="connsiteX87" fmla="*/ 353919 w 359927"/>
                <a:gd name="connsiteY87" fmla="*/ 57211 h 101777"/>
                <a:gd name="connsiteX88" fmla="*/ 359928 w 359927"/>
                <a:gd name="connsiteY88" fmla="*/ 76281 h 101777"/>
                <a:gd name="connsiteX89" fmla="*/ 353919 w 359927"/>
                <a:gd name="connsiteY89" fmla="*/ 95142 h 101777"/>
                <a:gd name="connsiteX90" fmla="*/ 339064 w 359927"/>
                <a:gd name="connsiteY90" fmla="*/ 101778 h 101777"/>
                <a:gd name="connsiteX91" fmla="*/ 324417 w 359927"/>
                <a:gd name="connsiteY91" fmla="*/ 95243 h 101777"/>
                <a:gd name="connsiteX92" fmla="*/ 318625 w 359927"/>
                <a:gd name="connsiteY92" fmla="*/ 75546 h 101777"/>
                <a:gd name="connsiteX93" fmla="*/ 339273 w 359927"/>
                <a:gd name="connsiteY93" fmla="*/ 58897 h 101777"/>
                <a:gd name="connsiteX94" fmla="*/ 331902 w 359927"/>
                <a:gd name="connsiteY94" fmla="*/ 62686 h 101777"/>
                <a:gd name="connsiteX95" fmla="*/ 328949 w 359927"/>
                <a:gd name="connsiteY95" fmla="*/ 76699 h 101777"/>
                <a:gd name="connsiteX96" fmla="*/ 331902 w 359927"/>
                <a:gd name="connsiteY96" fmla="*/ 89768 h 101777"/>
                <a:gd name="connsiteX97" fmla="*/ 339273 w 359927"/>
                <a:gd name="connsiteY97" fmla="*/ 93558 h 101777"/>
                <a:gd name="connsiteX98" fmla="*/ 346650 w 359927"/>
                <a:gd name="connsiteY98" fmla="*/ 89768 h 101777"/>
                <a:gd name="connsiteX99" fmla="*/ 349604 w 359927"/>
                <a:gd name="connsiteY99" fmla="*/ 75755 h 101777"/>
                <a:gd name="connsiteX100" fmla="*/ 346650 w 359927"/>
                <a:gd name="connsiteY100" fmla="*/ 62686 h 101777"/>
                <a:gd name="connsiteX101" fmla="*/ 339273 w 359927"/>
                <a:gd name="connsiteY101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359927" h="101777">
                  <a:moveTo>
                    <a:pt x="35613" y="98197"/>
                  </a:moveTo>
                  <a:lnTo>
                    <a:pt x="23707" y="98197"/>
                  </a:lnTo>
                  <a:lnTo>
                    <a:pt x="23707" y="22651"/>
                  </a:lnTo>
                  <a:cubicBezTo>
                    <a:pt x="20897" y="25389"/>
                    <a:pt x="17174" y="28127"/>
                    <a:pt x="12538" y="30871"/>
                  </a:cubicBezTo>
                  <a:cubicBezTo>
                    <a:pt x="7902" y="33535"/>
                    <a:pt x="3723" y="35578"/>
                    <a:pt x="0" y="36981"/>
                  </a:cubicBezTo>
                  <a:lnTo>
                    <a:pt x="0" y="25497"/>
                  </a:lnTo>
                  <a:cubicBezTo>
                    <a:pt x="6673" y="22402"/>
                    <a:pt x="12468" y="18645"/>
                    <a:pt x="17385" y="14222"/>
                  </a:cubicBezTo>
                  <a:cubicBezTo>
                    <a:pt x="22372" y="9724"/>
                    <a:pt x="25884" y="5408"/>
                    <a:pt x="27922" y="1261"/>
                  </a:cubicBezTo>
                  <a:lnTo>
                    <a:pt x="35613" y="1261"/>
                  </a:lnTo>
                  <a:lnTo>
                    <a:pt x="35613" y="98197"/>
                  </a:lnTo>
                  <a:close/>
                  <a:moveTo>
                    <a:pt x="127386" y="86814"/>
                  </a:moveTo>
                  <a:lnTo>
                    <a:pt x="127386" y="98197"/>
                  </a:lnTo>
                  <a:lnTo>
                    <a:pt x="63640" y="98197"/>
                  </a:lnTo>
                  <a:cubicBezTo>
                    <a:pt x="63570" y="95318"/>
                    <a:pt x="64027" y="92580"/>
                    <a:pt x="65010" y="89977"/>
                  </a:cubicBezTo>
                  <a:cubicBezTo>
                    <a:pt x="66626" y="85621"/>
                    <a:pt x="69225" y="81339"/>
                    <a:pt x="72807" y="77124"/>
                  </a:cubicBezTo>
                  <a:cubicBezTo>
                    <a:pt x="76389" y="72909"/>
                    <a:pt x="81552" y="68027"/>
                    <a:pt x="88296" y="62477"/>
                  </a:cubicBezTo>
                  <a:cubicBezTo>
                    <a:pt x="98832" y="53907"/>
                    <a:pt x="105927" y="47129"/>
                    <a:pt x="109580" y="42146"/>
                  </a:cubicBezTo>
                  <a:cubicBezTo>
                    <a:pt x="113303" y="37088"/>
                    <a:pt x="115164" y="32308"/>
                    <a:pt x="115164" y="27810"/>
                  </a:cubicBezTo>
                  <a:cubicBezTo>
                    <a:pt x="115164" y="23110"/>
                    <a:pt x="113478" y="19138"/>
                    <a:pt x="110106" y="15908"/>
                  </a:cubicBezTo>
                  <a:cubicBezTo>
                    <a:pt x="106735" y="12678"/>
                    <a:pt x="102345" y="11059"/>
                    <a:pt x="96936" y="11059"/>
                  </a:cubicBezTo>
                  <a:cubicBezTo>
                    <a:pt x="91246" y="11059"/>
                    <a:pt x="86680" y="12779"/>
                    <a:pt x="83238" y="16225"/>
                  </a:cubicBezTo>
                  <a:cubicBezTo>
                    <a:pt x="79796" y="19664"/>
                    <a:pt x="78075" y="24404"/>
                    <a:pt x="78075" y="30446"/>
                  </a:cubicBezTo>
                  <a:lnTo>
                    <a:pt x="65853" y="29185"/>
                  </a:lnTo>
                  <a:cubicBezTo>
                    <a:pt x="66696" y="20122"/>
                    <a:pt x="69821" y="13204"/>
                    <a:pt x="75230" y="8429"/>
                  </a:cubicBezTo>
                  <a:cubicBezTo>
                    <a:pt x="80709" y="3648"/>
                    <a:pt x="88050" y="1261"/>
                    <a:pt x="97251" y="1261"/>
                  </a:cubicBezTo>
                  <a:cubicBezTo>
                    <a:pt x="106453" y="1261"/>
                    <a:pt x="113759" y="3824"/>
                    <a:pt x="119167" y="8955"/>
                  </a:cubicBezTo>
                  <a:cubicBezTo>
                    <a:pt x="124576" y="14080"/>
                    <a:pt x="127281" y="20439"/>
                    <a:pt x="127281" y="28025"/>
                  </a:cubicBezTo>
                  <a:cubicBezTo>
                    <a:pt x="127281" y="31889"/>
                    <a:pt x="126473" y="35713"/>
                    <a:pt x="124857" y="39509"/>
                  </a:cubicBezTo>
                  <a:cubicBezTo>
                    <a:pt x="123312" y="43232"/>
                    <a:pt x="120713" y="47163"/>
                    <a:pt x="117060" y="51310"/>
                  </a:cubicBezTo>
                  <a:cubicBezTo>
                    <a:pt x="113408" y="55383"/>
                    <a:pt x="107331" y="61041"/>
                    <a:pt x="98832" y="68270"/>
                  </a:cubicBezTo>
                  <a:cubicBezTo>
                    <a:pt x="91667" y="74244"/>
                    <a:pt x="87066" y="78284"/>
                    <a:pt x="85029" y="80388"/>
                  </a:cubicBezTo>
                  <a:cubicBezTo>
                    <a:pt x="83063" y="82498"/>
                    <a:pt x="81412" y="84643"/>
                    <a:pt x="80077" y="86814"/>
                  </a:cubicBezTo>
                  <a:lnTo>
                    <a:pt x="127386" y="86814"/>
                  </a:lnTo>
                  <a:close/>
                  <a:moveTo>
                    <a:pt x="145930" y="98197"/>
                  </a:moveTo>
                  <a:lnTo>
                    <a:pt x="145930" y="84710"/>
                  </a:lnTo>
                  <a:lnTo>
                    <a:pt x="159417" y="84710"/>
                  </a:lnTo>
                  <a:lnTo>
                    <a:pt x="159417" y="98197"/>
                  </a:lnTo>
                  <a:lnTo>
                    <a:pt x="145930" y="98197"/>
                  </a:lnTo>
                  <a:close/>
                  <a:moveTo>
                    <a:pt x="179752" y="72909"/>
                  </a:moveTo>
                  <a:lnTo>
                    <a:pt x="192186" y="71857"/>
                  </a:lnTo>
                  <a:cubicBezTo>
                    <a:pt x="193099" y="77899"/>
                    <a:pt x="195241" y="82465"/>
                    <a:pt x="198613" y="85553"/>
                  </a:cubicBezTo>
                  <a:cubicBezTo>
                    <a:pt x="201985" y="88574"/>
                    <a:pt x="206059" y="90085"/>
                    <a:pt x="210835" y="90085"/>
                  </a:cubicBezTo>
                  <a:cubicBezTo>
                    <a:pt x="216525" y="90085"/>
                    <a:pt x="221337" y="87940"/>
                    <a:pt x="225270" y="83658"/>
                  </a:cubicBezTo>
                  <a:cubicBezTo>
                    <a:pt x="229204" y="79370"/>
                    <a:pt x="231171" y="73644"/>
                    <a:pt x="231171" y="66483"/>
                  </a:cubicBezTo>
                  <a:cubicBezTo>
                    <a:pt x="231171" y="59740"/>
                    <a:pt x="229274" y="54433"/>
                    <a:pt x="225481" y="50575"/>
                  </a:cubicBezTo>
                  <a:cubicBezTo>
                    <a:pt x="221688" y="46637"/>
                    <a:pt x="216736" y="44668"/>
                    <a:pt x="210624" y="44668"/>
                  </a:cubicBezTo>
                  <a:cubicBezTo>
                    <a:pt x="206761" y="44668"/>
                    <a:pt x="203284" y="45551"/>
                    <a:pt x="200194" y="47305"/>
                  </a:cubicBezTo>
                  <a:cubicBezTo>
                    <a:pt x="197173" y="48991"/>
                    <a:pt x="194785" y="51236"/>
                    <a:pt x="193029" y="54048"/>
                  </a:cubicBezTo>
                  <a:lnTo>
                    <a:pt x="181860" y="52571"/>
                  </a:lnTo>
                  <a:lnTo>
                    <a:pt x="191237" y="2947"/>
                  </a:lnTo>
                  <a:lnTo>
                    <a:pt x="239284" y="2947"/>
                  </a:lnTo>
                  <a:lnTo>
                    <a:pt x="239284" y="14323"/>
                  </a:lnTo>
                  <a:lnTo>
                    <a:pt x="200720" y="14323"/>
                  </a:lnTo>
                  <a:lnTo>
                    <a:pt x="195557" y="40245"/>
                  </a:lnTo>
                  <a:cubicBezTo>
                    <a:pt x="201317" y="36171"/>
                    <a:pt x="207393" y="34135"/>
                    <a:pt x="213785" y="34135"/>
                  </a:cubicBezTo>
                  <a:cubicBezTo>
                    <a:pt x="222215" y="34135"/>
                    <a:pt x="229309" y="37088"/>
                    <a:pt x="235069" y="42982"/>
                  </a:cubicBezTo>
                  <a:cubicBezTo>
                    <a:pt x="240899" y="48815"/>
                    <a:pt x="243814" y="56294"/>
                    <a:pt x="243814" y="65431"/>
                  </a:cubicBezTo>
                  <a:cubicBezTo>
                    <a:pt x="243814" y="74211"/>
                    <a:pt x="241251" y="81757"/>
                    <a:pt x="236123" y="88082"/>
                  </a:cubicBezTo>
                  <a:cubicBezTo>
                    <a:pt x="229941" y="95951"/>
                    <a:pt x="221512" y="99883"/>
                    <a:pt x="210835" y="99883"/>
                  </a:cubicBezTo>
                  <a:cubicBezTo>
                    <a:pt x="202055" y="99883"/>
                    <a:pt x="194855" y="97422"/>
                    <a:pt x="189236" y="92506"/>
                  </a:cubicBezTo>
                  <a:cubicBezTo>
                    <a:pt x="183686" y="87590"/>
                    <a:pt x="180525" y="81055"/>
                    <a:pt x="179752" y="72909"/>
                  </a:cubicBezTo>
                  <a:close/>
                  <a:moveTo>
                    <a:pt x="256142" y="24863"/>
                  </a:moveTo>
                  <a:cubicBezTo>
                    <a:pt x="256142" y="17978"/>
                    <a:pt x="257863" y="12111"/>
                    <a:pt x="261305" y="7269"/>
                  </a:cubicBezTo>
                  <a:cubicBezTo>
                    <a:pt x="264817" y="2421"/>
                    <a:pt x="269875" y="0"/>
                    <a:pt x="276478" y="0"/>
                  </a:cubicBezTo>
                  <a:cubicBezTo>
                    <a:pt x="282519" y="0"/>
                    <a:pt x="287506" y="2172"/>
                    <a:pt x="291439" y="6528"/>
                  </a:cubicBezTo>
                  <a:cubicBezTo>
                    <a:pt x="295444" y="10816"/>
                    <a:pt x="297445" y="17169"/>
                    <a:pt x="297445" y="25598"/>
                  </a:cubicBezTo>
                  <a:cubicBezTo>
                    <a:pt x="297445" y="33751"/>
                    <a:pt x="295444" y="40035"/>
                    <a:pt x="291439" y="44459"/>
                  </a:cubicBezTo>
                  <a:cubicBezTo>
                    <a:pt x="287436" y="48815"/>
                    <a:pt x="282484" y="50993"/>
                    <a:pt x="276583" y="50993"/>
                  </a:cubicBezTo>
                  <a:cubicBezTo>
                    <a:pt x="270753" y="50993"/>
                    <a:pt x="265871" y="48849"/>
                    <a:pt x="261937" y="44567"/>
                  </a:cubicBezTo>
                  <a:cubicBezTo>
                    <a:pt x="258074" y="40211"/>
                    <a:pt x="256142" y="33643"/>
                    <a:pt x="256142" y="24863"/>
                  </a:cubicBezTo>
                  <a:close/>
                  <a:moveTo>
                    <a:pt x="276793" y="8214"/>
                  </a:moveTo>
                  <a:cubicBezTo>
                    <a:pt x="273843" y="8214"/>
                    <a:pt x="271385" y="9481"/>
                    <a:pt x="269418" y="12010"/>
                  </a:cubicBezTo>
                  <a:cubicBezTo>
                    <a:pt x="267521" y="14539"/>
                    <a:pt x="266573" y="19205"/>
                    <a:pt x="266573" y="26023"/>
                  </a:cubicBezTo>
                  <a:cubicBezTo>
                    <a:pt x="266573" y="32206"/>
                    <a:pt x="267557" y="36556"/>
                    <a:pt x="269523" y="39085"/>
                  </a:cubicBezTo>
                  <a:cubicBezTo>
                    <a:pt x="271491" y="41613"/>
                    <a:pt x="273914" y="42881"/>
                    <a:pt x="276793" y="42881"/>
                  </a:cubicBezTo>
                  <a:cubicBezTo>
                    <a:pt x="279815" y="42881"/>
                    <a:pt x="282272" y="41613"/>
                    <a:pt x="284169" y="39085"/>
                  </a:cubicBezTo>
                  <a:cubicBezTo>
                    <a:pt x="286136" y="36488"/>
                    <a:pt x="287120" y="31815"/>
                    <a:pt x="287120" y="25072"/>
                  </a:cubicBezTo>
                  <a:cubicBezTo>
                    <a:pt x="287120" y="18821"/>
                    <a:pt x="286136" y="14465"/>
                    <a:pt x="284169" y="12010"/>
                  </a:cubicBezTo>
                  <a:cubicBezTo>
                    <a:pt x="282202" y="9481"/>
                    <a:pt x="279744" y="8214"/>
                    <a:pt x="276793" y="8214"/>
                  </a:cubicBezTo>
                  <a:close/>
                  <a:moveTo>
                    <a:pt x="276899" y="101778"/>
                  </a:moveTo>
                  <a:lnTo>
                    <a:pt x="329684" y="0"/>
                  </a:lnTo>
                  <a:lnTo>
                    <a:pt x="339273" y="0"/>
                  </a:lnTo>
                  <a:lnTo>
                    <a:pt x="286698" y="101778"/>
                  </a:lnTo>
                  <a:lnTo>
                    <a:pt x="276899" y="101778"/>
                  </a:lnTo>
                  <a:close/>
                  <a:moveTo>
                    <a:pt x="318625" y="75546"/>
                  </a:moveTo>
                  <a:cubicBezTo>
                    <a:pt x="318625" y="68587"/>
                    <a:pt x="320344" y="62727"/>
                    <a:pt x="323783" y="57946"/>
                  </a:cubicBezTo>
                  <a:cubicBezTo>
                    <a:pt x="327297" y="53097"/>
                    <a:pt x="332354" y="50676"/>
                    <a:pt x="338956" y="50676"/>
                  </a:cubicBezTo>
                  <a:cubicBezTo>
                    <a:pt x="344998" y="50676"/>
                    <a:pt x="349988" y="52855"/>
                    <a:pt x="353919" y="57211"/>
                  </a:cubicBezTo>
                  <a:cubicBezTo>
                    <a:pt x="357925" y="61493"/>
                    <a:pt x="359928" y="67852"/>
                    <a:pt x="359928" y="76281"/>
                  </a:cubicBezTo>
                  <a:cubicBezTo>
                    <a:pt x="359928" y="84427"/>
                    <a:pt x="357925" y="90718"/>
                    <a:pt x="353919" y="95142"/>
                  </a:cubicBezTo>
                  <a:cubicBezTo>
                    <a:pt x="349914" y="99566"/>
                    <a:pt x="344964" y="101778"/>
                    <a:pt x="339064" y="101778"/>
                  </a:cubicBezTo>
                  <a:cubicBezTo>
                    <a:pt x="333237" y="101778"/>
                    <a:pt x="328355" y="99600"/>
                    <a:pt x="324417" y="95243"/>
                  </a:cubicBezTo>
                  <a:cubicBezTo>
                    <a:pt x="320553" y="90820"/>
                    <a:pt x="318625" y="84252"/>
                    <a:pt x="318625" y="75546"/>
                  </a:cubicBezTo>
                  <a:close/>
                  <a:moveTo>
                    <a:pt x="339273" y="58897"/>
                  </a:moveTo>
                  <a:cubicBezTo>
                    <a:pt x="336326" y="58897"/>
                    <a:pt x="333865" y="60158"/>
                    <a:pt x="331902" y="62686"/>
                  </a:cubicBezTo>
                  <a:cubicBezTo>
                    <a:pt x="329933" y="65215"/>
                    <a:pt x="328949" y="69888"/>
                    <a:pt x="328949" y="76699"/>
                  </a:cubicBezTo>
                  <a:cubicBezTo>
                    <a:pt x="328949" y="82883"/>
                    <a:pt x="329933" y="87239"/>
                    <a:pt x="331902" y="89768"/>
                  </a:cubicBezTo>
                  <a:cubicBezTo>
                    <a:pt x="333865" y="92296"/>
                    <a:pt x="336326" y="93558"/>
                    <a:pt x="339273" y="93558"/>
                  </a:cubicBezTo>
                  <a:cubicBezTo>
                    <a:pt x="342294" y="93558"/>
                    <a:pt x="344755" y="92296"/>
                    <a:pt x="346650" y="89768"/>
                  </a:cubicBezTo>
                  <a:cubicBezTo>
                    <a:pt x="348619" y="87239"/>
                    <a:pt x="349604" y="82566"/>
                    <a:pt x="349604" y="75755"/>
                  </a:cubicBezTo>
                  <a:cubicBezTo>
                    <a:pt x="349604" y="69571"/>
                    <a:pt x="348619" y="65215"/>
                    <a:pt x="346650" y="62686"/>
                  </a:cubicBezTo>
                  <a:cubicBezTo>
                    <a:pt x="344681" y="60158"/>
                    <a:pt x="342226" y="58897"/>
                    <a:pt x="339273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364EFDDC-5D7B-49CC-974D-B87C663365C6}"/>
                </a:ext>
              </a:extLst>
            </p:cNvPr>
            <p:cNvSpPr/>
            <p:nvPr/>
          </p:nvSpPr>
          <p:spPr>
            <a:xfrm>
              <a:off x="804819" y="2547642"/>
              <a:ext cx="1587569" cy="174990"/>
            </a:xfrm>
            <a:custGeom>
              <a:avLst/>
              <a:gdLst>
                <a:gd name="connsiteX0" fmla="*/ 0 w 1587569"/>
                <a:gd name="connsiteY0" fmla="*/ 174990 h 174990"/>
                <a:gd name="connsiteX1" fmla="*/ 1056685 w 1587569"/>
                <a:gd name="connsiteY1" fmla="*/ 174990 h 174990"/>
                <a:gd name="connsiteX2" fmla="*/ 1587570 w 1587569"/>
                <a:gd name="connsiteY2" fmla="*/ 0 h 17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7569" h="174990">
                  <a:moveTo>
                    <a:pt x="0" y="174990"/>
                  </a:moveTo>
                  <a:lnTo>
                    <a:pt x="1056685" y="174990"/>
                  </a:lnTo>
                  <a:lnTo>
                    <a:pt x="1587570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254E8F0-7F38-41DB-BF92-F03DAB30492D}"/>
                </a:ext>
              </a:extLst>
            </p:cNvPr>
            <p:cNvSpPr/>
            <p:nvPr/>
          </p:nvSpPr>
          <p:spPr>
            <a:xfrm>
              <a:off x="2378902" y="2534155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35"/>
                    <a:pt x="20938" y="0"/>
                    <a:pt x="13487" y="0"/>
                  </a:cubicBezTo>
                  <a:cubicBezTo>
                    <a:pt x="6042" y="0"/>
                    <a:pt x="0" y="6035"/>
                    <a:pt x="0" y="13487"/>
                  </a:cubicBezTo>
                  <a:cubicBezTo>
                    <a:pt x="0" y="20931"/>
                    <a:pt x="6042" y="26973"/>
                    <a:pt x="13487" y="26973"/>
                  </a:cubicBezTo>
                  <a:cubicBezTo>
                    <a:pt x="20938" y="26973"/>
                    <a:pt x="26973" y="20931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F381C7D-A470-4E43-BEBC-1FC545C9BD6C}"/>
                </a:ext>
              </a:extLst>
            </p:cNvPr>
            <p:cNvSpPr/>
            <p:nvPr/>
          </p:nvSpPr>
          <p:spPr>
            <a:xfrm>
              <a:off x="815251" y="4605015"/>
              <a:ext cx="261831" cy="96511"/>
            </a:xfrm>
            <a:custGeom>
              <a:avLst/>
              <a:gdLst>
                <a:gd name="connsiteX0" fmla="*/ 0 w 261831"/>
                <a:gd name="connsiteY0" fmla="*/ 96511 h 96511"/>
                <a:gd name="connsiteX1" fmla="*/ 0 w 261831"/>
                <a:gd name="connsiteY1" fmla="*/ 0 h 96511"/>
                <a:gd name="connsiteX2" fmla="*/ 33189 w 261831"/>
                <a:gd name="connsiteY2" fmla="*/ 0 h 96511"/>
                <a:gd name="connsiteX3" fmla="*/ 50469 w 261831"/>
                <a:gd name="connsiteY3" fmla="*/ 1369 h 96511"/>
                <a:gd name="connsiteX4" fmla="*/ 64589 w 261831"/>
                <a:gd name="connsiteY4" fmla="*/ 8220 h 96511"/>
                <a:gd name="connsiteX5" fmla="*/ 75968 w 261831"/>
                <a:gd name="connsiteY5" fmla="*/ 24762 h 96511"/>
                <a:gd name="connsiteX6" fmla="*/ 79761 w 261831"/>
                <a:gd name="connsiteY6" fmla="*/ 47730 h 96511"/>
                <a:gd name="connsiteX7" fmla="*/ 77232 w 261831"/>
                <a:gd name="connsiteY7" fmla="*/ 67225 h 96511"/>
                <a:gd name="connsiteX8" fmla="*/ 70594 w 261831"/>
                <a:gd name="connsiteY8" fmla="*/ 81237 h 96511"/>
                <a:gd name="connsiteX9" fmla="*/ 61849 w 261831"/>
                <a:gd name="connsiteY9" fmla="*/ 90085 h 96511"/>
                <a:gd name="connsiteX10" fmla="*/ 50364 w 261831"/>
                <a:gd name="connsiteY10" fmla="*/ 94933 h 96511"/>
                <a:gd name="connsiteX11" fmla="*/ 34770 w 261831"/>
                <a:gd name="connsiteY11" fmla="*/ 96511 h 96511"/>
                <a:gd name="connsiteX12" fmla="*/ 0 w 261831"/>
                <a:gd name="connsiteY12" fmla="*/ 96511 h 96511"/>
                <a:gd name="connsiteX13" fmla="*/ 12749 w 261831"/>
                <a:gd name="connsiteY13" fmla="*/ 85135 h 96511"/>
                <a:gd name="connsiteX14" fmla="*/ 33401 w 261831"/>
                <a:gd name="connsiteY14" fmla="*/ 85135 h 96511"/>
                <a:gd name="connsiteX15" fmla="*/ 48257 w 261831"/>
                <a:gd name="connsiteY15" fmla="*/ 83341 h 96511"/>
                <a:gd name="connsiteX16" fmla="*/ 57002 w 261831"/>
                <a:gd name="connsiteY16" fmla="*/ 78284 h 96511"/>
                <a:gd name="connsiteX17" fmla="*/ 64062 w 261831"/>
                <a:gd name="connsiteY17" fmla="*/ 66166 h 96511"/>
                <a:gd name="connsiteX18" fmla="*/ 66591 w 261831"/>
                <a:gd name="connsiteY18" fmla="*/ 47520 h 96511"/>
                <a:gd name="connsiteX19" fmla="*/ 61638 w 261831"/>
                <a:gd name="connsiteY19" fmla="*/ 24236 h 96511"/>
                <a:gd name="connsiteX20" fmla="*/ 49521 w 261831"/>
                <a:gd name="connsiteY20" fmla="*/ 13379 h 96511"/>
                <a:gd name="connsiteX21" fmla="*/ 33084 w 261831"/>
                <a:gd name="connsiteY21" fmla="*/ 11376 h 96511"/>
                <a:gd name="connsiteX22" fmla="*/ 12749 w 261831"/>
                <a:gd name="connsiteY22" fmla="*/ 11376 h 96511"/>
                <a:gd name="connsiteX23" fmla="*/ 12749 w 261831"/>
                <a:gd name="connsiteY23" fmla="*/ 85135 h 96511"/>
                <a:gd name="connsiteX24" fmla="*/ 94301 w 261831"/>
                <a:gd name="connsiteY24" fmla="*/ 96511 h 96511"/>
                <a:gd name="connsiteX25" fmla="*/ 94301 w 261831"/>
                <a:gd name="connsiteY25" fmla="*/ 0 h 96511"/>
                <a:gd name="connsiteX26" fmla="*/ 107366 w 261831"/>
                <a:gd name="connsiteY26" fmla="*/ 0 h 96511"/>
                <a:gd name="connsiteX27" fmla="*/ 158048 w 261831"/>
                <a:gd name="connsiteY27" fmla="*/ 75755 h 96511"/>
                <a:gd name="connsiteX28" fmla="*/ 158048 w 261831"/>
                <a:gd name="connsiteY28" fmla="*/ 0 h 96511"/>
                <a:gd name="connsiteX29" fmla="*/ 170270 w 261831"/>
                <a:gd name="connsiteY29" fmla="*/ 0 h 96511"/>
                <a:gd name="connsiteX30" fmla="*/ 170270 w 261831"/>
                <a:gd name="connsiteY30" fmla="*/ 96511 h 96511"/>
                <a:gd name="connsiteX31" fmla="*/ 157205 w 261831"/>
                <a:gd name="connsiteY31" fmla="*/ 96511 h 96511"/>
                <a:gd name="connsiteX32" fmla="*/ 106524 w 261831"/>
                <a:gd name="connsiteY32" fmla="*/ 20648 h 96511"/>
                <a:gd name="connsiteX33" fmla="*/ 106524 w 261831"/>
                <a:gd name="connsiteY33" fmla="*/ 96511 h 96511"/>
                <a:gd name="connsiteX34" fmla="*/ 94301 w 261831"/>
                <a:gd name="connsiteY34" fmla="*/ 96511 h 96511"/>
                <a:gd name="connsiteX35" fmla="*/ 171428 w 261831"/>
                <a:gd name="connsiteY35" fmla="*/ 96511 h 96511"/>
                <a:gd name="connsiteX36" fmla="*/ 208517 w 261831"/>
                <a:gd name="connsiteY36" fmla="*/ 0 h 96511"/>
                <a:gd name="connsiteX37" fmla="*/ 222320 w 261831"/>
                <a:gd name="connsiteY37" fmla="*/ 0 h 96511"/>
                <a:gd name="connsiteX38" fmla="*/ 261832 w 261831"/>
                <a:gd name="connsiteY38" fmla="*/ 96511 h 96511"/>
                <a:gd name="connsiteX39" fmla="*/ 247291 w 261831"/>
                <a:gd name="connsiteY39" fmla="*/ 96511 h 96511"/>
                <a:gd name="connsiteX40" fmla="*/ 236018 w 261831"/>
                <a:gd name="connsiteY40" fmla="*/ 67225 h 96511"/>
                <a:gd name="connsiteX41" fmla="*/ 195663 w 261831"/>
                <a:gd name="connsiteY41" fmla="*/ 67225 h 96511"/>
                <a:gd name="connsiteX42" fmla="*/ 185021 w 261831"/>
                <a:gd name="connsiteY42" fmla="*/ 96511 h 96511"/>
                <a:gd name="connsiteX43" fmla="*/ 171428 w 261831"/>
                <a:gd name="connsiteY43" fmla="*/ 96511 h 96511"/>
                <a:gd name="connsiteX44" fmla="*/ 199351 w 261831"/>
                <a:gd name="connsiteY44" fmla="*/ 56894 h 96511"/>
                <a:gd name="connsiteX45" fmla="*/ 232013 w 261831"/>
                <a:gd name="connsiteY45" fmla="*/ 56894 h 96511"/>
                <a:gd name="connsiteX46" fmla="*/ 222004 w 261831"/>
                <a:gd name="connsiteY46" fmla="*/ 30136 h 96511"/>
                <a:gd name="connsiteX47" fmla="*/ 215155 w 261831"/>
                <a:gd name="connsiteY47" fmla="*/ 10115 h 96511"/>
                <a:gd name="connsiteX48" fmla="*/ 209887 w 261831"/>
                <a:gd name="connsiteY48" fmla="*/ 28551 h 96511"/>
                <a:gd name="connsiteX49" fmla="*/ 199351 w 261831"/>
                <a:gd name="connsiteY49" fmla="*/ 56894 h 96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61831" h="96511">
                  <a:moveTo>
                    <a:pt x="0" y="96511"/>
                  </a:moveTo>
                  <a:lnTo>
                    <a:pt x="0" y="0"/>
                  </a:lnTo>
                  <a:lnTo>
                    <a:pt x="33189" y="0"/>
                  </a:lnTo>
                  <a:cubicBezTo>
                    <a:pt x="40706" y="0"/>
                    <a:pt x="46466" y="459"/>
                    <a:pt x="50469" y="1369"/>
                  </a:cubicBezTo>
                  <a:cubicBezTo>
                    <a:pt x="55948" y="2637"/>
                    <a:pt x="60655" y="4916"/>
                    <a:pt x="64589" y="8220"/>
                  </a:cubicBezTo>
                  <a:cubicBezTo>
                    <a:pt x="69646" y="12570"/>
                    <a:pt x="73439" y="18086"/>
                    <a:pt x="75968" y="24762"/>
                  </a:cubicBezTo>
                  <a:cubicBezTo>
                    <a:pt x="78497" y="31431"/>
                    <a:pt x="79761" y="39091"/>
                    <a:pt x="79761" y="47730"/>
                  </a:cubicBezTo>
                  <a:cubicBezTo>
                    <a:pt x="79761" y="55033"/>
                    <a:pt x="78918" y="61533"/>
                    <a:pt x="77232" y="67225"/>
                  </a:cubicBezTo>
                  <a:cubicBezTo>
                    <a:pt x="75547" y="72842"/>
                    <a:pt x="73334" y="77515"/>
                    <a:pt x="70594" y="81237"/>
                  </a:cubicBezTo>
                  <a:cubicBezTo>
                    <a:pt x="67925" y="84960"/>
                    <a:pt x="65010" y="87907"/>
                    <a:pt x="61849" y="90085"/>
                  </a:cubicBezTo>
                  <a:cubicBezTo>
                    <a:pt x="58688" y="92195"/>
                    <a:pt x="54860" y="93807"/>
                    <a:pt x="50364" y="94933"/>
                  </a:cubicBezTo>
                  <a:cubicBezTo>
                    <a:pt x="45869" y="95985"/>
                    <a:pt x="40671" y="96511"/>
                    <a:pt x="34770" y="96511"/>
                  </a:cubicBezTo>
                  <a:lnTo>
                    <a:pt x="0" y="96511"/>
                  </a:lnTo>
                  <a:close/>
                  <a:moveTo>
                    <a:pt x="12749" y="85135"/>
                  </a:moveTo>
                  <a:lnTo>
                    <a:pt x="33401" y="85135"/>
                  </a:lnTo>
                  <a:cubicBezTo>
                    <a:pt x="39722" y="85135"/>
                    <a:pt x="44675" y="84535"/>
                    <a:pt x="48257" y="83341"/>
                  </a:cubicBezTo>
                  <a:cubicBezTo>
                    <a:pt x="51910" y="82148"/>
                    <a:pt x="54825" y="80462"/>
                    <a:pt x="57002" y="78284"/>
                  </a:cubicBezTo>
                  <a:cubicBezTo>
                    <a:pt x="60023" y="75263"/>
                    <a:pt x="62376" y="71223"/>
                    <a:pt x="64062" y="66166"/>
                  </a:cubicBezTo>
                  <a:cubicBezTo>
                    <a:pt x="65748" y="61041"/>
                    <a:pt x="66591" y="54824"/>
                    <a:pt x="66591" y="47520"/>
                  </a:cubicBezTo>
                  <a:cubicBezTo>
                    <a:pt x="66591" y="37405"/>
                    <a:pt x="64940" y="29644"/>
                    <a:pt x="61638" y="24236"/>
                  </a:cubicBezTo>
                  <a:cubicBezTo>
                    <a:pt x="58337" y="18827"/>
                    <a:pt x="54298" y="15206"/>
                    <a:pt x="49521" y="13379"/>
                  </a:cubicBezTo>
                  <a:cubicBezTo>
                    <a:pt x="46150" y="12044"/>
                    <a:pt x="40671" y="11376"/>
                    <a:pt x="33084" y="11376"/>
                  </a:cubicBezTo>
                  <a:lnTo>
                    <a:pt x="12749" y="11376"/>
                  </a:lnTo>
                  <a:lnTo>
                    <a:pt x="12749" y="85135"/>
                  </a:lnTo>
                  <a:close/>
                  <a:moveTo>
                    <a:pt x="94301" y="96511"/>
                  </a:moveTo>
                  <a:lnTo>
                    <a:pt x="94301" y="0"/>
                  </a:lnTo>
                  <a:lnTo>
                    <a:pt x="107366" y="0"/>
                  </a:lnTo>
                  <a:lnTo>
                    <a:pt x="158048" y="75755"/>
                  </a:lnTo>
                  <a:lnTo>
                    <a:pt x="158048" y="0"/>
                  </a:lnTo>
                  <a:lnTo>
                    <a:pt x="170270" y="0"/>
                  </a:lnTo>
                  <a:lnTo>
                    <a:pt x="170270" y="96511"/>
                  </a:lnTo>
                  <a:lnTo>
                    <a:pt x="157205" y="96511"/>
                  </a:lnTo>
                  <a:lnTo>
                    <a:pt x="106524" y="20648"/>
                  </a:lnTo>
                  <a:lnTo>
                    <a:pt x="106524" y="96511"/>
                  </a:lnTo>
                  <a:lnTo>
                    <a:pt x="94301" y="96511"/>
                  </a:lnTo>
                  <a:close/>
                  <a:moveTo>
                    <a:pt x="171428" y="96511"/>
                  </a:moveTo>
                  <a:lnTo>
                    <a:pt x="208517" y="0"/>
                  </a:lnTo>
                  <a:lnTo>
                    <a:pt x="222320" y="0"/>
                  </a:lnTo>
                  <a:lnTo>
                    <a:pt x="261832" y="96511"/>
                  </a:lnTo>
                  <a:lnTo>
                    <a:pt x="247291" y="96511"/>
                  </a:lnTo>
                  <a:lnTo>
                    <a:pt x="236018" y="67225"/>
                  </a:lnTo>
                  <a:lnTo>
                    <a:pt x="195663" y="67225"/>
                  </a:lnTo>
                  <a:lnTo>
                    <a:pt x="185021" y="96511"/>
                  </a:lnTo>
                  <a:lnTo>
                    <a:pt x="171428" y="96511"/>
                  </a:lnTo>
                  <a:close/>
                  <a:moveTo>
                    <a:pt x="199351" y="56894"/>
                  </a:moveTo>
                  <a:lnTo>
                    <a:pt x="232013" y="56894"/>
                  </a:lnTo>
                  <a:lnTo>
                    <a:pt x="222004" y="30136"/>
                  </a:lnTo>
                  <a:cubicBezTo>
                    <a:pt x="218913" y="21983"/>
                    <a:pt x="216631" y="15314"/>
                    <a:pt x="215155" y="10115"/>
                  </a:cubicBezTo>
                  <a:cubicBezTo>
                    <a:pt x="213891" y="16299"/>
                    <a:pt x="212135" y="22442"/>
                    <a:pt x="209887" y="28551"/>
                  </a:cubicBezTo>
                  <a:lnTo>
                    <a:pt x="199351" y="56894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637EA9D-B97A-48B1-82F4-253E345C0628}"/>
                </a:ext>
              </a:extLst>
            </p:cNvPr>
            <p:cNvSpPr/>
            <p:nvPr/>
          </p:nvSpPr>
          <p:spPr>
            <a:xfrm>
              <a:off x="819465" y="4785400"/>
              <a:ext cx="359927" cy="101784"/>
            </a:xfrm>
            <a:custGeom>
              <a:avLst/>
              <a:gdLst>
                <a:gd name="connsiteX0" fmla="*/ 35613 w 359927"/>
                <a:gd name="connsiteY0" fmla="*/ 98197 h 101784"/>
                <a:gd name="connsiteX1" fmla="*/ 23707 w 359927"/>
                <a:gd name="connsiteY1" fmla="*/ 98197 h 101784"/>
                <a:gd name="connsiteX2" fmla="*/ 23707 w 359927"/>
                <a:gd name="connsiteY2" fmla="*/ 22651 h 101784"/>
                <a:gd name="connsiteX3" fmla="*/ 12538 w 359927"/>
                <a:gd name="connsiteY3" fmla="*/ 30871 h 101784"/>
                <a:gd name="connsiteX4" fmla="*/ 0 w 359927"/>
                <a:gd name="connsiteY4" fmla="*/ 36981 h 101784"/>
                <a:gd name="connsiteX5" fmla="*/ 0 w 359927"/>
                <a:gd name="connsiteY5" fmla="*/ 25497 h 101784"/>
                <a:gd name="connsiteX6" fmla="*/ 17385 w 359927"/>
                <a:gd name="connsiteY6" fmla="*/ 14222 h 101784"/>
                <a:gd name="connsiteX7" fmla="*/ 27922 w 359927"/>
                <a:gd name="connsiteY7" fmla="*/ 1261 h 101784"/>
                <a:gd name="connsiteX8" fmla="*/ 35613 w 359927"/>
                <a:gd name="connsiteY8" fmla="*/ 1261 h 101784"/>
                <a:gd name="connsiteX9" fmla="*/ 35613 w 359927"/>
                <a:gd name="connsiteY9" fmla="*/ 98197 h 101784"/>
                <a:gd name="connsiteX10" fmla="*/ 126648 w 359927"/>
                <a:gd name="connsiteY10" fmla="*/ 25288 h 101784"/>
                <a:gd name="connsiteX11" fmla="*/ 114848 w 359927"/>
                <a:gd name="connsiteY11" fmla="*/ 26238 h 101784"/>
                <a:gd name="connsiteX12" fmla="*/ 110423 w 359927"/>
                <a:gd name="connsiteY12" fmla="*/ 16123 h 101784"/>
                <a:gd name="connsiteX13" fmla="*/ 98516 w 359927"/>
                <a:gd name="connsiteY13" fmla="*/ 10958 h 101784"/>
                <a:gd name="connsiteX14" fmla="*/ 88612 w 359927"/>
                <a:gd name="connsiteY14" fmla="*/ 14121 h 101784"/>
                <a:gd name="connsiteX15" fmla="*/ 79761 w 359927"/>
                <a:gd name="connsiteY15" fmla="*/ 26131 h 101784"/>
                <a:gd name="connsiteX16" fmla="*/ 76389 w 359927"/>
                <a:gd name="connsiteY16" fmla="*/ 48363 h 101784"/>
                <a:gd name="connsiteX17" fmla="*/ 86821 w 359927"/>
                <a:gd name="connsiteY17" fmla="*/ 38774 h 101784"/>
                <a:gd name="connsiteX18" fmla="*/ 99886 w 359927"/>
                <a:gd name="connsiteY18" fmla="*/ 35612 h 101784"/>
                <a:gd name="connsiteX19" fmla="*/ 120010 w 359927"/>
                <a:gd name="connsiteY19" fmla="*/ 44358 h 101784"/>
                <a:gd name="connsiteX20" fmla="*/ 128334 w 359927"/>
                <a:gd name="connsiteY20" fmla="*/ 66800 h 101784"/>
                <a:gd name="connsiteX21" fmla="*/ 124436 w 359927"/>
                <a:gd name="connsiteY21" fmla="*/ 83766 h 101784"/>
                <a:gd name="connsiteX22" fmla="*/ 113688 w 359927"/>
                <a:gd name="connsiteY22" fmla="*/ 95776 h 101784"/>
                <a:gd name="connsiteX23" fmla="*/ 98094 w 359927"/>
                <a:gd name="connsiteY23" fmla="*/ 99883 h 101784"/>
                <a:gd name="connsiteX24" fmla="*/ 73966 w 359927"/>
                <a:gd name="connsiteY24" fmla="*/ 89033 h 101784"/>
                <a:gd name="connsiteX25" fmla="*/ 64589 w 359927"/>
                <a:gd name="connsiteY25" fmla="*/ 52996 h 101784"/>
                <a:gd name="connsiteX26" fmla="*/ 74914 w 359927"/>
                <a:gd name="connsiteY26" fmla="*/ 12327 h 101784"/>
                <a:gd name="connsiteX27" fmla="*/ 99254 w 359927"/>
                <a:gd name="connsiteY27" fmla="*/ 1261 h 101784"/>
                <a:gd name="connsiteX28" fmla="*/ 117903 w 359927"/>
                <a:gd name="connsiteY28" fmla="*/ 7694 h 101784"/>
                <a:gd name="connsiteX29" fmla="*/ 126648 w 359927"/>
                <a:gd name="connsiteY29" fmla="*/ 25288 h 101784"/>
                <a:gd name="connsiteX30" fmla="*/ 78286 w 359927"/>
                <a:gd name="connsiteY30" fmla="*/ 66908 h 101784"/>
                <a:gd name="connsiteX31" fmla="*/ 80815 w 359927"/>
                <a:gd name="connsiteY31" fmla="*/ 78601 h 101784"/>
                <a:gd name="connsiteX32" fmla="*/ 88085 w 359927"/>
                <a:gd name="connsiteY32" fmla="*/ 87138 h 101784"/>
                <a:gd name="connsiteX33" fmla="*/ 97884 w 359927"/>
                <a:gd name="connsiteY33" fmla="*/ 90085 h 101784"/>
                <a:gd name="connsiteX34" fmla="*/ 110844 w 359927"/>
                <a:gd name="connsiteY34" fmla="*/ 84083 h 101784"/>
                <a:gd name="connsiteX35" fmla="*/ 116217 w 359927"/>
                <a:gd name="connsiteY35" fmla="*/ 67541 h 101784"/>
                <a:gd name="connsiteX36" fmla="*/ 110844 w 359927"/>
                <a:gd name="connsiteY36" fmla="*/ 51836 h 101784"/>
                <a:gd name="connsiteX37" fmla="*/ 97462 w 359927"/>
                <a:gd name="connsiteY37" fmla="*/ 46044 h 101784"/>
                <a:gd name="connsiteX38" fmla="*/ 83871 w 359927"/>
                <a:gd name="connsiteY38" fmla="*/ 51836 h 101784"/>
                <a:gd name="connsiteX39" fmla="*/ 78286 w 359927"/>
                <a:gd name="connsiteY39" fmla="*/ 66908 h 101784"/>
                <a:gd name="connsiteX40" fmla="*/ 145930 w 359927"/>
                <a:gd name="connsiteY40" fmla="*/ 98197 h 101784"/>
                <a:gd name="connsiteX41" fmla="*/ 145930 w 359927"/>
                <a:gd name="connsiteY41" fmla="*/ 84710 h 101784"/>
                <a:gd name="connsiteX42" fmla="*/ 159417 w 359927"/>
                <a:gd name="connsiteY42" fmla="*/ 84710 h 101784"/>
                <a:gd name="connsiteX43" fmla="*/ 159417 w 359927"/>
                <a:gd name="connsiteY43" fmla="*/ 98197 h 101784"/>
                <a:gd name="connsiteX44" fmla="*/ 145930 w 359927"/>
                <a:gd name="connsiteY44" fmla="*/ 98197 h 101784"/>
                <a:gd name="connsiteX45" fmla="*/ 224427 w 359927"/>
                <a:gd name="connsiteY45" fmla="*/ 98197 h 101784"/>
                <a:gd name="connsiteX46" fmla="*/ 212521 w 359927"/>
                <a:gd name="connsiteY46" fmla="*/ 98197 h 101784"/>
                <a:gd name="connsiteX47" fmla="*/ 212521 w 359927"/>
                <a:gd name="connsiteY47" fmla="*/ 22651 h 101784"/>
                <a:gd name="connsiteX48" fmla="*/ 201352 w 359927"/>
                <a:gd name="connsiteY48" fmla="*/ 30871 h 101784"/>
                <a:gd name="connsiteX49" fmla="*/ 188814 w 359927"/>
                <a:gd name="connsiteY49" fmla="*/ 36981 h 101784"/>
                <a:gd name="connsiteX50" fmla="*/ 188814 w 359927"/>
                <a:gd name="connsiteY50" fmla="*/ 25497 h 101784"/>
                <a:gd name="connsiteX51" fmla="*/ 206199 w 359927"/>
                <a:gd name="connsiteY51" fmla="*/ 14222 h 101784"/>
                <a:gd name="connsiteX52" fmla="*/ 216736 w 359927"/>
                <a:gd name="connsiteY52" fmla="*/ 1261 h 101784"/>
                <a:gd name="connsiteX53" fmla="*/ 224427 w 359927"/>
                <a:gd name="connsiteY53" fmla="*/ 1261 h 101784"/>
                <a:gd name="connsiteX54" fmla="*/ 224427 w 359927"/>
                <a:gd name="connsiteY54" fmla="*/ 98197 h 101784"/>
                <a:gd name="connsiteX55" fmla="*/ 256142 w 359927"/>
                <a:gd name="connsiteY55" fmla="*/ 24863 h 101784"/>
                <a:gd name="connsiteX56" fmla="*/ 261305 w 359927"/>
                <a:gd name="connsiteY56" fmla="*/ 7269 h 101784"/>
                <a:gd name="connsiteX57" fmla="*/ 276478 w 359927"/>
                <a:gd name="connsiteY57" fmla="*/ 0 h 101784"/>
                <a:gd name="connsiteX58" fmla="*/ 291439 w 359927"/>
                <a:gd name="connsiteY58" fmla="*/ 6534 h 101784"/>
                <a:gd name="connsiteX59" fmla="*/ 297445 w 359927"/>
                <a:gd name="connsiteY59" fmla="*/ 25605 h 101784"/>
                <a:gd name="connsiteX60" fmla="*/ 291439 w 359927"/>
                <a:gd name="connsiteY60" fmla="*/ 44466 h 101784"/>
                <a:gd name="connsiteX61" fmla="*/ 276583 w 359927"/>
                <a:gd name="connsiteY61" fmla="*/ 50993 h 101784"/>
                <a:gd name="connsiteX62" fmla="*/ 261937 w 359927"/>
                <a:gd name="connsiteY62" fmla="*/ 44567 h 101784"/>
                <a:gd name="connsiteX63" fmla="*/ 256142 w 359927"/>
                <a:gd name="connsiteY63" fmla="*/ 24863 h 101784"/>
                <a:gd name="connsiteX64" fmla="*/ 276793 w 359927"/>
                <a:gd name="connsiteY64" fmla="*/ 8220 h 101784"/>
                <a:gd name="connsiteX65" fmla="*/ 269418 w 359927"/>
                <a:gd name="connsiteY65" fmla="*/ 12010 h 101784"/>
                <a:gd name="connsiteX66" fmla="*/ 266573 w 359927"/>
                <a:gd name="connsiteY66" fmla="*/ 26023 h 101784"/>
                <a:gd name="connsiteX67" fmla="*/ 269523 w 359927"/>
                <a:gd name="connsiteY67" fmla="*/ 39091 h 101784"/>
                <a:gd name="connsiteX68" fmla="*/ 276793 w 359927"/>
                <a:gd name="connsiteY68" fmla="*/ 42881 h 101784"/>
                <a:gd name="connsiteX69" fmla="*/ 284169 w 359927"/>
                <a:gd name="connsiteY69" fmla="*/ 39091 h 101784"/>
                <a:gd name="connsiteX70" fmla="*/ 287120 w 359927"/>
                <a:gd name="connsiteY70" fmla="*/ 25079 h 101784"/>
                <a:gd name="connsiteX71" fmla="*/ 284169 w 359927"/>
                <a:gd name="connsiteY71" fmla="*/ 12010 h 101784"/>
                <a:gd name="connsiteX72" fmla="*/ 276793 w 359927"/>
                <a:gd name="connsiteY72" fmla="*/ 8220 h 101784"/>
                <a:gd name="connsiteX73" fmla="*/ 276899 w 359927"/>
                <a:gd name="connsiteY73" fmla="*/ 101784 h 101784"/>
                <a:gd name="connsiteX74" fmla="*/ 329684 w 359927"/>
                <a:gd name="connsiteY74" fmla="*/ 0 h 101784"/>
                <a:gd name="connsiteX75" fmla="*/ 339273 w 359927"/>
                <a:gd name="connsiteY75" fmla="*/ 0 h 101784"/>
                <a:gd name="connsiteX76" fmla="*/ 286698 w 359927"/>
                <a:gd name="connsiteY76" fmla="*/ 101784 h 101784"/>
                <a:gd name="connsiteX77" fmla="*/ 276899 w 359927"/>
                <a:gd name="connsiteY77" fmla="*/ 101784 h 101784"/>
                <a:gd name="connsiteX78" fmla="*/ 318625 w 359927"/>
                <a:gd name="connsiteY78" fmla="*/ 75546 h 101784"/>
                <a:gd name="connsiteX79" fmla="*/ 323783 w 359927"/>
                <a:gd name="connsiteY79" fmla="*/ 57952 h 101784"/>
                <a:gd name="connsiteX80" fmla="*/ 338956 w 359927"/>
                <a:gd name="connsiteY80" fmla="*/ 50683 h 101784"/>
                <a:gd name="connsiteX81" fmla="*/ 353919 w 359927"/>
                <a:gd name="connsiteY81" fmla="*/ 57211 h 101784"/>
                <a:gd name="connsiteX82" fmla="*/ 359928 w 359927"/>
                <a:gd name="connsiteY82" fmla="*/ 76281 h 101784"/>
                <a:gd name="connsiteX83" fmla="*/ 353919 w 359927"/>
                <a:gd name="connsiteY83" fmla="*/ 95142 h 101784"/>
                <a:gd name="connsiteX84" fmla="*/ 339064 w 359927"/>
                <a:gd name="connsiteY84" fmla="*/ 101784 h 101784"/>
                <a:gd name="connsiteX85" fmla="*/ 324417 w 359927"/>
                <a:gd name="connsiteY85" fmla="*/ 95250 h 101784"/>
                <a:gd name="connsiteX86" fmla="*/ 318625 w 359927"/>
                <a:gd name="connsiteY86" fmla="*/ 75546 h 101784"/>
                <a:gd name="connsiteX87" fmla="*/ 339273 w 359927"/>
                <a:gd name="connsiteY87" fmla="*/ 58897 h 101784"/>
                <a:gd name="connsiteX88" fmla="*/ 331902 w 359927"/>
                <a:gd name="connsiteY88" fmla="*/ 62693 h 101784"/>
                <a:gd name="connsiteX89" fmla="*/ 328949 w 359927"/>
                <a:gd name="connsiteY89" fmla="*/ 76706 h 101784"/>
                <a:gd name="connsiteX90" fmla="*/ 331902 w 359927"/>
                <a:gd name="connsiteY90" fmla="*/ 89768 h 101784"/>
                <a:gd name="connsiteX91" fmla="*/ 339273 w 359927"/>
                <a:gd name="connsiteY91" fmla="*/ 93564 h 101784"/>
                <a:gd name="connsiteX92" fmla="*/ 346650 w 359927"/>
                <a:gd name="connsiteY92" fmla="*/ 89768 h 101784"/>
                <a:gd name="connsiteX93" fmla="*/ 349604 w 359927"/>
                <a:gd name="connsiteY93" fmla="*/ 75755 h 101784"/>
                <a:gd name="connsiteX94" fmla="*/ 346650 w 359927"/>
                <a:gd name="connsiteY94" fmla="*/ 62693 h 101784"/>
                <a:gd name="connsiteX95" fmla="*/ 339273 w 359927"/>
                <a:gd name="connsiteY95" fmla="*/ 58897 h 10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359927" h="101784">
                  <a:moveTo>
                    <a:pt x="35613" y="98197"/>
                  </a:moveTo>
                  <a:lnTo>
                    <a:pt x="23707" y="98197"/>
                  </a:lnTo>
                  <a:lnTo>
                    <a:pt x="23707" y="22651"/>
                  </a:lnTo>
                  <a:cubicBezTo>
                    <a:pt x="20897" y="25395"/>
                    <a:pt x="17174" y="28133"/>
                    <a:pt x="12538" y="30871"/>
                  </a:cubicBezTo>
                  <a:cubicBezTo>
                    <a:pt x="7902" y="33541"/>
                    <a:pt x="3723" y="35578"/>
                    <a:pt x="0" y="36981"/>
                  </a:cubicBezTo>
                  <a:lnTo>
                    <a:pt x="0" y="25497"/>
                  </a:lnTo>
                  <a:cubicBezTo>
                    <a:pt x="6673" y="22408"/>
                    <a:pt x="12468" y="18652"/>
                    <a:pt x="17385" y="14222"/>
                  </a:cubicBezTo>
                  <a:cubicBezTo>
                    <a:pt x="22372" y="9731"/>
                    <a:pt x="25884" y="5408"/>
                    <a:pt x="27922" y="1261"/>
                  </a:cubicBezTo>
                  <a:lnTo>
                    <a:pt x="35613" y="1261"/>
                  </a:lnTo>
                  <a:lnTo>
                    <a:pt x="35613" y="98197"/>
                  </a:lnTo>
                  <a:close/>
                  <a:moveTo>
                    <a:pt x="126648" y="25288"/>
                  </a:moveTo>
                  <a:lnTo>
                    <a:pt x="114848" y="26238"/>
                  </a:lnTo>
                  <a:cubicBezTo>
                    <a:pt x="113794" y="21599"/>
                    <a:pt x="112319" y="18227"/>
                    <a:pt x="110423" y="16123"/>
                  </a:cubicBezTo>
                  <a:cubicBezTo>
                    <a:pt x="107191" y="12678"/>
                    <a:pt x="103223" y="10958"/>
                    <a:pt x="98516" y="10958"/>
                  </a:cubicBezTo>
                  <a:cubicBezTo>
                    <a:pt x="94723" y="10958"/>
                    <a:pt x="91422" y="12010"/>
                    <a:pt x="88612" y="14121"/>
                  </a:cubicBezTo>
                  <a:cubicBezTo>
                    <a:pt x="84889" y="16858"/>
                    <a:pt x="81939" y="20864"/>
                    <a:pt x="79761" y="26131"/>
                  </a:cubicBezTo>
                  <a:cubicBezTo>
                    <a:pt x="77584" y="31330"/>
                    <a:pt x="76460" y="38741"/>
                    <a:pt x="76389" y="48363"/>
                  </a:cubicBezTo>
                  <a:cubicBezTo>
                    <a:pt x="79270" y="44075"/>
                    <a:pt x="82746" y="40878"/>
                    <a:pt x="86821" y="38774"/>
                  </a:cubicBezTo>
                  <a:cubicBezTo>
                    <a:pt x="90965" y="36664"/>
                    <a:pt x="95320" y="35612"/>
                    <a:pt x="99886" y="35612"/>
                  </a:cubicBezTo>
                  <a:cubicBezTo>
                    <a:pt x="107753" y="35612"/>
                    <a:pt x="114461" y="38525"/>
                    <a:pt x="120010" y="44358"/>
                  </a:cubicBezTo>
                  <a:cubicBezTo>
                    <a:pt x="125560" y="50117"/>
                    <a:pt x="128334" y="57602"/>
                    <a:pt x="128334" y="66800"/>
                  </a:cubicBezTo>
                  <a:cubicBezTo>
                    <a:pt x="128334" y="72909"/>
                    <a:pt x="127035" y="78567"/>
                    <a:pt x="124436" y="83766"/>
                  </a:cubicBezTo>
                  <a:cubicBezTo>
                    <a:pt x="121837" y="88965"/>
                    <a:pt x="118254" y="92964"/>
                    <a:pt x="113688" y="95776"/>
                  </a:cubicBezTo>
                  <a:cubicBezTo>
                    <a:pt x="109123" y="98514"/>
                    <a:pt x="103925" y="99883"/>
                    <a:pt x="98094" y="99883"/>
                  </a:cubicBezTo>
                  <a:cubicBezTo>
                    <a:pt x="88260" y="99883"/>
                    <a:pt x="80218" y="96268"/>
                    <a:pt x="73966" y="89033"/>
                  </a:cubicBezTo>
                  <a:cubicBezTo>
                    <a:pt x="67714" y="81730"/>
                    <a:pt x="64589" y="69713"/>
                    <a:pt x="64589" y="52996"/>
                  </a:cubicBezTo>
                  <a:cubicBezTo>
                    <a:pt x="64589" y="34384"/>
                    <a:pt x="68030" y="20824"/>
                    <a:pt x="74914" y="12327"/>
                  </a:cubicBezTo>
                  <a:cubicBezTo>
                    <a:pt x="80955" y="4950"/>
                    <a:pt x="89068" y="1261"/>
                    <a:pt x="99254" y="1261"/>
                  </a:cubicBezTo>
                  <a:cubicBezTo>
                    <a:pt x="106840" y="1261"/>
                    <a:pt x="113057" y="3405"/>
                    <a:pt x="117903" y="7694"/>
                  </a:cubicBezTo>
                  <a:cubicBezTo>
                    <a:pt x="122750" y="11909"/>
                    <a:pt x="125665" y="17769"/>
                    <a:pt x="126648" y="25288"/>
                  </a:cubicBezTo>
                  <a:close/>
                  <a:moveTo>
                    <a:pt x="78286" y="66908"/>
                  </a:moveTo>
                  <a:cubicBezTo>
                    <a:pt x="78286" y="70981"/>
                    <a:pt x="79129" y="74878"/>
                    <a:pt x="80815" y="78601"/>
                  </a:cubicBezTo>
                  <a:cubicBezTo>
                    <a:pt x="82571" y="82323"/>
                    <a:pt x="84994" y="85169"/>
                    <a:pt x="88085" y="87138"/>
                  </a:cubicBezTo>
                  <a:cubicBezTo>
                    <a:pt x="91246" y="89100"/>
                    <a:pt x="94512" y="90085"/>
                    <a:pt x="97884" y="90085"/>
                  </a:cubicBezTo>
                  <a:cubicBezTo>
                    <a:pt x="102941" y="90085"/>
                    <a:pt x="107261" y="88082"/>
                    <a:pt x="110844" y="84083"/>
                  </a:cubicBezTo>
                  <a:cubicBezTo>
                    <a:pt x="114426" y="80003"/>
                    <a:pt x="116217" y="74494"/>
                    <a:pt x="116217" y="67541"/>
                  </a:cubicBezTo>
                  <a:cubicBezTo>
                    <a:pt x="116217" y="60866"/>
                    <a:pt x="114426" y="55633"/>
                    <a:pt x="110844" y="51836"/>
                  </a:cubicBezTo>
                  <a:cubicBezTo>
                    <a:pt x="107331" y="47972"/>
                    <a:pt x="102871" y="46044"/>
                    <a:pt x="97462" y="46044"/>
                  </a:cubicBezTo>
                  <a:cubicBezTo>
                    <a:pt x="92124" y="46044"/>
                    <a:pt x="87594" y="47972"/>
                    <a:pt x="83871" y="51836"/>
                  </a:cubicBezTo>
                  <a:cubicBezTo>
                    <a:pt x="80148" y="55633"/>
                    <a:pt x="78286" y="60657"/>
                    <a:pt x="78286" y="66908"/>
                  </a:cubicBezTo>
                  <a:close/>
                  <a:moveTo>
                    <a:pt x="145930" y="98197"/>
                  </a:moveTo>
                  <a:lnTo>
                    <a:pt x="145930" y="84710"/>
                  </a:lnTo>
                  <a:lnTo>
                    <a:pt x="159417" y="84710"/>
                  </a:lnTo>
                  <a:lnTo>
                    <a:pt x="159417" y="98197"/>
                  </a:lnTo>
                  <a:lnTo>
                    <a:pt x="145930" y="98197"/>
                  </a:lnTo>
                  <a:close/>
                  <a:moveTo>
                    <a:pt x="224427" y="98197"/>
                  </a:moveTo>
                  <a:lnTo>
                    <a:pt x="212521" y="98197"/>
                  </a:lnTo>
                  <a:lnTo>
                    <a:pt x="212521" y="22651"/>
                  </a:lnTo>
                  <a:cubicBezTo>
                    <a:pt x="209711" y="25395"/>
                    <a:pt x="205988" y="28133"/>
                    <a:pt x="201352" y="30871"/>
                  </a:cubicBezTo>
                  <a:cubicBezTo>
                    <a:pt x="196716" y="33541"/>
                    <a:pt x="192537" y="35578"/>
                    <a:pt x="188814" y="36981"/>
                  </a:cubicBezTo>
                  <a:lnTo>
                    <a:pt x="188814" y="25497"/>
                  </a:lnTo>
                  <a:cubicBezTo>
                    <a:pt x="195487" y="22408"/>
                    <a:pt x="201282" y="18652"/>
                    <a:pt x="206199" y="14222"/>
                  </a:cubicBezTo>
                  <a:cubicBezTo>
                    <a:pt x="211187" y="9731"/>
                    <a:pt x="214699" y="5408"/>
                    <a:pt x="216736" y="1261"/>
                  </a:cubicBezTo>
                  <a:lnTo>
                    <a:pt x="224427" y="1261"/>
                  </a:lnTo>
                  <a:lnTo>
                    <a:pt x="224427" y="98197"/>
                  </a:lnTo>
                  <a:close/>
                  <a:moveTo>
                    <a:pt x="256142" y="24863"/>
                  </a:moveTo>
                  <a:cubicBezTo>
                    <a:pt x="256142" y="17984"/>
                    <a:pt x="257863" y="12118"/>
                    <a:pt x="261305" y="7269"/>
                  </a:cubicBezTo>
                  <a:cubicBezTo>
                    <a:pt x="264817" y="2421"/>
                    <a:pt x="269875" y="0"/>
                    <a:pt x="276478" y="0"/>
                  </a:cubicBezTo>
                  <a:cubicBezTo>
                    <a:pt x="282519" y="0"/>
                    <a:pt x="287506" y="2178"/>
                    <a:pt x="291439" y="6534"/>
                  </a:cubicBezTo>
                  <a:cubicBezTo>
                    <a:pt x="295444" y="10816"/>
                    <a:pt x="297445" y="17175"/>
                    <a:pt x="297445" y="25605"/>
                  </a:cubicBezTo>
                  <a:cubicBezTo>
                    <a:pt x="297445" y="33751"/>
                    <a:pt x="295444" y="40035"/>
                    <a:pt x="291439" y="44466"/>
                  </a:cubicBezTo>
                  <a:cubicBezTo>
                    <a:pt x="287436" y="48815"/>
                    <a:pt x="282484" y="50993"/>
                    <a:pt x="276583" y="50993"/>
                  </a:cubicBezTo>
                  <a:cubicBezTo>
                    <a:pt x="270753" y="50993"/>
                    <a:pt x="265871" y="48856"/>
                    <a:pt x="261937" y="44567"/>
                  </a:cubicBezTo>
                  <a:cubicBezTo>
                    <a:pt x="258074" y="40211"/>
                    <a:pt x="256142" y="33643"/>
                    <a:pt x="256142" y="24863"/>
                  </a:cubicBezTo>
                  <a:close/>
                  <a:moveTo>
                    <a:pt x="276793" y="8220"/>
                  </a:moveTo>
                  <a:cubicBezTo>
                    <a:pt x="273843" y="8220"/>
                    <a:pt x="271385" y="9481"/>
                    <a:pt x="269418" y="12010"/>
                  </a:cubicBezTo>
                  <a:cubicBezTo>
                    <a:pt x="267521" y="14539"/>
                    <a:pt x="266573" y="19212"/>
                    <a:pt x="266573" y="26023"/>
                  </a:cubicBezTo>
                  <a:cubicBezTo>
                    <a:pt x="266573" y="32206"/>
                    <a:pt x="267557" y="36562"/>
                    <a:pt x="269523" y="39091"/>
                  </a:cubicBezTo>
                  <a:cubicBezTo>
                    <a:pt x="271491" y="41620"/>
                    <a:pt x="273914" y="42881"/>
                    <a:pt x="276793" y="42881"/>
                  </a:cubicBezTo>
                  <a:cubicBezTo>
                    <a:pt x="279815" y="42881"/>
                    <a:pt x="282272" y="41620"/>
                    <a:pt x="284169" y="39091"/>
                  </a:cubicBezTo>
                  <a:cubicBezTo>
                    <a:pt x="286136" y="36488"/>
                    <a:pt x="287120" y="31822"/>
                    <a:pt x="287120" y="25079"/>
                  </a:cubicBezTo>
                  <a:cubicBezTo>
                    <a:pt x="287120" y="18827"/>
                    <a:pt x="286136" y="14471"/>
                    <a:pt x="284169" y="12010"/>
                  </a:cubicBezTo>
                  <a:cubicBezTo>
                    <a:pt x="282202" y="9481"/>
                    <a:pt x="279744" y="8220"/>
                    <a:pt x="276793" y="8220"/>
                  </a:cubicBezTo>
                  <a:close/>
                  <a:moveTo>
                    <a:pt x="276899" y="101784"/>
                  </a:moveTo>
                  <a:lnTo>
                    <a:pt x="329684" y="0"/>
                  </a:lnTo>
                  <a:lnTo>
                    <a:pt x="339273" y="0"/>
                  </a:lnTo>
                  <a:lnTo>
                    <a:pt x="286698" y="101784"/>
                  </a:lnTo>
                  <a:lnTo>
                    <a:pt x="276899" y="101784"/>
                  </a:lnTo>
                  <a:close/>
                  <a:moveTo>
                    <a:pt x="318625" y="75546"/>
                  </a:moveTo>
                  <a:cubicBezTo>
                    <a:pt x="318625" y="68593"/>
                    <a:pt x="320344" y="62727"/>
                    <a:pt x="323783" y="57952"/>
                  </a:cubicBezTo>
                  <a:cubicBezTo>
                    <a:pt x="327297" y="53104"/>
                    <a:pt x="332354" y="50683"/>
                    <a:pt x="338956" y="50683"/>
                  </a:cubicBezTo>
                  <a:cubicBezTo>
                    <a:pt x="344998" y="50683"/>
                    <a:pt x="349988" y="52855"/>
                    <a:pt x="353919" y="57211"/>
                  </a:cubicBezTo>
                  <a:cubicBezTo>
                    <a:pt x="357925" y="61499"/>
                    <a:pt x="359928" y="67852"/>
                    <a:pt x="359928" y="76281"/>
                  </a:cubicBezTo>
                  <a:cubicBezTo>
                    <a:pt x="359928" y="84434"/>
                    <a:pt x="357925" y="90718"/>
                    <a:pt x="353919" y="95142"/>
                  </a:cubicBezTo>
                  <a:cubicBezTo>
                    <a:pt x="349914" y="99572"/>
                    <a:pt x="344964" y="101784"/>
                    <a:pt x="339064" y="101784"/>
                  </a:cubicBezTo>
                  <a:cubicBezTo>
                    <a:pt x="333237" y="101784"/>
                    <a:pt x="328355" y="99606"/>
                    <a:pt x="324417" y="95250"/>
                  </a:cubicBezTo>
                  <a:cubicBezTo>
                    <a:pt x="320553" y="90826"/>
                    <a:pt x="318625" y="84258"/>
                    <a:pt x="318625" y="75546"/>
                  </a:cubicBezTo>
                  <a:close/>
                  <a:moveTo>
                    <a:pt x="339273" y="58897"/>
                  </a:moveTo>
                  <a:cubicBezTo>
                    <a:pt x="336326" y="58897"/>
                    <a:pt x="333865" y="60164"/>
                    <a:pt x="331902" y="62693"/>
                  </a:cubicBezTo>
                  <a:cubicBezTo>
                    <a:pt x="329933" y="65222"/>
                    <a:pt x="328949" y="69888"/>
                    <a:pt x="328949" y="76706"/>
                  </a:cubicBezTo>
                  <a:cubicBezTo>
                    <a:pt x="328949" y="82889"/>
                    <a:pt x="329933" y="87239"/>
                    <a:pt x="331902" y="89768"/>
                  </a:cubicBezTo>
                  <a:cubicBezTo>
                    <a:pt x="333865" y="92296"/>
                    <a:pt x="336326" y="93564"/>
                    <a:pt x="339273" y="93564"/>
                  </a:cubicBezTo>
                  <a:cubicBezTo>
                    <a:pt x="342294" y="93564"/>
                    <a:pt x="344755" y="92296"/>
                    <a:pt x="346650" y="89768"/>
                  </a:cubicBezTo>
                  <a:cubicBezTo>
                    <a:pt x="348619" y="87239"/>
                    <a:pt x="349604" y="82572"/>
                    <a:pt x="349604" y="75755"/>
                  </a:cubicBezTo>
                  <a:cubicBezTo>
                    <a:pt x="349604" y="69578"/>
                    <a:pt x="348619" y="65222"/>
                    <a:pt x="346650" y="62693"/>
                  </a:cubicBezTo>
                  <a:cubicBezTo>
                    <a:pt x="344681" y="60164"/>
                    <a:pt x="342226" y="58897"/>
                    <a:pt x="339273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96BDC450-8582-412C-9979-4CE8FEF4469D}"/>
                </a:ext>
              </a:extLst>
            </p:cNvPr>
            <p:cNvSpPr/>
            <p:nvPr/>
          </p:nvSpPr>
          <p:spPr>
            <a:xfrm>
              <a:off x="804819" y="4745358"/>
              <a:ext cx="1395795" cy="6743"/>
            </a:xfrm>
            <a:custGeom>
              <a:avLst/>
              <a:gdLst>
                <a:gd name="connsiteX0" fmla="*/ 0 w 1395795"/>
                <a:gd name="connsiteY0" fmla="*/ 0 h 6743"/>
                <a:gd name="connsiteX1" fmla="*/ 1056685 w 1395795"/>
                <a:gd name="connsiteY1" fmla="*/ 0 h 6743"/>
                <a:gd name="connsiteX2" fmla="*/ 1395795 w 1395795"/>
                <a:gd name="connsiteY2" fmla="*/ 0 h 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5795" h="6743">
                  <a:moveTo>
                    <a:pt x="0" y="0"/>
                  </a:moveTo>
                  <a:lnTo>
                    <a:pt x="1056685" y="0"/>
                  </a:lnTo>
                  <a:lnTo>
                    <a:pt x="1395795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E3762F37-5BD5-4E4C-BE00-4C0BAC954DB2}"/>
                </a:ext>
              </a:extLst>
            </p:cNvPr>
            <p:cNvSpPr/>
            <p:nvPr/>
          </p:nvSpPr>
          <p:spPr>
            <a:xfrm>
              <a:off x="2187128" y="4731871"/>
              <a:ext cx="26973" cy="26973"/>
            </a:xfrm>
            <a:custGeom>
              <a:avLst/>
              <a:gdLst>
                <a:gd name="connsiteX0" fmla="*/ 26974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4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4" y="13487"/>
                  </a:moveTo>
                  <a:cubicBezTo>
                    <a:pt x="26974" y="6042"/>
                    <a:pt x="20938" y="0"/>
                    <a:pt x="13487" y="0"/>
                  </a:cubicBezTo>
                  <a:cubicBezTo>
                    <a:pt x="6035" y="0"/>
                    <a:pt x="0" y="6042"/>
                    <a:pt x="0" y="13487"/>
                  </a:cubicBezTo>
                  <a:cubicBezTo>
                    <a:pt x="0" y="20938"/>
                    <a:pt x="6035" y="26973"/>
                    <a:pt x="13487" y="26973"/>
                  </a:cubicBezTo>
                  <a:cubicBezTo>
                    <a:pt x="20938" y="26973"/>
                    <a:pt x="26974" y="20938"/>
                    <a:pt x="26974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44F4443-C865-40FE-A135-D597720D4560}"/>
                </a:ext>
              </a:extLst>
            </p:cNvPr>
            <p:cNvSpPr/>
            <p:nvPr/>
          </p:nvSpPr>
          <p:spPr>
            <a:xfrm>
              <a:off x="7488908" y="4574373"/>
              <a:ext cx="846292" cy="124961"/>
            </a:xfrm>
            <a:custGeom>
              <a:avLst/>
              <a:gdLst>
                <a:gd name="connsiteX0" fmla="*/ 0 w 846292"/>
                <a:gd name="connsiteY0" fmla="*/ 67225 h 124961"/>
                <a:gd name="connsiteX1" fmla="*/ 12003 w 846292"/>
                <a:gd name="connsiteY1" fmla="*/ 66166 h 124961"/>
                <a:gd name="connsiteX2" fmla="*/ 15914 w 846292"/>
                <a:gd name="connsiteY2" fmla="*/ 77967 h 124961"/>
                <a:gd name="connsiteX3" fmla="*/ 25557 w 846292"/>
                <a:gd name="connsiteY3" fmla="*/ 85553 h 124961"/>
                <a:gd name="connsiteX4" fmla="*/ 40527 w 846292"/>
                <a:gd name="connsiteY4" fmla="*/ 88399 h 124961"/>
                <a:gd name="connsiteX5" fmla="*/ 53407 w 846292"/>
                <a:gd name="connsiteY5" fmla="*/ 86295 h 124961"/>
                <a:gd name="connsiteX6" fmla="*/ 61701 w 846292"/>
                <a:gd name="connsiteY6" fmla="*/ 80287 h 124961"/>
                <a:gd name="connsiteX7" fmla="*/ 64466 w 846292"/>
                <a:gd name="connsiteY7" fmla="*/ 71965 h 124961"/>
                <a:gd name="connsiteX8" fmla="*/ 61836 w 846292"/>
                <a:gd name="connsiteY8" fmla="*/ 64062 h 124961"/>
                <a:gd name="connsiteX9" fmla="*/ 53204 w 846292"/>
                <a:gd name="connsiteY9" fmla="*/ 58371 h 124961"/>
                <a:gd name="connsiteX10" fmla="*/ 35874 w 846292"/>
                <a:gd name="connsiteY10" fmla="*/ 53630 h 124961"/>
                <a:gd name="connsiteX11" fmla="*/ 17330 w 846292"/>
                <a:gd name="connsiteY11" fmla="*/ 47622 h 124961"/>
                <a:gd name="connsiteX12" fmla="*/ 7013 w 846292"/>
                <a:gd name="connsiteY12" fmla="*/ 38667 h 124961"/>
                <a:gd name="connsiteX13" fmla="*/ 3641 w 846292"/>
                <a:gd name="connsiteY13" fmla="*/ 26657 h 124961"/>
                <a:gd name="connsiteX14" fmla="*/ 7754 w 846292"/>
                <a:gd name="connsiteY14" fmla="*/ 12961 h 124961"/>
                <a:gd name="connsiteX15" fmla="*/ 19893 w 846292"/>
                <a:gd name="connsiteY15" fmla="*/ 3372 h 124961"/>
                <a:gd name="connsiteX16" fmla="*/ 37560 w 846292"/>
                <a:gd name="connsiteY16" fmla="*/ 0 h 124961"/>
                <a:gd name="connsiteX17" fmla="*/ 56576 w 846292"/>
                <a:gd name="connsiteY17" fmla="*/ 3473 h 124961"/>
                <a:gd name="connsiteX18" fmla="*/ 69119 w 846292"/>
                <a:gd name="connsiteY18" fmla="*/ 13696 h 124961"/>
                <a:gd name="connsiteX19" fmla="*/ 73839 w 846292"/>
                <a:gd name="connsiteY19" fmla="*/ 28868 h 124961"/>
                <a:gd name="connsiteX20" fmla="*/ 61634 w 846292"/>
                <a:gd name="connsiteY20" fmla="*/ 29819 h 124961"/>
                <a:gd name="connsiteX21" fmla="*/ 54958 w 846292"/>
                <a:gd name="connsiteY21" fmla="*/ 16015 h 124961"/>
                <a:gd name="connsiteX22" fmla="*/ 38099 w 846292"/>
                <a:gd name="connsiteY22" fmla="*/ 11275 h 124961"/>
                <a:gd name="connsiteX23" fmla="*/ 21173 w 846292"/>
                <a:gd name="connsiteY23" fmla="*/ 15591 h 124961"/>
                <a:gd name="connsiteX24" fmla="*/ 15914 w 846292"/>
                <a:gd name="connsiteY24" fmla="*/ 25706 h 124961"/>
                <a:gd name="connsiteX25" fmla="*/ 19690 w 846292"/>
                <a:gd name="connsiteY25" fmla="*/ 34351 h 124961"/>
                <a:gd name="connsiteX26" fmla="*/ 38976 w 846292"/>
                <a:gd name="connsiteY26" fmla="*/ 41195 h 124961"/>
                <a:gd name="connsiteX27" fmla="*/ 60353 w 846292"/>
                <a:gd name="connsiteY27" fmla="*/ 47305 h 124961"/>
                <a:gd name="connsiteX28" fmla="*/ 72760 w 846292"/>
                <a:gd name="connsiteY28" fmla="*/ 57211 h 124961"/>
                <a:gd name="connsiteX29" fmla="*/ 76806 w 846292"/>
                <a:gd name="connsiteY29" fmla="*/ 70907 h 124961"/>
                <a:gd name="connsiteX30" fmla="*/ 72356 w 846292"/>
                <a:gd name="connsiteY30" fmla="*/ 85452 h 124961"/>
                <a:gd name="connsiteX31" fmla="*/ 59611 w 846292"/>
                <a:gd name="connsiteY31" fmla="*/ 96093 h 124961"/>
                <a:gd name="connsiteX32" fmla="*/ 41067 w 846292"/>
                <a:gd name="connsiteY32" fmla="*/ 99883 h 124961"/>
                <a:gd name="connsiteX33" fmla="*/ 19151 w 846292"/>
                <a:gd name="connsiteY33" fmla="*/ 96093 h 124961"/>
                <a:gd name="connsiteX34" fmla="*/ 5259 w 846292"/>
                <a:gd name="connsiteY34" fmla="*/ 84501 h 124961"/>
                <a:gd name="connsiteX35" fmla="*/ 0 w 846292"/>
                <a:gd name="connsiteY35" fmla="*/ 67225 h 124961"/>
                <a:gd name="connsiteX36" fmla="*/ 90495 w 846292"/>
                <a:gd name="connsiteY36" fmla="*/ 15274 h 124961"/>
                <a:gd name="connsiteX37" fmla="*/ 90495 w 846292"/>
                <a:gd name="connsiteY37" fmla="*/ 1686 h 124961"/>
                <a:gd name="connsiteX38" fmla="*/ 102364 w 846292"/>
                <a:gd name="connsiteY38" fmla="*/ 1686 h 124961"/>
                <a:gd name="connsiteX39" fmla="*/ 102364 w 846292"/>
                <a:gd name="connsiteY39" fmla="*/ 15274 h 124961"/>
                <a:gd name="connsiteX40" fmla="*/ 90495 w 846292"/>
                <a:gd name="connsiteY40" fmla="*/ 15274 h 124961"/>
                <a:gd name="connsiteX41" fmla="*/ 90495 w 846292"/>
                <a:gd name="connsiteY41" fmla="*/ 98197 h 124961"/>
                <a:gd name="connsiteX42" fmla="*/ 90495 w 846292"/>
                <a:gd name="connsiteY42" fmla="*/ 28235 h 124961"/>
                <a:gd name="connsiteX43" fmla="*/ 102364 w 846292"/>
                <a:gd name="connsiteY43" fmla="*/ 28235 h 124961"/>
                <a:gd name="connsiteX44" fmla="*/ 102364 w 846292"/>
                <a:gd name="connsiteY44" fmla="*/ 98197 h 124961"/>
                <a:gd name="connsiteX45" fmla="*/ 90495 w 846292"/>
                <a:gd name="connsiteY45" fmla="*/ 98197 h 124961"/>
                <a:gd name="connsiteX46" fmla="*/ 117334 w 846292"/>
                <a:gd name="connsiteY46" fmla="*/ 98197 h 124961"/>
                <a:gd name="connsiteX47" fmla="*/ 117334 w 846292"/>
                <a:gd name="connsiteY47" fmla="*/ 28235 h 124961"/>
                <a:gd name="connsiteX48" fmla="*/ 127989 w 846292"/>
                <a:gd name="connsiteY48" fmla="*/ 28235 h 124961"/>
                <a:gd name="connsiteX49" fmla="*/ 127989 w 846292"/>
                <a:gd name="connsiteY49" fmla="*/ 38033 h 124961"/>
                <a:gd name="connsiteX50" fmla="*/ 136755 w 846292"/>
                <a:gd name="connsiteY50" fmla="*/ 29819 h 124961"/>
                <a:gd name="connsiteX51" fmla="*/ 149163 w 846292"/>
                <a:gd name="connsiteY51" fmla="*/ 26657 h 124961"/>
                <a:gd name="connsiteX52" fmla="*/ 161907 w 846292"/>
                <a:gd name="connsiteY52" fmla="*/ 29920 h 124961"/>
                <a:gd name="connsiteX53" fmla="*/ 168988 w 846292"/>
                <a:gd name="connsiteY53" fmla="*/ 38876 h 124961"/>
                <a:gd name="connsiteX54" fmla="*/ 190567 w 846292"/>
                <a:gd name="connsiteY54" fmla="*/ 26657 h 124961"/>
                <a:gd name="connsiteX55" fmla="*/ 206616 w 846292"/>
                <a:gd name="connsiteY55" fmla="*/ 32449 h 124961"/>
                <a:gd name="connsiteX56" fmla="*/ 212213 w 846292"/>
                <a:gd name="connsiteY56" fmla="*/ 50150 h 124961"/>
                <a:gd name="connsiteX57" fmla="*/ 212213 w 846292"/>
                <a:gd name="connsiteY57" fmla="*/ 98197 h 124961"/>
                <a:gd name="connsiteX58" fmla="*/ 200413 w 846292"/>
                <a:gd name="connsiteY58" fmla="*/ 98197 h 124961"/>
                <a:gd name="connsiteX59" fmla="*/ 200413 w 846292"/>
                <a:gd name="connsiteY59" fmla="*/ 54156 h 124961"/>
                <a:gd name="connsiteX60" fmla="*/ 199198 w 846292"/>
                <a:gd name="connsiteY60" fmla="*/ 43933 h 124961"/>
                <a:gd name="connsiteX61" fmla="*/ 195018 w 846292"/>
                <a:gd name="connsiteY61" fmla="*/ 38876 h 124961"/>
                <a:gd name="connsiteX62" fmla="*/ 187937 w 846292"/>
                <a:gd name="connsiteY62" fmla="*/ 36981 h 124961"/>
                <a:gd name="connsiteX63" fmla="*/ 175597 w 846292"/>
                <a:gd name="connsiteY63" fmla="*/ 41937 h 124961"/>
                <a:gd name="connsiteX64" fmla="*/ 170742 w 846292"/>
                <a:gd name="connsiteY64" fmla="*/ 57528 h 124961"/>
                <a:gd name="connsiteX65" fmla="*/ 170742 w 846292"/>
                <a:gd name="connsiteY65" fmla="*/ 98197 h 124961"/>
                <a:gd name="connsiteX66" fmla="*/ 158941 w 846292"/>
                <a:gd name="connsiteY66" fmla="*/ 98197 h 124961"/>
                <a:gd name="connsiteX67" fmla="*/ 158941 w 846292"/>
                <a:gd name="connsiteY67" fmla="*/ 52787 h 124961"/>
                <a:gd name="connsiteX68" fmla="*/ 156041 w 846292"/>
                <a:gd name="connsiteY68" fmla="*/ 40986 h 124961"/>
                <a:gd name="connsiteX69" fmla="*/ 146533 w 846292"/>
                <a:gd name="connsiteY69" fmla="*/ 36981 h 124961"/>
                <a:gd name="connsiteX70" fmla="*/ 137295 w 846292"/>
                <a:gd name="connsiteY70" fmla="*/ 39617 h 124961"/>
                <a:gd name="connsiteX71" fmla="*/ 131158 w 846292"/>
                <a:gd name="connsiteY71" fmla="*/ 47305 h 124961"/>
                <a:gd name="connsiteX72" fmla="*/ 129270 w 846292"/>
                <a:gd name="connsiteY72" fmla="*/ 61951 h 124961"/>
                <a:gd name="connsiteX73" fmla="*/ 129270 w 846292"/>
                <a:gd name="connsiteY73" fmla="*/ 98197 h 124961"/>
                <a:gd name="connsiteX74" fmla="*/ 117334 w 846292"/>
                <a:gd name="connsiteY74" fmla="*/ 98197 h 124961"/>
                <a:gd name="connsiteX75" fmla="*/ 225228 w 846292"/>
                <a:gd name="connsiteY75" fmla="*/ 124961 h 124961"/>
                <a:gd name="connsiteX76" fmla="*/ 225228 w 846292"/>
                <a:gd name="connsiteY76" fmla="*/ 28235 h 124961"/>
                <a:gd name="connsiteX77" fmla="*/ 236084 w 846292"/>
                <a:gd name="connsiteY77" fmla="*/ 28235 h 124961"/>
                <a:gd name="connsiteX78" fmla="*/ 236084 w 846292"/>
                <a:gd name="connsiteY78" fmla="*/ 37298 h 124961"/>
                <a:gd name="connsiteX79" fmla="*/ 244649 w 846292"/>
                <a:gd name="connsiteY79" fmla="*/ 29394 h 124961"/>
                <a:gd name="connsiteX80" fmla="*/ 256314 w 846292"/>
                <a:gd name="connsiteY80" fmla="*/ 26657 h 124961"/>
                <a:gd name="connsiteX81" fmla="*/ 272162 w 846292"/>
                <a:gd name="connsiteY81" fmla="*/ 31289 h 124961"/>
                <a:gd name="connsiteX82" fmla="*/ 282479 w 846292"/>
                <a:gd name="connsiteY82" fmla="*/ 44358 h 124961"/>
                <a:gd name="connsiteX83" fmla="*/ 286053 w 846292"/>
                <a:gd name="connsiteY83" fmla="*/ 62693 h 124961"/>
                <a:gd name="connsiteX84" fmla="*/ 282142 w 846292"/>
                <a:gd name="connsiteY84" fmla="*/ 82080 h 124961"/>
                <a:gd name="connsiteX85" fmla="*/ 270948 w 846292"/>
                <a:gd name="connsiteY85" fmla="*/ 95250 h 124961"/>
                <a:gd name="connsiteX86" fmla="*/ 255505 w 846292"/>
                <a:gd name="connsiteY86" fmla="*/ 99782 h 124961"/>
                <a:gd name="connsiteX87" fmla="*/ 244851 w 846292"/>
                <a:gd name="connsiteY87" fmla="*/ 97253 h 124961"/>
                <a:gd name="connsiteX88" fmla="*/ 237164 w 846292"/>
                <a:gd name="connsiteY88" fmla="*/ 90928 h 124961"/>
                <a:gd name="connsiteX89" fmla="*/ 237164 w 846292"/>
                <a:gd name="connsiteY89" fmla="*/ 124961 h 124961"/>
                <a:gd name="connsiteX90" fmla="*/ 225228 w 846292"/>
                <a:gd name="connsiteY90" fmla="*/ 124961 h 124961"/>
                <a:gd name="connsiteX91" fmla="*/ 236018 w 846292"/>
                <a:gd name="connsiteY91" fmla="*/ 63637 h 124961"/>
                <a:gd name="connsiteX92" fmla="*/ 241479 w 846292"/>
                <a:gd name="connsiteY92" fmla="*/ 83550 h 124961"/>
                <a:gd name="connsiteX93" fmla="*/ 254764 w 846292"/>
                <a:gd name="connsiteY93" fmla="*/ 89983 h 124961"/>
                <a:gd name="connsiteX94" fmla="*/ 268250 w 846292"/>
                <a:gd name="connsiteY94" fmla="*/ 83341 h 124961"/>
                <a:gd name="connsiteX95" fmla="*/ 273915 w 846292"/>
                <a:gd name="connsiteY95" fmla="*/ 62585 h 124961"/>
                <a:gd name="connsiteX96" fmla="*/ 268318 w 846292"/>
                <a:gd name="connsiteY96" fmla="*/ 42672 h 124961"/>
                <a:gd name="connsiteX97" fmla="*/ 255304 w 846292"/>
                <a:gd name="connsiteY97" fmla="*/ 35929 h 124961"/>
                <a:gd name="connsiteX98" fmla="*/ 241817 w 846292"/>
                <a:gd name="connsiteY98" fmla="*/ 43090 h 124961"/>
                <a:gd name="connsiteX99" fmla="*/ 236018 w 846292"/>
                <a:gd name="connsiteY99" fmla="*/ 63637 h 124961"/>
                <a:gd name="connsiteX100" fmla="*/ 299203 w 846292"/>
                <a:gd name="connsiteY100" fmla="*/ 98197 h 124961"/>
                <a:gd name="connsiteX101" fmla="*/ 299203 w 846292"/>
                <a:gd name="connsiteY101" fmla="*/ 1686 h 124961"/>
                <a:gd name="connsiteX102" fmla="*/ 311004 w 846292"/>
                <a:gd name="connsiteY102" fmla="*/ 1686 h 124961"/>
                <a:gd name="connsiteX103" fmla="*/ 311004 w 846292"/>
                <a:gd name="connsiteY103" fmla="*/ 98197 h 124961"/>
                <a:gd name="connsiteX104" fmla="*/ 299203 w 846292"/>
                <a:gd name="connsiteY104" fmla="*/ 98197 h 124961"/>
                <a:gd name="connsiteX105" fmla="*/ 374323 w 846292"/>
                <a:gd name="connsiteY105" fmla="*/ 75654 h 124961"/>
                <a:gd name="connsiteX106" fmla="*/ 386529 w 846292"/>
                <a:gd name="connsiteY106" fmla="*/ 77232 h 124961"/>
                <a:gd name="connsiteX107" fmla="*/ 375807 w 846292"/>
                <a:gd name="connsiteY107" fmla="*/ 93881 h 124961"/>
                <a:gd name="connsiteX108" fmla="*/ 355779 w 846292"/>
                <a:gd name="connsiteY108" fmla="*/ 99782 h 124961"/>
                <a:gd name="connsiteX109" fmla="*/ 331436 w 846292"/>
                <a:gd name="connsiteY109" fmla="*/ 90402 h 124961"/>
                <a:gd name="connsiteX110" fmla="*/ 322467 w 846292"/>
                <a:gd name="connsiteY110" fmla="*/ 63853 h 124961"/>
                <a:gd name="connsiteX111" fmla="*/ 331571 w 846292"/>
                <a:gd name="connsiteY111" fmla="*/ 36455 h 124961"/>
                <a:gd name="connsiteX112" fmla="*/ 355172 w 846292"/>
                <a:gd name="connsiteY112" fmla="*/ 26657 h 124961"/>
                <a:gd name="connsiteX113" fmla="*/ 378032 w 846292"/>
                <a:gd name="connsiteY113" fmla="*/ 36246 h 124961"/>
                <a:gd name="connsiteX114" fmla="*/ 387001 w 846292"/>
                <a:gd name="connsiteY114" fmla="*/ 63111 h 124961"/>
                <a:gd name="connsiteX115" fmla="*/ 386867 w 846292"/>
                <a:gd name="connsiteY115" fmla="*/ 66274 h 124961"/>
                <a:gd name="connsiteX116" fmla="*/ 334740 w 846292"/>
                <a:gd name="connsiteY116" fmla="*/ 66274 h 124961"/>
                <a:gd name="connsiteX117" fmla="*/ 341281 w 846292"/>
                <a:gd name="connsiteY117" fmla="*/ 83867 h 124961"/>
                <a:gd name="connsiteX118" fmla="*/ 355914 w 846292"/>
                <a:gd name="connsiteY118" fmla="*/ 89983 h 124961"/>
                <a:gd name="connsiteX119" fmla="*/ 366973 w 846292"/>
                <a:gd name="connsiteY119" fmla="*/ 86612 h 124961"/>
                <a:gd name="connsiteX120" fmla="*/ 374323 w 846292"/>
                <a:gd name="connsiteY120" fmla="*/ 75654 h 124961"/>
                <a:gd name="connsiteX121" fmla="*/ 335347 w 846292"/>
                <a:gd name="connsiteY121" fmla="*/ 56476 h 124961"/>
                <a:gd name="connsiteX122" fmla="*/ 374458 w 846292"/>
                <a:gd name="connsiteY122" fmla="*/ 56476 h 124961"/>
                <a:gd name="connsiteX123" fmla="*/ 370008 w 846292"/>
                <a:gd name="connsiteY123" fmla="*/ 43306 h 124961"/>
                <a:gd name="connsiteX124" fmla="*/ 355240 w 846292"/>
                <a:gd name="connsiteY124" fmla="*/ 36455 h 124961"/>
                <a:gd name="connsiteX125" fmla="*/ 341551 w 846292"/>
                <a:gd name="connsiteY125" fmla="*/ 41937 h 124961"/>
                <a:gd name="connsiteX126" fmla="*/ 335347 w 846292"/>
                <a:gd name="connsiteY126" fmla="*/ 56476 h 124961"/>
                <a:gd name="connsiteX127" fmla="*/ 389698 w 846292"/>
                <a:gd name="connsiteY127" fmla="*/ 124961 h 124961"/>
                <a:gd name="connsiteX128" fmla="*/ 389698 w 846292"/>
                <a:gd name="connsiteY128" fmla="*/ 116424 h 124961"/>
                <a:gd name="connsiteX129" fmla="*/ 468191 w 846292"/>
                <a:gd name="connsiteY129" fmla="*/ 116424 h 124961"/>
                <a:gd name="connsiteX130" fmla="*/ 468191 w 846292"/>
                <a:gd name="connsiteY130" fmla="*/ 124961 h 124961"/>
                <a:gd name="connsiteX131" fmla="*/ 389698 w 846292"/>
                <a:gd name="connsiteY131" fmla="*/ 124961 h 124961"/>
                <a:gd name="connsiteX132" fmla="*/ 474665 w 846292"/>
                <a:gd name="connsiteY132" fmla="*/ 98197 h 124961"/>
                <a:gd name="connsiteX133" fmla="*/ 474665 w 846292"/>
                <a:gd name="connsiteY133" fmla="*/ 28235 h 124961"/>
                <a:gd name="connsiteX134" fmla="*/ 485320 w 846292"/>
                <a:gd name="connsiteY134" fmla="*/ 28235 h 124961"/>
                <a:gd name="connsiteX135" fmla="*/ 485320 w 846292"/>
                <a:gd name="connsiteY135" fmla="*/ 38876 h 124961"/>
                <a:gd name="connsiteX136" fmla="*/ 492872 w 846292"/>
                <a:gd name="connsiteY136" fmla="*/ 29077 h 124961"/>
                <a:gd name="connsiteX137" fmla="*/ 500492 w 846292"/>
                <a:gd name="connsiteY137" fmla="*/ 26657 h 124961"/>
                <a:gd name="connsiteX138" fmla="*/ 512697 w 846292"/>
                <a:gd name="connsiteY138" fmla="*/ 30446 h 124961"/>
                <a:gd name="connsiteX139" fmla="*/ 508584 w 846292"/>
                <a:gd name="connsiteY139" fmla="*/ 41512 h 124961"/>
                <a:gd name="connsiteX140" fmla="*/ 499952 w 846292"/>
                <a:gd name="connsiteY140" fmla="*/ 38876 h 124961"/>
                <a:gd name="connsiteX141" fmla="*/ 492872 w 846292"/>
                <a:gd name="connsiteY141" fmla="*/ 41303 h 124961"/>
                <a:gd name="connsiteX142" fmla="*/ 488421 w 846292"/>
                <a:gd name="connsiteY142" fmla="*/ 47730 h 124961"/>
                <a:gd name="connsiteX143" fmla="*/ 486533 w 846292"/>
                <a:gd name="connsiteY143" fmla="*/ 61533 h 124961"/>
                <a:gd name="connsiteX144" fmla="*/ 486533 w 846292"/>
                <a:gd name="connsiteY144" fmla="*/ 98197 h 124961"/>
                <a:gd name="connsiteX145" fmla="*/ 474665 w 846292"/>
                <a:gd name="connsiteY145" fmla="*/ 98197 h 124961"/>
                <a:gd name="connsiteX146" fmla="*/ 569881 w 846292"/>
                <a:gd name="connsiteY146" fmla="*/ 75654 h 124961"/>
                <a:gd name="connsiteX147" fmla="*/ 582087 w 846292"/>
                <a:gd name="connsiteY147" fmla="*/ 77232 h 124961"/>
                <a:gd name="connsiteX148" fmla="*/ 571365 w 846292"/>
                <a:gd name="connsiteY148" fmla="*/ 93881 h 124961"/>
                <a:gd name="connsiteX149" fmla="*/ 551337 w 846292"/>
                <a:gd name="connsiteY149" fmla="*/ 99782 h 124961"/>
                <a:gd name="connsiteX150" fmla="*/ 526993 w 846292"/>
                <a:gd name="connsiteY150" fmla="*/ 90402 h 124961"/>
                <a:gd name="connsiteX151" fmla="*/ 518025 w 846292"/>
                <a:gd name="connsiteY151" fmla="*/ 63853 h 124961"/>
                <a:gd name="connsiteX152" fmla="*/ 527128 w 846292"/>
                <a:gd name="connsiteY152" fmla="*/ 36455 h 124961"/>
                <a:gd name="connsiteX153" fmla="*/ 550730 w 846292"/>
                <a:gd name="connsiteY153" fmla="*/ 26657 h 124961"/>
                <a:gd name="connsiteX154" fmla="*/ 573590 w 846292"/>
                <a:gd name="connsiteY154" fmla="*/ 36246 h 124961"/>
                <a:gd name="connsiteX155" fmla="*/ 582558 w 846292"/>
                <a:gd name="connsiteY155" fmla="*/ 63111 h 124961"/>
                <a:gd name="connsiteX156" fmla="*/ 582424 w 846292"/>
                <a:gd name="connsiteY156" fmla="*/ 66274 h 124961"/>
                <a:gd name="connsiteX157" fmla="*/ 530297 w 846292"/>
                <a:gd name="connsiteY157" fmla="*/ 66274 h 124961"/>
                <a:gd name="connsiteX158" fmla="*/ 536839 w 846292"/>
                <a:gd name="connsiteY158" fmla="*/ 83867 h 124961"/>
                <a:gd name="connsiteX159" fmla="*/ 551472 w 846292"/>
                <a:gd name="connsiteY159" fmla="*/ 89983 h 124961"/>
                <a:gd name="connsiteX160" fmla="*/ 562531 w 846292"/>
                <a:gd name="connsiteY160" fmla="*/ 86612 h 124961"/>
                <a:gd name="connsiteX161" fmla="*/ 569881 w 846292"/>
                <a:gd name="connsiteY161" fmla="*/ 75654 h 124961"/>
                <a:gd name="connsiteX162" fmla="*/ 530905 w 846292"/>
                <a:gd name="connsiteY162" fmla="*/ 56476 h 124961"/>
                <a:gd name="connsiteX163" fmla="*/ 570016 w 846292"/>
                <a:gd name="connsiteY163" fmla="*/ 56476 h 124961"/>
                <a:gd name="connsiteX164" fmla="*/ 565566 w 846292"/>
                <a:gd name="connsiteY164" fmla="*/ 43306 h 124961"/>
                <a:gd name="connsiteX165" fmla="*/ 550797 w 846292"/>
                <a:gd name="connsiteY165" fmla="*/ 36455 h 124961"/>
                <a:gd name="connsiteX166" fmla="*/ 537108 w 846292"/>
                <a:gd name="connsiteY166" fmla="*/ 41937 h 124961"/>
                <a:gd name="connsiteX167" fmla="*/ 530905 w 846292"/>
                <a:gd name="connsiteY167" fmla="*/ 56476 h 124961"/>
                <a:gd name="connsiteX168" fmla="*/ 596113 w 846292"/>
                <a:gd name="connsiteY168" fmla="*/ 124961 h 124961"/>
                <a:gd name="connsiteX169" fmla="*/ 596113 w 846292"/>
                <a:gd name="connsiteY169" fmla="*/ 28235 h 124961"/>
                <a:gd name="connsiteX170" fmla="*/ 606969 w 846292"/>
                <a:gd name="connsiteY170" fmla="*/ 28235 h 124961"/>
                <a:gd name="connsiteX171" fmla="*/ 606969 w 846292"/>
                <a:gd name="connsiteY171" fmla="*/ 37298 h 124961"/>
                <a:gd name="connsiteX172" fmla="*/ 615534 w 846292"/>
                <a:gd name="connsiteY172" fmla="*/ 29394 h 124961"/>
                <a:gd name="connsiteX173" fmla="*/ 627199 w 846292"/>
                <a:gd name="connsiteY173" fmla="*/ 26657 h 124961"/>
                <a:gd name="connsiteX174" fmla="*/ 643047 w 846292"/>
                <a:gd name="connsiteY174" fmla="*/ 31289 h 124961"/>
                <a:gd name="connsiteX175" fmla="*/ 653364 w 846292"/>
                <a:gd name="connsiteY175" fmla="*/ 44358 h 124961"/>
                <a:gd name="connsiteX176" fmla="*/ 656938 w 846292"/>
                <a:gd name="connsiteY176" fmla="*/ 62693 h 124961"/>
                <a:gd name="connsiteX177" fmla="*/ 653027 w 846292"/>
                <a:gd name="connsiteY177" fmla="*/ 82080 h 124961"/>
                <a:gd name="connsiteX178" fmla="*/ 641833 w 846292"/>
                <a:gd name="connsiteY178" fmla="*/ 95250 h 124961"/>
                <a:gd name="connsiteX179" fmla="*/ 626390 w 846292"/>
                <a:gd name="connsiteY179" fmla="*/ 99782 h 124961"/>
                <a:gd name="connsiteX180" fmla="*/ 615736 w 846292"/>
                <a:gd name="connsiteY180" fmla="*/ 97253 h 124961"/>
                <a:gd name="connsiteX181" fmla="*/ 608049 w 846292"/>
                <a:gd name="connsiteY181" fmla="*/ 90928 h 124961"/>
                <a:gd name="connsiteX182" fmla="*/ 608049 w 846292"/>
                <a:gd name="connsiteY182" fmla="*/ 124961 h 124961"/>
                <a:gd name="connsiteX183" fmla="*/ 596113 w 846292"/>
                <a:gd name="connsiteY183" fmla="*/ 124961 h 124961"/>
                <a:gd name="connsiteX184" fmla="*/ 606903 w 846292"/>
                <a:gd name="connsiteY184" fmla="*/ 63637 h 124961"/>
                <a:gd name="connsiteX185" fmla="*/ 612364 w 846292"/>
                <a:gd name="connsiteY185" fmla="*/ 83550 h 124961"/>
                <a:gd name="connsiteX186" fmla="*/ 625649 w 846292"/>
                <a:gd name="connsiteY186" fmla="*/ 89983 h 124961"/>
                <a:gd name="connsiteX187" fmla="*/ 639135 w 846292"/>
                <a:gd name="connsiteY187" fmla="*/ 83341 h 124961"/>
                <a:gd name="connsiteX188" fmla="*/ 644800 w 846292"/>
                <a:gd name="connsiteY188" fmla="*/ 62585 h 124961"/>
                <a:gd name="connsiteX189" fmla="*/ 639203 w 846292"/>
                <a:gd name="connsiteY189" fmla="*/ 42672 h 124961"/>
                <a:gd name="connsiteX190" fmla="*/ 626189 w 846292"/>
                <a:gd name="connsiteY190" fmla="*/ 35929 h 124961"/>
                <a:gd name="connsiteX191" fmla="*/ 612702 w 846292"/>
                <a:gd name="connsiteY191" fmla="*/ 43090 h 124961"/>
                <a:gd name="connsiteX192" fmla="*/ 606903 w 846292"/>
                <a:gd name="connsiteY192" fmla="*/ 63637 h 124961"/>
                <a:gd name="connsiteX193" fmla="*/ 718235 w 846292"/>
                <a:gd name="connsiteY193" fmla="*/ 75654 h 124961"/>
                <a:gd name="connsiteX194" fmla="*/ 730441 w 846292"/>
                <a:gd name="connsiteY194" fmla="*/ 77232 h 124961"/>
                <a:gd name="connsiteX195" fmla="*/ 719719 w 846292"/>
                <a:gd name="connsiteY195" fmla="*/ 93881 h 124961"/>
                <a:gd name="connsiteX196" fmla="*/ 699691 w 846292"/>
                <a:gd name="connsiteY196" fmla="*/ 99782 h 124961"/>
                <a:gd name="connsiteX197" fmla="*/ 675347 w 846292"/>
                <a:gd name="connsiteY197" fmla="*/ 90402 h 124961"/>
                <a:gd name="connsiteX198" fmla="*/ 666379 w 846292"/>
                <a:gd name="connsiteY198" fmla="*/ 63853 h 124961"/>
                <a:gd name="connsiteX199" fmla="*/ 675482 w 846292"/>
                <a:gd name="connsiteY199" fmla="*/ 36455 h 124961"/>
                <a:gd name="connsiteX200" fmla="*/ 699084 w 846292"/>
                <a:gd name="connsiteY200" fmla="*/ 26657 h 124961"/>
                <a:gd name="connsiteX201" fmla="*/ 721944 w 846292"/>
                <a:gd name="connsiteY201" fmla="*/ 36246 h 124961"/>
                <a:gd name="connsiteX202" fmla="*/ 730912 w 846292"/>
                <a:gd name="connsiteY202" fmla="*/ 63111 h 124961"/>
                <a:gd name="connsiteX203" fmla="*/ 730778 w 846292"/>
                <a:gd name="connsiteY203" fmla="*/ 66274 h 124961"/>
                <a:gd name="connsiteX204" fmla="*/ 678651 w 846292"/>
                <a:gd name="connsiteY204" fmla="*/ 66274 h 124961"/>
                <a:gd name="connsiteX205" fmla="*/ 685193 w 846292"/>
                <a:gd name="connsiteY205" fmla="*/ 83867 h 124961"/>
                <a:gd name="connsiteX206" fmla="*/ 699826 w 846292"/>
                <a:gd name="connsiteY206" fmla="*/ 89983 h 124961"/>
                <a:gd name="connsiteX207" fmla="*/ 710885 w 846292"/>
                <a:gd name="connsiteY207" fmla="*/ 86612 h 124961"/>
                <a:gd name="connsiteX208" fmla="*/ 718235 w 846292"/>
                <a:gd name="connsiteY208" fmla="*/ 75654 h 124961"/>
                <a:gd name="connsiteX209" fmla="*/ 679259 w 846292"/>
                <a:gd name="connsiteY209" fmla="*/ 56476 h 124961"/>
                <a:gd name="connsiteX210" fmla="*/ 718370 w 846292"/>
                <a:gd name="connsiteY210" fmla="*/ 56476 h 124961"/>
                <a:gd name="connsiteX211" fmla="*/ 713920 w 846292"/>
                <a:gd name="connsiteY211" fmla="*/ 43306 h 124961"/>
                <a:gd name="connsiteX212" fmla="*/ 699151 w 846292"/>
                <a:gd name="connsiteY212" fmla="*/ 36455 h 124961"/>
                <a:gd name="connsiteX213" fmla="*/ 685462 w 846292"/>
                <a:gd name="connsiteY213" fmla="*/ 41937 h 124961"/>
                <a:gd name="connsiteX214" fmla="*/ 679259 w 846292"/>
                <a:gd name="connsiteY214" fmla="*/ 56476 h 124961"/>
                <a:gd name="connsiteX215" fmla="*/ 790187 w 846292"/>
                <a:gd name="connsiteY215" fmla="*/ 89559 h 124961"/>
                <a:gd name="connsiteX216" fmla="*/ 777442 w 846292"/>
                <a:gd name="connsiteY216" fmla="*/ 97462 h 124961"/>
                <a:gd name="connsiteX217" fmla="*/ 764428 w 846292"/>
                <a:gd name="connsiteY217" fmla="*/ 99782 h 124961"/>
                <a:gd name="connsiteX218" fmla="*/ 746692 w 846292"/>
                <a:gd name="connsiteY218" fmla="*/ 94198 h 124961"/>
                <a:gd name="connsiteX219" fmla="*/ 740488 w 846292"/>
                <a:gd name="connsiteY219" fmla="*/ 79761 h 124961"/>
                <a:gd name="connsiteX220" fmla="*/ 742781 w 846292"/>
                <a:gd name="connsiteY220" fmla="*/ 70381 h 124961"/>
                <a:gd name="connsiteX221" fmla="*/ 748985 w 846292"/>
                <a:gd name="connsiteY221" fmla="*/ 63637 h 124961"/>
                <a:gd name="connsiteX222" fmla="*/ 757549 w 846292"/>
                <a:gd name="connsiteY222" fmla="*/ 59638 h 124961"/>
                <a:gd name="connsiteX223" fmla="*/ 768068 w 846292"/>
                <a:gd name="connsiteY223" fmla="*/ 57845 h 124961"/>
                <a:gd name="connsiteX224" fmla="*/ 789175 w 846292"/>
                <a:gd name="connsiteY224" fmla="*/ 53839 h 124961"/>
                <a:gd name="connsiteX225" fmla="*/ 789243 w 846292"/>
                <a:gd name="connsiteY225" fmla="*/ 50676 h 124961"/>
                <a:gd name="connsiteX226" fmla="*/ 785871 w 846292"/>
                <a:gd name="connsiteY226" fmla="*/ 40460 h 124961"/>
                <a:gd name="connsiteX227" fmla="*/ 772384 w 846292"/>
                <a:gd name="connsiteY227" fmla="*/ 36455 h 124961"/>
                <a:gd name="connsiteX228" fmla="*/ 759977 w 846292"/>
                <a:gd name="connsiteY228" fmla="*/ 39408 h 124961"/>
                <a:gd name="connsiteX229" fmla="*/ 754177 w 846292"/>
                <a:gd name="connsiteY229" fmla="*/ 49834 h 124961"/>
                <a:gd name="connsiteX230" fmla="*/ 742579 w 846292"/>
                <a:gd name="connsiteY230" fmla="*/ 48256 h 124961"/>
                <a:gd name="connsiteX231" fmla="*/ 747771 w 846292"/>
                <a:gd name="connsiteY231" fmla="*/ 36246 h 124961"/>
                <a:gd name="connsiteX232" fmla="*/ 758156 w 846292"/>
                <a:gd name="connsiteY232" fmla="*/ 29185 h 124961"/>
                <a:gd name="connsiteX233" fmla="*/ 774070 w 846292"/>
                <a:gd name="connsiteY233" fmla="*/ 26657 h 124961"/>
                <a:gd name="connsiteX234" fmla="*/ 788636 w 846292"/>
                <a:gd name="connsiteY234" fmla="*/ 28761 h 124961"/>
                <a:gd name="connsiteX235" fmla="*/ 796863 w 846292"/>
                <a:gd name="connsiteY235" fmla="*/ 34135 h 124961"/>
                <a:gd name="connsiteX236" fmla="*/ 800572 w 846292"/>
                <a:gd name="connsiteY236" fmla="*/ 42146 h 124961"/>
                <a:gd name="connsiteX237" fmla="*/ 801179 w 846292"/>
                <a:gd name="connsiteY237" fmla="*/ 53104 h 124961"/>
                <a:gd name="connsiteX238" fmla="*/ 801179 w 846292"/>
                <a:gd name="connsiteY238" fmla="*/ 68910 h 124961"/>
                <a:gd name="connsiteX239" fmla="*/ 801920 w 846292"/>
                <a:gd name="connsiteY239" fmla="*/ 89876 h 124961"/>
                <a:gd name="connsiteX240" fmla="*/ 804955 w 846292"/>
                <a:gd name="connsiteY240" fmla="*/ 98197 h 124961"/>
                <a:gd name="connsiteX241" fmla="*/ 792547 w 846292"/>
                <a:gd name="connsiteY241" fmla="*/ 98197 h 124961"/>
                <a:gd name="connsiteX242" fmla="*/ 790187 w 846292"/>
                <a:gd name="connsiteY242" fmla="*/ 89559 h 124961"/>
                <a:gd name="connsiteX243" fmla="*/ 789175 w 846292"/>
                <a:gd name="connsiteY243" fmla="*/ 63111 h 124961"/>
                <a:gd name="connsiteX244" fmla="*/ 769754 w 846292"/>
                <a:gd name="connsiteY244" fmla="*/ 67535 h 124961"/>
                <a:gd name="connsiteX245" fmla="*/ 759437 w 846292"/>
                <a:gd name="connsiteY245" fmla="*/ 69962 h 124961"/>
                <a:gd name="connsiteX246" fmla="*/ 754784 w 846292"/>
                <a:gd name="connsiteY246" fmla="*/ 73752 h 124961"/>
                <a:gd name="connsiteX247" fmla="*/ 753098 w 846292"/>
                <a:gd name="connsiteY247" fmla="*/ 79444 h 124961"/>
                <a:gd name="connsiteX248" fmla="*/ 756740 w 846292"/>
                <a:gd name="connsiteY248" fmla="*/ 87347 h 124961"/>
                <a:gd name="connsiteX249" fmla="*/ 767259 w 846292"/>
                <a:gd name="connsiteY249" fmla="*/ 90509 h 124961"/>
                <a:gd name="connsiteX250" fmla="*/ 779330 w 846292"/>
                <a:gd name="connsiteY250" fmla="*/ 87556 h 124961"/>
                <a:gd name="connsiteX251" fmla="*/ 787288 w 846292"/>
                <a:gd name="connsiteY251" fmla="*/ 79336 h 124961"/>
                <a:gd name="connsiteX252" fmla="*/ 789175 w 846292"/>
                <a:gd name="connsiteY252" fmla="*/ 67434 h 124961"/>
                <a:gd name="connsiteX253" fmla="*/ 789175 w 846292"/>
                <a:gd name="connsiteY253" fmla="*/ 63111 h 124961"/>
                <a:gd name="connsiteX254" fmla="*/ 844606 w 846292"/>
                <a:gd name="connsiteY254" fmla="*/ 87556 h 124961"/>
                <a:gd name="connsiteX255" fmla="*/ 846292 w 846292"/>
                <a:gd name="connsiteY255" fmla="*/ 98096 h 124961"/>
                <a:gd name="connsiteX256" fmla="*/ 837323 w 846292"/>
                <a:gd name="connsiteY256" fmla="*/ 99148 h 124961"/>
                <a:gd name="connsiteX257" fmla="*/ 827275 w 846292"/>
                <a:gd name="connsiteY257" fmla="*/ 97145 h 124961"/>
                <a:gd name="connsiteX258" fmla="*/ 822353 w 846292"/>
                <a:gd name="connsiteY258" fmla="*/ 91770 h 124961"/>
                <a:gd name="connsiteX259" fmla="*/ 820869 w 846292"/>
                <a:gd name="connsiteY259" fmla="*/ 77758 h 124961"/>
                <a:gd name="connsiteX260" fmla="*/ 820869 w 846292"/>
                <a:gd name="connsiteY260" fmla="*/ 37507 h 124961"/>
                <a:gd name="connsiteX261" fmla="*/ 812238 w 846292"/>
                <a:gd name="connsiteY261" fmla="*/ 37507 h 124961"/>
                <a:gd name="connsiteX262" fmla="*/ 812238 w 846292"/>
                <a:gd name="connsiteY262" fmla="*/ 28235 h 124961"/>
                <a:gd name="connsiteX263" fmla="*/ 820869 w 846292"/>
                <a:gd name="connsiteY263" fmla="*/ 28235 h 124961"/>
                <a:gd name="connsiteX264" fmla="*/ 820869 w 846292"/>
                <a:gd name="connsiteY264" fmla="*/ 10958 h 124961"/>
                <a:gd name="connsiteX265" fmla="*/ 832670 w 846292"/>
                <a:gd name="connsiteY265" fmla="*/ 3790 h 124961"/>
                <a:gd name="connsiteX266" fmla="*/ 832670 w 846292"/>
                <a:gd name="connsiteY266" fmla="*/ 28235 h 124961"/>
                <a:gd name="connsiteX267" fmla="*/ 844606 w 846292"/>
                <a:gd name="connsiteY267" fmla="*/ 28235 h 124961"/>
                <a:gd name="connsiteX268" fmla="*/ 844606 w 846292"/>
                <a:gd name="connsiteY268" fmla="*/ 37507 h 124961"/>
                <a:gd name="connsiteX269" fmla="*/ 832670 w 846292"/>
                <a:gd name="connsiteY269" fmla="*/ 37507 h 124961"/>
                <a:gd name="connsiteX270" fmla="*/ 832670 w 846292"/>
                <a:gd name="connsiteY270" fmla="*/ 78392 h 124961"/>
                <a:gd name="connsiteX271" fmla="*/ 833277 w 846292"/>
                <a:gd name="connsiteY271" fmla="*/ 84926 h 124961"/>
                <a:gd name="connsiteX272" fmla="*/ 835300 w 846292"/>
                <a:gd name="connsiteY272" fmla="*/ 87239 h 124961"/>
                <a:gd name="connsiteX273" fmla="*/ 839414 w 846292"/>
                <a:gd name="connsiteY273" fmla="*/ 88082 h 124961"/>
                <a:gd name="connsiteX274" fmla="*/ 844606 w 846292"/>
                <a:gd name="connsiteY274" fmla="*/ 87556 h 124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</a:cxnLst>
              <a:rect l="l" t="t" r="r" b="b"/>
              <a:pathLst>
                <a:path w="846292" h="124961">
                  <a:moveTo>
                    <a:pt x="0" y="67225"/>
                  </a:moveTo>
                  <a:lnTo>
                    <a:pt x="12003" y="66166"/>
                  </a:lnTo>
                  <a:cubicBezTo>
                    <a:pt x="12543" y="70947"/>
                    <a:pt x="13823" y="74878"/>
                    <a:pt x="15914" y="77967"/>
                  </a:cubicBezTo>
                  <a:cubicBezTo>
                    <a:pt x="18004" y="81062"/>
                    <a:pt x="21241" y="83591"/>
                    <a:pt x="25557" y="85553"/>
                  </a:cubicBezTo>
                  <a:cubicBezTo>
                    <a:pt x="30008" y="87455"/>
                    <a:pt x="34998" y="88399"/>
                    <a:pt x="40527" y="88399"/>
                  </a:cubicBezTo>
                  <a:cubicBezTo>
                    <a:pt x="45383" y="88399"/>
                    <a:pt x="49699" y="87697"/>
                    <a:pt x="53407" y="86295"/>
                  </a:cubicBezTo>
                  <a:cubicBezTo>
                    <a:pt x="57116" y="84818"/>
                    <a:pt x="59880" y="82815"/>
                    <a:pt x="61701" y="80287"/>
                  </a:cubicBezTo>
                  <a:cubicBezTo>
                    <a:pt x="63522" y="77758"/>
                    <a:pt x="64466" y="74986"/>
                    <a:pt x="64466" y="71965"/>
                  </a:cubicBezTo>
                  <a:cubicBezTo>
                    <a:pt x="64466" y="68944"/>
                    <a:pt x="63589" y="66308"/>
                    <a:pt x="61836" y="64062"/>
                  </a:cubicBezTo>
                  <a:cubicBezTo>
                    <a:pt x="60083" y="61810"/>
                    <a:pt x="57184" y="59915"/>
                    <a:pt x="53204" y="58371"/>
                  </a:cubicBezTo>
                  <a:cubicBezTo>
                    <a:pt x="50575" y="57319"/>
                    <a:pt x="44843" y="55734"/>
                    <a:pt x="35874" y="53630"/>
                  </a:cubicBezTo>
                  <a:cubicBezTo>
                    <a:pt x="27040" y="51519"/>
                    <a:pt x="20904" y="49523"/>
                    <a:pt x="17330" y="47622"/>
                  </a:cubicBezTo>
                  <a:cubicBezTo>
                    <a:pt x="12744" y="45235"/>
                    <a:pt x="9305" y="42247"/>
                    <a:pt x="7013" y="38667"/>
                  </a:cubicBezTo>
                  <a:cubicBezTo>
                    <a:pt x="4788" y="35086"/>
                    <a:pt x="3641" y="31080"/>
                    <a:pt x="3641" y="26657"/>
                  </a:cubicBezTo>
                  <a:cubicBezTo>
                    <a:pt x="3641" y="21741"/>
                    <a:pt x="5058" y="17175"/>
                    <a:pt x="7754" y="12961"/>
                  </a:cubicBezTo>
                  <a:cubicBezTo>
                    <a:pt x="10519" y="8746"/>
                    <a:pt x="14565" y="5550"/>
                    <a:pt x="19893" y="3372"/>
                  </a:cubicBezTo>
                  <a:cubicBezTo>
                    <a:pt x="25220" y="1120"/>
                    <a:pt x="31154" y="0"/>
                    <a:pt x="37560" y="0"/>
                  </a:cubicBezTo>
                  <a:cubicBezTo>
                    <a:pt x="44775" y="0"/>
                    <a:pt x="51047" y="1160"/>
                    <a:pt x="56576" y="3473"/>
                  </a:cubicBezTo>
                  <a:cubicBezTo>
                    <a:pt x="62039" y="5793"/>
                    <a:pt x="66219" y="9198"/>
                    <a:pt x="69119" y="13696"/>
                  </a:cubicBezTo>
                  <a:cubicBezTo>
                    <a:pt x="72019" y="18119"/>
                    <a:pt x="73637" y="23177"/>
                    <a:pt x="73839" y="28868"/>
                  </a:cubicBezTo>
                  <a:lnTo>
                    <a:pt x="61634" y="29819"/>
                  </a:lnTo>
                  <a:cubicBezTo>
                    <a:pt x="60959" y="23703"/>
                    <a:pt x="58802" y="19104"/>
                    <a:pt x="54958" y="16015"/>
                  </a:cubicBezTo>
                  <a:cubicBezTo>
                    <a:pt x="51182" y="12853"/>
                    <a:pt x="45584" y="11275"/>
                    <a:pt x="38099" y="11275"/>
                  </a:cubicBezTo>
                  <a:cubicBezTo>
                    <a:pt x="30412" y="11275"/>
                    <a:pt x="24748" y="12711"/>
                    <a:pt x="21173" y="15591"/>
                  </a:cubicBezTo>
                  <a:cubicBezTo>
                    <a:pt x="17668" y="18403"/>
                    <a:pt x="15914" y="21774"/>
                    <a:pt x="15914" y="25706"/>
                  </a:cubicBezTo>
                  <a:cubicBezTo>
                    <a:pt x="15914" y="29219"/>
                    <a:pt x="17128" y="32098"/>
                    <a:pt x="19690" y="34351"/>
                  </a:cubicBezTo>
                  <a:cubicBezTo>
                    <a:pt x="22118" y="36596"/>
                    <a:pt x="28592" y="38876"/>
                    <a:pt x="38976" y="41195"/>
                  </a:cubicBezTo>
                  <a:cubicBezTo>
                    <a:pt x="49361" y="43515"/>
                    <a:pt x="56509" y="45551"/>
                    <a:pt x="60353" y="47305"/>
                  </a:cubicBezTo>
                  <a:cubicBezTo>
                    <a:pt x="65949" y="49908"/>
                    <a:pt x="70130" y="53205"/>
                    <a:pt x="72760" y="57211"/>
                  </a:cubicBezTo>
                  <a:cubicBezTo>
                    <a:pt x="75458" y="61149"/>
                    <a:pt x="76806" y="65714"/>
                    <a:pt x="76806" y="70907"/>
                  </a:cubicBezTo>
                  <a:cubicBezTo>
                    <a:pt x="76806" y="76038"/>
                    <a:pt x="75323" y="80887"/>
                    <a:pt x="72356" y="85452"/>
                  </a:cubicBezTo>
                  <a:cubicBezTo>
                    <a:pt x="69389" y="90017"/>
                    <a:pt x="65140" y="93564"/>
                    <a:pt x="59611" y="96093"/>
                  </a:cubicBezTo>
                  <a:cubicBezTo>
                    <a:pt x="54149" y="98622"/>
                    <a:pt x="47945" y="99883"/>
                    <a:pt x="41067" y="99883"/>
                  </a:cubicBezTo>
                  <a:cubicBezTo>
                    <a:pt x="32368" y="99883"/>
                    <a:pt x="25085" y="98622"/>
                    <a:pt x="19151" y="96093"/>
                  </a:cubicBezTo>
                  <a:cubicBezTo>
                    <a:pt x="13284" y="93490"/>
                    <a:pt x="8631" y="89626"/>
                    <a:pt x="5259" y="84501"/>
                  </a:cubicBezTo>
                  <a:cubicBezTo>
                    <a:pt x="1888" y="79376"/>
                    <a:pt x="134" y="73611"/>
                    <a:pt x="0" y="67225"/>
                  </a:cubicBezTo>
                  <a:close/>
                  <a:moveTo>
                    <a:pt x="90495" y="15274"/>
                  </a:moveTo>
                  <a:lnTo>
                    <a:pt x="90495" y="1686"/>
                  </a:lnTo>
                  <a:lnTo>
                    <a:pt x="102364" y="1686"/>
                  </a:lnTo>
                  <a:lnTo>
                    <a:pt x="102364" y="15274"/>
                  </a:lnTo>
                  <a:lnTo>
                    <a:pt x="90495" y="15274"/>
                  </a:lnTo>
                  <a:close/>
                  <a:moveTo>
                    <a:pt x="90495" y="98197"/>
                  </a:moveTo>
                  <a:lnTo>
                    <a:pt x="90495" y="28235"/>
                  </a:lnTo>
                  <a:lnTo>
                    <a:pt x="102364" y="28235"/>
                  </a:lnTo>
                  <a:lnTo>
                    <a:pt x="102364" y="98197"/>
                  </a:lnTo>
                  <a:lnTo>
                    <a:pt x="90495" y="98197"/>
                  </a:lnTo>
                  <a:close/>
                  <a:moveTo>
                    <a:pt x="117334" y="98197"/>
                  </a:moveTo>
                  <a:lnTo>
                    <a:pt x="117334" y="28235"/>
                  </a:lnTo>
                  <a:lnTo>
                    <a:pt x="127989" y="28235"/>
                  </a:lnTo>
                  <a:lnTo>
                    <a:pt x="127989" y="38033"/>
                  </a:lnTo>
                  <a:cubicBezTo>
                    <a:pt x="130146" y="34661"/>
                    <a:pt x="133114" y="31923"/>
                    <a:pt x="136755" y="29819"/>
                  </a:cubicBezTo>
                  <a:cubicBezTo>
                    <a:pt x="140396" y="27709"/>
                    <a:pt x="144510" y="26657"/>
                    <a:pt x="149163" y="26657"/>
                  </a:cubicBezTo>
                  <a:cubicBezTo>
                    <a:pt x="154355" y="26657"/>
                    <a:pt x="158603" y="27742"/>
                    <a:pt x="161907" y="29920"/>
                  </a:cubicBezTo>
                  <a:cubicBezTo>
                    <a:pt x="165212" y="32031"/>
                    <a:pt x="167572" y="35012"/>
                    <a:pt x="168988" y="38876"/>
                  </a:cubicBezTo>
                  <a:cubicBezTo>
                    <a:pt x="174517" y="30730"/>
                    <a:pt x="181733" y="26657"/>
                    <a:pt x="190567" y="26657"/>
                  </a:cubicBezTo>
                  <a:cubicBezTo>
                    <a:pt x="197513" y="26657"/>
                    <a:pt x="202840" y="28585"/>
                    <a:pt x="206616" y="32449"/>
                  </a:cubicBezTo>
                  <a:cubicBezTo>
                    <a:pt x="210325" y="36313"/>
                    <a:pt x="212213" y="42214"/>
                    <a:pt x="212213" y="50150"/>
                  </a:cubicBezTo>
                  <a:lnTo>
                    <a:pt x="212213" y="98197"/>
                  </a:lnTo>
                  <a:lnTo>
                    <a:pt x="200413" y="98197"/>
                  </a:lnTo>
                  <a:lnTo>
                    <a:pt x="200413" y="54156"/>
                  </a:lnTo>
                  <a:cubicBezTo>
                    <a:pt x="200413" y="49382"/>
                    <a:pt x="200008" y="45970"/>
                    <a:pt x="199198" y="43933"/>
                  </a:cubicBezTo>
                  <a:cubicBezTo>
                    <a:pt x="198457" y="41829"/>
                    <a:pt x="197041" y="40143"/>
                    <a:pt x="195018" y="38876"/>
                  </a:cubicBezTo>
                  <a:cubicBezTo>
                    <a:pt x="193062" y="37614"/>
                    <a:pt x="190702" y="36981"/>
                    <a:pt x="187937" y="36981"/>
                  </a:cubicBezTo>
                  <a:cubicBezTo>
                    <a:pt x="183014" y="36981"/>
                    <a:pt x="178901" y="38633"/>
                    <a:pt x="175597" y="41937"/>
                  </a:cubicBezTo>
                  <a:cubicBezTo>
                    <a:pt x="172360" y="45167"/>
                    <a:pt x="170742" y="50366"/>
                    <a:pt x="170742" y="57528"/>
                  </a:cubicBezTo>
                  <a:lnTo>
                    <a:pt x="170742" y="98197"/>
                  </a:lnTo>
                  <a:lnTo>
                    <a:pt x="158941" y="98197"/>
                  </a:lnTo>
                  <a:lnTo>
                    <a:pt x="158941" y="52787"/>
                  </a:lnTo>
                  <a:cubicBezTo>
                    <a:pt x="158941" y="47520"/>
                    <a:pt x="157997" y="43582"/>
                    <a:pt x="156041" y="40986"/>
                  </a:cubicBezTo>
                  <a:cubicBezTo>
                    <a:pt x="154153" y="38316"/>
                    <a:pt x="150983" y="36981"/>
                    <a:pt x="146533" y="36981"/>
                  </a:cubicBezTo>
                  <a:cubicBezTo>
                    <a:pt x="143229" y="36981"/>
                    <a:pt x="140126" y="37857"/>
                    <a:pt x="137295" y="39617"/>
                  </a:cubicBezTo>
                  <a:cubicBezTo>
                    <a:pt x="134462" y="41371"/>
                    <a:pt x="132439" y="43933"/>
                    <a:pt x="131158" y="47305"/>
                  </a:cubicBezTo>
                  <a:cubicBezTo>
                    <a:pt x="129876" y="50676"/>
                    <a:pt x="129270" y="55559"/>
                    <a:pt x="129270" y="61951"/>
                  </a:cubicBezTo>
                  <a:lnTo>
                    <a:pt x="129270" y="98197"/>
                  </a:lnTo>
                  <a:lnTo>
                    <a:pt x="117334" y="98197"/>
                  </a:lnTo>
                  <a:close/>
                  <a:moveTo>
                    <a:pt x="225228" y="124961"/>
                  </a:moveTo>
                  <a:lnTo>
                    <a:pt x="225228" y="28235"/>
                  </a:lnTo>
                  <a:lnTo>
                    <a:pt x="236084" y="28235"/>
                  </a:lnTo>
                  <a:lnTo>
                    <a:pt x="236084" y="37298"/>
                  </a:lnTo>
                  <a:cubicBezTo>
                    <a:pt x="238647" y="33784"/>
                    <a:pt x="241479" y="31154"/>
                    <a:pt x="244649" y="29394"/>
                  </a:cubicBezTo>
                  <a:cubicBezTo>
                    <a:pt x="247885" y="27567"/>
                    <a:pt x="251729" y="26657"/>
                    <a:pt x="256314" y="26657"/>
                  </a:cubicBezTo>
                  <a:cubicBezTo>
                    <a:pt x="262316" y="26657"/>
                    <a:pt x="267576" y="28201"/>
                    <a:pt x="272162" y="31289"/>
                  </a:cubicBezTo>
                  <a:cubicBezTo>
                    <a:pt x="276680" y="34384"/>
                    <a:pt x="280119" y="38741"/>
                    <a:pt x="282479" y="44358"/>
                  </a:cubicBezTo>
                  <a:cubicBezTo>
                    <a:pt x="284840" y="49908"/>
                    <a:pt x="286053" y="56017"/>
                    <a:pt x="286053" y="62693"/>
                  </a:cubicBezTo>
                  <a:cubicBezTo>
                    <a:pt x="286053" y="69855"/>
                    <a:pt x="284772" y="76315"/>
                    <a:pt x="282142" y="82080"/>
                  </a:cubicBezTo>
                  <a:cubicBezTo>
                    <a:pt x="279647" y="87765"/>
                    <a:pt x="275870" y="92155"/>
                    <a:pt x="270948" y="95250"/>
                  </a:cubicBezTo>
                  <a:cubicBezTo>
                    <a:pt x="266025" y="98271"/>
                    <a:pt x="260900" y="99782"/>
                    <a:pt x="255505" y="99782"/>
                  </a:cubicBezTo>
                  <a:cubicBezTo>
                    <a:pt x="251527" y="99782"/>
                    <a:pt x="248020" y="98939"/>
                    <a:pt x="244851" y="97253"/>
                  </a:cubicBezTo>
                  <a:cubicBezTo>
                    <a:pt x="241749" y="95567"/>
                    <a:pt x="239187" y="93456"/>
                    <a:pt x="237164" y="90928"/>
                  </a:cubicBezTo>
                  <a:lnTo>
                    <a:pt x="237164" y="124961"/>
                  </a:lnTo>
                  <a:lnTo>
                    <a:pt x="225228" y="124961"/>
                  </a:lnTo>
                  <a:close/>
                  <a:moveTo>
                    <a:pt x="236018" y="63637"/>
                  </a:moveTo>
                  <a:cubicBezTo>
                    <a:pt x="236018" y="72633"/>
                    <a:pt x="237838" y="79268"/>
                    <a:pt x="241479" y="83550"/>
                  </a:cubicBezTo>
                  <a:cubicBezTo>
                    <a:pt x="245121" y="87839"/>
                    <a:pt x="249571" y="89983"/>
                    <a:pt x="254764" y="89983"/>
                  </a:cubicBezTo>
                  <a:cubicBezTo>
                    <a:pt x="260024" y="89983"/>
                    <a:pt x="264542" y="87765"/>
                    <a:pt x="268250" y="83341"/>
                  </a:cubicBezTo>
                  <a:cubicBezTo>
                    <a:pt x="272027" y="78918"/>
                    <a:pt x="273915" y="71999"/>
                    <a:pt x="273915" y="62585"/>
                  </a:cubicBezTo>
                  <a:cubicBezTo>
                    <a:pt x="273915" y="53738"/>
                    <a:pt x="272095" y="47096"/>
                    <a:pt x="268318" y="42672"/>
                  </a:cubicBezTo>
                  <a:cubicBezTo>
                    <a:pt x="264677" y="38174"/>
                    <a:pt x="260361" y="35929"/>
                    <a:pt x="255304" y="35929"/>
                  </a:cubicBezTo>
                  <a:cubicBezTo>
                    <a:pt x="250246" y="35929"/>
                    <a:pt x="245728" y="38316"/>
                    <a:pt x="241817" y="43090"/>
                  </a:cubicBezTo>
                  <a:cubicBezTo>
                    <a:pt x="237905" y="47797"/>
                    <a:pt x="236018" y="54648"/>
                    <a:pt x="236018" y="63637"/>
                  </a:cubicBezTo>
                  <a:close/>
                  <a:moveTo>
                    <a:pt x="299203" y="98197"/>
                  </a:moveTo>
                  <a:lnTo>
                    <a:pt x="299203" y="1686"/>
                  </a:lnTo>
                  <a:lnTo>
                    <a:pt x="311004" y="1686"/>
                  </a:lnTo>
                  <a:lnTo>
                    <a:pt x="311004" y="98197"/>
                  </a:lnTo>
                  <a:lnTo>
                    <a:pt x="299203" y="98197"/>
                  </a:lnTo>
                  <a:close/>
                  <a:moveTo>
                    <a:pt x="374323" y="75654"/>
                  </a:moveTo>
                  <a:lnTo>
                    <a:pt x="386529" y="77232"/>
                  </a:lnTo>
                  <a:cubicBezTo>
                    <a:pt x="384641" y="84326"/>
                    <a:pt x="381067" y="89876"/>
                    <a:pt x="375807" y="93881"/>
                  </a:cubicBezTo>
                  <a:cubicBezTo>
                    <a:pt x="370615" y="97813"/>
                    <a:pt x="363939" y="99782"/>
                    <a:pt x="355779" y="99782"/>
                  </a:cubicBezTo>
                  <a:cubicBezTo>
                    <a:pt x="345597" y="99782"/>
                    <a:pt x="337505" y="96653"/>
                    <a:pt x="331436" y="90402"/>
                  </a:cubicBezTo>
                  <a:cubicBezTo>
                    <a:pt x="325501" y="84083"/>
                    <a:pt x="322467" y="75229"/>
                    <a:pt x="322467" y="63853"/>
                  </a:cubicBezTo>
                  <a:cubicBezTo>
                    <a:pt x="322467" y="52052"/>
                    <a:pt x="325501" y="42915"/>
                    <a:pt x="331571" y="36455"/>
                  </a:cubicBezTo>
                  <a:cubicBezTo>
                    <a:pt x="337572" y="29920"/>
                    <a:pt x="345462" y="26657"/>
                    <a:pt x="355172" y="26657"/>
                  </a:cubicBezTo>
                  <a:cubicBezTo>
                    <a:pt x="364478" y="26657"/>
                    <a:pt x="372098" y="29853"/>
                    <a:pt x="378032" y="36246"/>
                  </a:cubicBezTo>
                  <a:cubicBezTo>
                    <a:pt x="383967" y="42564"/>
                    <a:pt x="387001" y="51519"/>
                    <a:pt x="387001" y="63111"/>
                  </a:cubicBezTo>
                  <a:cubicBezTo>
                    <a:pt x="387001" y="63813"/>
                    <a:pt x="386933" y="64871"/>
                    <a:pt x="386867" y="66274"/>
                  </a:cubicBezTo>
                  <a:lnTo>
                    <a:pt x="334740" y="66274"/>
                  </a:lnTo>
                  <a:cubicBezTo>
                    <a:pt x="335145" y="73928"/>
                    <a:pt x="337302" y="79794"/>
                    <a:pt x="341281" y="83867"/>
                  </a:cubicBezTo>
                  <a:cubicBezTo>
                    <a:pt x="345192" y="87940"/>
                    <a:pt x="350047" y="89983"/>
                    <a:pt x="355914" y="89983"/>
                  </a:cubicBezTo>
                  <a:cubicBezTo>
                    <a:pt x="360230" y="89983"/>
                    <a:pt x="363939" y="88857"/>
                    <a:pt x="366973" y="86612"/>
                  </a:cubicBezTo>
                  <a:cubicBezTo>
                    <a:pt x="370075" y="84292"/>
                    <a:pt x="372503" y="80637"/>
                    <a:pt x="374323" y="75654"/>
                  </a:cubicBezTo>
                  <a:close/>
                  <a:moveTo>
                    <a:pt x="335347" y="56476"/>
                  </a:moveTo>
                  <a:lnTo>
                    <a:pt x="374458" y="56476"/>
                  </a:lnTo>
                  <a:cubicBezTo>
                    <a:pt x="373919" y="50643"/>
                    <a:pt x="372503" y="46253"/>
                    <a:pt x="370008" y="43306"/>
                  </a:cubicBezTo>
                  <a:cubicBezTo>
                    <a:pt x="366232" y="38741"/>
                    <a:pt x="361309" y="36455"/>
                    <a:pt x="355240" y="36455"/>
                  </a:cubicBezTo>
                  <a:cubicBezTo>
                    <a:pt x="349845" y="36455"/>
                    <a:pt x="345260" y="38282"/>
                    <a:pt x="341551" y="41937"/>
                  </a:cubicBezTo>
                  <a:cubicBezTo>
                    <a:pt x="337842" y="45518"/>
                    <a:pt x="335751" y="50366"/>
                    <a:pt x="335347" y="56476"/>
                  </a:cubicBezTo>
                  <a:close/>
                  <a:moveTo>
                    <a:pt x="389698" y="124961"/>
                  </a:moveTo>
                  <a:lnTo>
                    <a:pt x="389698" y="116424"/>
                  </a:lnTo>
                  <a:lnTo>
                    <a:pt x="468191" y="116424"/>
                  </a:lnTo>
                  <a:lnTo>
                    <a:pt x="468191" y="124961"/>
                  </a:lnTo>
                  <a:lnTo>
                    <a:pt x="389698" y="124961"/>
                  </a:lnTo>
                  <a:close/>
                  <a:moveTo>
                    <a:pt x="474665" y="98197"/>
                  </a:moveTo>
                  <a:lnTo>
                    <a:pt x="474665" y="28235"/>
                  </a:lnTo>
                  <a:lnTo>
                    <a:pt x="485320" y="28235"/>
                  </a:lnTo>
                  <a:lnTo>
                    <a:pt x="485320" y="38876"/>
                  </a:lnTo>
                  <a:cubicBezTo>
                    <a:pt x="488017" y="33892"/>
                    <a:pt x="490580" y="30622"/>
                    <a:pt x="492872" y="29077"/>
                  </a:cubicBezTo>
                  <a:cubicBezTo>
                    <a:pt x="495165" y="27466"/>
                    <a:pt x="497727" y="26657"/>
                    <a:pt x="500492" y="26657"/>
                  </a:cubicBezTo>
                  <a:cubicBezTo>
                    <a:pt x="504471" y="26657"/>
                    <a:pt x="508516" y="27918"/>
                    <a:pt x="512697" y="30446"/>
                  </a:cubicBezTo>
                  <a:lnTo>
                    <a:pt x="508584" y="41512"/>
                  </a:lnTo>
                  <a:cubicBezTo>
                    <a:pt x="505685" y="39759"/>
                    <a:pt x="502785" y="38876"/>
                    <a:pt x="499952" y="38876"/>
                  </a:cubicBezTo>
                  <a:cubicBezTo>
                    <a:pt x="497323" y="38876"/>
                    <a:pt x="494962" y="39685"/>
                    <a:pt x="492872" y="41303"/>
                  </a:cubicBezTo>
                  <a:cubicBezTo>
                    <a:pt x="490849" y="42847"/>
                    <a:pt x="489365" y="44992"/>
                    <a:pt x="488421" y="47730"/>
                  </a:cubicBezTo>
                  <a:cubicBezTo>
                    <a:pt x="487208" y="51944"/>
                    <a:pt x="486533" y="56543"/>
                    <a:pt x="486533" y="61533"/>
                  </a:cubicBezTo>
                  <a:lnTo>
                    <a:pt x="486533" y="98197"/>
                  </a:lnTo>
                  <a:lnTo>
                    <a:pt x="474665" y="98197"/>
                  </a:lnTo>
                  <a:close/>
                  <a:moveTo>
                    <a:pt x="569881" y="75654"/>
                  </a:moveTo>
                  <a:lnTo>
                    <a:pt x="582087" y="77232"/>
                  </a:lnTo>
                  <a:cubicBezTo>
                    <a:pt x="580198" y="84326"/>
                    <a:pt x="576624" y="89876"/>
                    <a:pt x="571365" y="93881"/>
                  </a:cubicBezTo>
                  <a:cubicBezTo>
                    <a:pt x="566172" y="97813"/>
                    <a:pt x="559497" y="99782"/>
                    <a:pt x="551337" y="99782"/>
                  </a:cubicBezTo>
                  <a:cubicBezTo>
                    <a:pt x="541155" y="99782"/>
                    <a:pt x="533062" y="96653"/>
                    <a:pt x="526993" y="90402"/>
                  </a:cubicBezTo>
                  <a:cubicBezTo>
                    <a:pt x="521059" y="84083"/>
                    <a:pt x="518025" y="75229"/>
                    <a:pt x="518025" y="63853"/>
                  </a:cubicBezTo>
                  <a:cubicBezTo>
                    <a:pt x="518025" y="52052"/>
                    <a:pt x="521059" y="42915"/>
                    <a:pt x="527128" y="36455"/>
                  </a:cubicBezTo>
                  <a:cubicBezTo>
                    <a:pt x="533130" y="29920"/>
                    <a:pt x="541020" y="26657"/>
                    <a:pt x="550730" y="26657"/>
                  </a:cubicBezTo>
                  <a:cubicBezTo>
                    <a:pt x="560036" y="26657"/>
                    <a:pt x="567656" y="29853"/>
                    <a:pt x="573590" y="36246"/>
                  </a:cubicBezTo>
                  <a:cubicBezTo>
                    <a:pt x="579524" y="42564"/>
                    <a:pt x="582558" y="51519"/>
                    <a:pt x="582558" y="63111"/>
                  </a:cubicBezTo>
                  <a:cubicBezTo>
                    <a:pt x="582558" y="63813"/>
                    <a:pt x="582491" y="64871"/>
                    <a:pt x="582424" y="66274"/>
                  </a:cubicBezTo>
                  <a:lnTo>
                    <a:pt x="530297" y="66274"/>
                  </a:lnTo>
                  <a:cubicBezTo>
                    <a:pt x="530702" y="73928"/>
                    <a:pt x="532860" y="79794"/>
                    <a:pt x="536839" y="83867"/>
                  </a:cubicBezTo>
                  <a:cubicBezTo>
                    <a:pt x="540750" y="87940"/>
                    <a:pt x="545605" y="89983"/>
                    <a:pt x="551472" y="89983"/>
                  </a:cubicBezTo>
                  <a:cubicBezTo>
                    <a:pt x="555787" y="89983"/>
                    <a:pt x="559497" y="88857"/>
                    <a:pt x="562531" y="86612"/>
                  </a:cubicBezTo>
                  <a:cubicBezTo>
                    <a:pt x="565632" y="84292"/>
                    <a:pt x="568061" y="80637"/>
                    <a:pt x="569881" y="75654"/>
                  </a:cubicBezTo>
                  <a:close/>
                  <a:moveTo>
                    <a:pt x="530905" y="56476"/>
                  </a:moveTo>
                  <a:lnTo>
                    <a:pt x="570016" y="56476"/>
                  </a:lnTo>
                  <a:cubicBezTo>
                    <a:pt x="569477" y="50643"/>
                    <a:pt x="568061" y="46253"/>
                    <a:pt x="565566" y="43306"/>
                  </a:cubicBezTo>
                  <a:cubicBezTo>
                    <a:pt x="561789" y="38741"/>
                    <a:pt x="556867" y="36455"/>
                    <a:pt x="550797" y="36455"/>
                  </a:cubicBezTo>
                  <a:cubicBezTo>
                    <a:pt x="545402" y="36455"/>
                    <a:pt x="540817" y="38282"/>
                    <a:pt x="537108" y="41937"/>
                  </a:cubicBezTo>
                  <a:cubicBezTo>
                    <a:pt x="533400" y="45518"/>
                    <a:pt x="531309" y="50366"/>
                    <a:pt x="530905" y="56476"/>
                  </a:cubicBezTo>
                  <a:close/>
                  <a:moveTo>
                    <a:pt x="596113" y="124961"/>
                  </a:moveTo>
                  <a:lnTo>
                    <a:pt x="596113" y="28235"/>
                  </a:lnTo>
                  <a:lnTo>
                    <a:pt x="606969" y="28235"/>
                  </a:lnTo>
                  <a:lnTo>
                    <a:pt x="606969" y="37298"/>
                  </a:lnTo>
                  <a:cubicBezTo>
                    <a:pt x="609532" y="33784"/>
                    <a:pt x="612364" y="31154"/>
                    <a:pt x="615534" y="29394"/>
                  </a:cubicBezTo>
                  <a:cubicBezTo>
                    <a:pt x="618770" y="27567"/>
                    <a:pt x="622614" y="26657"/>
                    <a:pt x="627199" y="26657"/>
                  </a:cubicBezTo>
                  <a:cubicBezTo>
                    <a:pt x="633201" y="26657"/>
                    <a:pt x="638461" y="28201"/>
                    <a:pt x="643047" y="31289"/>
                  </a:cubicBezTo>
                  <a:cubicBezTo>
                    <a:pt x="647565" y="34384"/>
                    <a:pt x="651004" y="38741"/>
                    <a:pt x="653364" y="44358"/>
                  </a:cubicBezTo>
                  <a:cubicBezTo>
                    <a:pt x="655725" y="49908"/>
                    <a:pt x="656938" y="56017"/>
                    <a:pt x="656938" y="62693"/>
                  </a:cubicBezTo>
                  <a:cubicBezTo>
                    <a:pt x="656938" y="69855"/>
                    <a:pt x="655657" y="76315"/>
                    <a:pt x="653027" y="82080"/>
                  </a:cubicBezTo>
                  <a:cubicBezTo>
                    <a:pt x="650532" y="87765"/>
                    <a:pt x="646755" y="92155"/>
                    <a:pt x="641833" y="95250"/>
                  </a:cubicBezTo>
                  <a:cubicBezTo>
                    <a:pt x="636910" y="98271"/>
                    <a:pt x="631785" y="99782"/>
                    <a:pt x="626390" y="99782"/>
                  </a:cubicBezTo>
                  <a:cubicBezTo>
                    <a:pt x="622412" y="99782"/>
                    <a:pt x="618905" y="98939"/>
                    <a:pt x="615736" y="97253"/>
                  </a:cubicBezTo>
                  <a:cubicBezTo>
                    <a:pt x="612634" y="95567"/>
                    <a:pt x="610072" y="93456"/>
                    <a:pt x="608049" y="90928"/>
                  </a:cubicBezTo>
                  <a:lnTo>
                    <a:pt x="608049" y="124961"/>
                  </a:lnTo>
                  <a:lnTo>
                    <a:pt x="596113" y="124961"/>
                  </a:lnTo>
                  <a:close/>
                  <a:moveTo>
                    <a:pt x="606903" y="63637"/>
                  </a:moveTo>
                  <a:cubicBezTo>
                    <a:pt x="606903" y="72633"/>
                    <a:pt x="608723" y="79268"/>
                    <a:pt x="612364" y="83550"/>
                  </a:cubicBezTo>
                  <a:cubicBezTo>
                    <a:pt x="616006" y="87839"/>
                    <a:pt x="620456" y="89983"/>
                    <a:pt x="625649" y="89983"/>
                  </a:cubicBezTo>
                  <a:cubicBezTo>
                    <a:pt x="630909" y="89983"/>
                    <a:pt x="635427" y="87765"/>
                    <a:pt x="639135" y="83341"/>
                  </a:cubicBezTo>
                  <a:cubicBezTo>
                    <a:pt x="642912" y="78918"/>
                    <a:pt x="644800" y="71999"/>
                    <a:pt x="644800" y="62585"/>
                  </a:cubicBezTo>
                  <a:cubicBezTo>
                    <a:pt x="644800" y="53738"/>
                    <a:pt x="642979" y="47096"/>
                    <a:pt x="639203" y="42672"/>
                  </a:cubicBezTo>
                  <a:cubicBezTo>
                    <a:pt x="635562" y="38174"/>
                    <a:pt x="631246" y="35929"/>
                    <a:pt x="626189" y="35929"/>
                  </a:cubicBezTo>
                  <a:cubicBezTo>
                    <a:pt x="621131" y="35929"/>
                    <a:pt x="616613" y="38316"/>
                    <a:pt x="612702" y="43090"/>
                  </a:cubicBezTo>
                  <a:cubicBezTo>
                    <a:pt x="608790" y="47797"/>
                    <a:pt x="606903" y="54648"/>
                    <a:pt x="606903" y="63637"/>
                  </a:cubicBezTo>
                  <a:close/>
                  <a:moveTo>
                    <a:pt x="718235" y="75654"/>
                  </a:moveTo>
                  <a:lnTo>
                    <a:pt x="730441" y="77232"/>
                  </a:lnTo>
                  <a:cubicBezTo>
                    <a:pt x="728552" y="84326"/>
                    <a:pt x="724978" y="89876"/>
                    <a:pt x="719719" y="93881"/>
                  </a:cubicBezTo>
                  <a:cubicBezTo>
                    <a:pt x="714526" y="97813"/>
                    <a:pt x="707851" y="99782"/>
                    <a:pt x="699691" y="99782"/>
                  </a:cubicBezTo>
                  <a:cubicBezTo>
                    <a:pt x="689509" y="99782"/>
                    <a:pt x="681416" y="96653"/>
                    <a:pt x="675347" y="90402"/>
                  </a:cubicBezTo>
                  <a:cubicBezTo>
                    <a:pt x="669413" y="84083"/>
                    <a:pt x="666379" y="75229"/>
                    <a:pt x="666379" y="63853"/>
                  </a:cubicBezTo>
                  <a:cubicBezTo>
                    <a:pt x="666379" y="52052"/>
                    <a:pt x="669413" y="42915"/>
                    <a:pt x="675482" y="36455"/>
                  </a:cubicBezTo>
                  <a:cubicBezTo>
                    <a:pt x="681484" y="29920"/>
                    <a:pt x="689374" y="26657"/>
                    <a:pt x="699084" y="26657"/>
                  </a:cubicBezTo>
                  <a:cubicBezTo>
                    <a:pt x="708390" y="26657"/>
                    <a:pt x="716010" y="29853"/>
                    <a:pt x="721944" y="36246"/>
                  </a:cubicBezTo>
                  <a:cubicBezTo>
                    <a:pt x="727878" y="42564"/>
                    <a:pt x="730912" y="51519"/>
                    <a:pt x="730912" y="63111"/>
                  </a:cubicBezTo>
                  <a:cubicBezTo>
                    <a:pt x="730912" y="63813"/>
                    <a:pt x="730845" y="64871"/>
                    <a:pt x="730778" y="66274"/>
                  </a:cubicBezTo>
                  <a:lnTo>
                    <a:pt x="678651" y="66274"/>
                  </a:lnTo>
                  <a:cubicBezTo>
                    <a:pt x="679056" y="73928"/>
                    <a:pt x="681214" y="79794"/>
                    <a:pt x="685193" y="83867"/>
                  </a:cubicBezTo>
                  <a:cubicBezTo>
                    <a:pt x="689104" y="87940"/>
                    <a:pt x="693959" y="89983"/>
                    <a:pt x="699826" y="89983"/>
                  </a:cubicBezTo>
                  <a:cubicBezTo>
                    <a:pt x="704141" y="89983"/>
                    <a:pt x="707851" y="88857"/>
                    <a:pt x="710885" y="86612"/>
                  </a:cubicBezTo>
                  <a:cubicBezTo>
                    <a:pt x="713986" y="84292"/>
                    <a:pt x="716415" y="80637"/>
                    <a:pt x="718235" y="75654"/>
                  </a:cubicBezTo>
                  <a:close/>
                  <a:moveTo>
                    <a:pt x="679259" y="56476"/>
                  </a:moveTo>
                  <a:lnTo>
                    <a:pt x="718370" y="56476"/>
                  </a:lnTo>
                  <a:cubicBezTo>
                    <a:pt x="717831" y="50643"/>
                    <a:pt x="716415" y="46253"/>
                    <a:pt x="713920" y="43306"/>
                  </a:cubicBezTo>
                  <a:cubicBezTo>
                    <a:pt x="710143" y="38741"/>
                    <a:pt x="705221" y="36455"/>
                    <a:pt x="699151" y="36455"/>
                  </a:cubicBezTo>
                  <a:cubicBezTo>
                    <a:pt x="693756" y="36455"/>
                    <a:pt x="689171" y="38282"/>
                    <a:pt x="685462" y="41937"/>
                  </a:cubicBezTo>
                  <a:cubicBezTo>
                    <a:pt x="681754" y="45518"/>
                    <a:pt x="679663" y="50366"/>
                    <a:pt x="679259" y="56476"/>
                  </a:cubicBezTo>
                  <a:close/>
                  <a:moveTo>
                    <a:pt x="790187" y="89559"/>
                  </a:moveTo>
                  <a:cubicBezTo>
                    <a:pt x="785803" y="93281"/>
                    <a:pt x="781555" y="95918"/>
                    <a:pt x="777442" y="97462"/>
                  </a:cubicBezTo>
                  <a:cubicBezTo>
                    <a:pt x="773396" y="99006"/>
                    <a:pt x="769013" y="99782"/>
                    <a:pt x="764428" y="99782"/>
                  </a:cubicBezTo>
                  <a:cubicBezTo>
                    <a:pt x="756740" y="99782"/>
                    <a:pt x="750873" y="97920"/>
                    <a:pt x="746692" y="94198"/>
                  </a:cubicBezTo>
                  <a:cubicBezTo>
                    <a:pt x="742579" y="90402"/>
                    <a:pt x="740488" y="85587"/>
                    <a:pt x="740488" y="79761"/>
                  </a:cubicBezTo>
                  <a:cubicBezTo>
                    <a:pt x="740488" y="76315"/>
                    <a:pt x="741230" y="73192"/>
                    <a:pt x="742781" y="70381"/>
                  </a:cubicBezTo>
                  <a:cubicBezTo>
                    <a:pt x="744399" y="67575"/>
                    <a:pt x="746490" y="65323"/>
                    <a:pt x="748985" y="63637"/>
                  </a:cubicBezTo>
                  <a:cubicBezTo>
                    <a:pt x="751547" y="61884"/>
                    <a:pt x="754380" y="60549"/>
                    <a:pt x="757549" y="59638"/>
                  </a:cubicBezTo>
                  <a:cubicBezTo>
                    <a:pt x="759842" y="59072"/>
                    <a:pt x="763348" y="58478"/>
                    <a:pt x="768068" y="57845"/>
                  </a:cubicBezTo>
                  <a:cubicBezTo>
                    <a:pt x="777644" y="56718"/>
                    <a:pt x="784658" y="55383"/>
                    <a:pt x="789175" y="53839"/>
                  </a:cubicBezTo>
                  <a:cubicBezTo>
                    <a:pt x="789243" y="52227"/>
                    <a:pt x="789243" y="51169"/>
                    <a:pt x="789243" y="50676"/>
                  </a:cubicBezTo>
                  <a:cubicBezTo>
                    <a:pt x="789243" y="45902"/>
                    <a:pt x="788163" y="42497"/>
                    <a:pt x="785871" y="40460"/>
                  </a:cubicBezTo>
                  <a:cubicBezTo>
                    <a:pt x="782904" y="37790"/>
                    <a:pt x="778386" y="36455"/>
                    <a:pt x="772384" y="36455"/>
                  </a:cubicBezTo>
                  <a:cubicBezTo>
                    <a:pt x="766788" y="36455"/>
                    <a:pt x="762674" y="37439"/>
                    <a:pt x="759977" y="39408"/>
                  </a:cubicBezTo>
                  <a:cubicBezTo>
                    <a:pt x="757347" y="41371"/>
                    <a:pt x="755458" y="44850"/>
                    <a:pt x="754177" y="49834"/>
                  </a:cubicBezTo>
                  <a:lnTo>
                    <a:pt x="742579" y="48256"/>
                  </a:lnTo>
                  <a:cubicBezTo>
                    <a:pt x="743657" y="43266"/>
                    <a:pt x="745343" y="39267"/>
                    <a:pt x="747771" y="36246"/>
                  </a:cubicBezTo>
                  <a:cubicBezTo>
                    <a:pt x="750132" y="33150"/>
                    <a:pt x="753637" y="30797"/>
                    <a:pt x="758156" y="29185"/>
                  </a:cubicBezTo>
                  <a:cubicBezTo>
                    <a:pt x="762742" y="27499"/>
                    <a:pt x="768068" y="26657"/>
                    <a:pt x="774070" y="26657"/>
                  </a:cubicBezTo>
                  <a:cubicBezTo>
                    <a:pt x="780072" y="26657"/>
                    <a:pt x="784927" y="27358"/>
                    <a:pt x="788636" y="28761"/>
                  </a:cubicBezTo>
                  <a:cubicBezTo>
                    <a:pt x="792345" y="30170"/>
                    <a:pt x="795109" y="31957"/>
                    <a:pt x="796863" y="34135"/>
                  </a:cubicBezTo>
                  <a:cubicBezTo>
                    <a:pt x="798616" y="36246"/>
                    <a:pt x="799830" y="38916"/>
                    <a:pt x="800572" y="42146"/>
                  </a:cubicBezTo>
                  <a:cubicBezTo>
                    <a:pt x="800976" y="44183"/>
                    <a:pt x="801179" y="47837"/>
                    <a:pt x="801179" y="53104"/>
                  </a:cubicBezTo>
                  <a:lnTo>
                    <a:pt x="801179" y="68910"/>
                  </a:lnTo>
                  <a:cubicBezTo>
                    <a:pt x="801179" y="79936"/>
                    <a:pt x="801449" y="86922"/>
                    <a:pt x="801920" y="89876"/>
                  </a:cubicBezTo>
                  <a:cubicBezTo>
                    <a:pt x="802393" y="92755"/>
                    <a:pt x="803404" y="95527"/>
                    <a:pt x="804955" y="98197"/>
                  </a:cubicBezTo>
                  <a:lnTo>
                    <a:pt x="792547" y="98197"/>
                  </a:lnTo>
                  <a:cubicBezTo>
                    <a:pt x="791333" y="95742"/>
                    <a:pt x="790592" y="92863"/>
                    <a:pt x="790187" y="89559"/>
                  </a:cubicBezTo>
                  <a:close/>
                  <a:moveTo>
                    <a:pt x="789175" y="63111"/>
                  </a:moveTo>
                  <a:cubicBezTo>
                    <a:pt x="784859" y="64871"/>
                    <a:pt x="778386" y="66341"/>
                    <a:pt x="769754" y="67535"/>
                  </a:cubicBezTo>
                  <a:cubicBezTo>
                    <a:pt x="764899" y="68243"/>
                    <a:pt x="761460" y="69045"/>
                    <a:pt x="759437" y="69962"/>
                  </a:cubicBezTo>
                  <a:cubicBezTo>
                    <a:pt x="757482" y="70805"/>
                    <a:pt x="755931" y="72066"/>
                    <a:pt x="754784" y="73752"/>
                  </a:cubicBezTo>
                  <a:cubicBezTo>
                    <a:pt x="753705" y="75438"/>
                    <a:pt x="753098" y="77340"/>
                    <a:pt x="753098" y="79444"/>
                  </a:cubicBezTo>
                  <a:cubicBezTo>
                    <a:pt x="753098" y="82606"/>
                    <a:pt x="754312" y="85236"/>
                    <a:pt x="756740" y="87347"/>
                  </a:cubicBezTo>
                  <a:cubicBezTo>
                    <a:pt x="759100" y="89451"/>
                    <a:pt x="762607" y="90509"/>
                    <a:pt x="767259" y="90509"/>
                  </a:cubicBezTo>
                  <a:cubicBezTo>
                    <a:pt x="771778" y="90509"/>
                    <a:pt x="775823" y="89525"/>
                    <a:pt x="779330" y="87556"/>
                  </a:cubicBezTo>
                  <a:cubicBezTo>
                    <a:pt x="782972" y="85519"/>
                    <a:pt x="785602" y="82782"/>
                    <a:pt x="787288" y="79336"/>
                  </a:cubicBezTo>
                  <a:cubicBezTo>
                    <a:pt x="788501" y="76598"/>
                    <a:pt x="789175" y="72633"/>
                    <a:pt x="789175" y="67434"/>
                  </a:cubicBezTo>
                  <a:lnTo>
                    <a:pt x="789175" y="63111"/>
                  </a:lnTo>
                  <a:close/>
                  <a:moveTo>
                    <a:pt x="844606" y="87556"/>
                  </a:moveTo>
                  <a:lnTo>
                    <a:pt x="846292" y="98096"/>
                  </a:lnTo>
                  <a:cubicBezTo>
                    <a:pt x="842987" y="98797"/>
                    <a:pt x="839953" y="99148"/>
                    <a:pt x="837323" y="99148"/>
                  </a:cubicBezTo>
                  <a:cubicBezTo>
                    <a:pt x="833007" y="99148"/>
                    <a:pt x="829703" y="98480"/>
                    <a:pt x="827275" y="97145"/>
                  </a:cubicBezTo>
                  <a:cubicBezTo>
                    <a:pt x="824983" y="95742"/>
                    <a:pt x="823364" y="93949"/>
                    <a:pt x="822353" y="91770"/>
                  </a:cubicBezTo>
                  <a:cubicBezTo>
                    <a:pt x="821341" y="89525"/>
                    <a:pt x="820869" y="84852"/>
                    <a:pt x="820869" y="77758"/>
                  </a:cubicBezTo>
                  <a:lnTo>
                    <a:pt x="820869" y="37507"/>
                  </a:lnTo>
                  <a:lnTo>
                    <a:pt x="812238" y="37507"/>
                  </a:lnTo>
                  <a:lnTo>
                    <a:pt x="812238" y="28235"/>
                  </a:lnTo>
                  <a:lnTo>
                    <a:pt x="820869" y="28235"/>
                  </a:lnTo>
                  <a:lnTo>
                    <a:pt x="820869" y="10958"/>
                  </a:lnTo>
                  <a:lnTo>
                    <a:pt x="832670" y="3790"/>
                  </a:lnTo>
                  <a:lnTo>
                    <a:pt x="832670" y="28235"/>
                  </a:lnTo>
                  <a:lnTo>
                    <a:pt x="844606" y="28235"/>
                  </a:lnTo>
                  <a:lnTo>
                    <a:pt x="844606" y="37507"/>
                  </a:lnTo>
                  <a:lnTo>
                    <a:pt x="832670" y="37507"/>
                  </a:lnTo>
                  <a:lnTo>
                    <a:pt x="832670" y="78392"/>
                  </a:lnTo>
                  <a:cubicBezTo>
                    <a:pt x="832670" y="81763"/>
                    <a:pt x="832872" y="83941"/>
                    <a:pt x="833277" y="84926"/>
                  </a:cubicBezTo>
                  <a:cubicBezTo>
                    <a:pt x="833749" y="85836"/>
                    <a:pt x="834424" y="86612"/>
                    <a:pt x="835300" y="87239"/>
                  </a:cubicBezTo>
                  <a:cubicBezTo>
                    <a:pt x="836311" y="87805"/>
                    <a:pt x="837660" y="88082"/>
                    <a:pt x="839414" y="88082"/>
                  </a:cubicBezTo>
                  <a:cubicBezTo>
                    <a:pt x="840695" y="88082"/>
                    <a:pt x="842380" y="87907"/>
                    <a:pt x="844606" y="87556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823FAB1-FF21-408B-98C9-3EDEFB478B80}"/>
                </a:ext>
              </a:extLst>
            </p:cNvPr>
            <p:cNvSpPr/>
            <p:nvPr/>
          </p:nvSpPr>
          <p:spPr>
            <a:xfrm>
              <a:off x="7959865" y="4756444"/>
              <a:ext cx="369535" cy="101784"/>
            </a:xfrm>
            <a:custGeom>
              <a:avLst/>
              <a:gdLst>
                <a:gd name="connsiteX0" fmla="*/ 62039 w 369535"/>
                <a:gd name="connsiteY0" fmla="*/ 25288 h 101784"/>
                <a:gd name="connsiteX1" fmla="*/ 50238 w 369535"/>
                <a:gd name="connsiteY1" fmla="*/ 26232 h 101784"/>
                <a:gd name="connsiteX2" fmla="*/ 45854 w 369535"/>
                <a:gd name="connsiteY2" fmla="*/ 16117 h 101784"/>
                <a:gd name="connsiteX3" fmla="*/ 33919 w 369535"/>
                <a:gd name="connsiteY3" fmla="*/ 10958 h 101784"/>
                <a:gd name="connsiteX4" fmla="*/ 24006 w 369535"/>
                <a:gd name="connsiteY4" fmla="*/ 14121 h 101784"/>
                <a:gd name="connsiteX5" fmla="*/ 15173 w 369535"/>
                <a:gd name="connsiteY5" fmla="*/ 26131 h 101784"/>
                <a:gd name="connsiteX6" fmla="*/ 11801 w 369535"/>
                <a:gd name="connsiteY6" fmla="*/ 48363 h 101784"/>
                <a:gd name="connsiteX7" fmla="*/ 22253 w 369535"/>
                <a:gd name="connsiteY7" fmla="*/ 38774 h 101784"/>
                <a:gd name="connsiteX8" fmla="*/ 35268 w 369535"/>
                <a:gd name="connsiteY8" fmla="*/ 35612 h 101784"/>
                <a:gd name="connsiteX9" fmla="*/ 55430 w 369535"/>
                <a:gd name="connsiteY9" fmla="*/ 44358 h 101784"/>
                <a:gd name="connsiteX10" fmla="*/ 63724 w 369535"/>
                <a:gd name="connsiteY10" fmla="*/ 66800 h 101784"/>
                <a:gd name="connsiteX11" fmla="*/ 59881 w 369535"/>
                <a:gd name="connsiteY11" fmla="*/ 83766 h 101784"/>
                <a:gd name="connsiteX12" fmla="*/ 49092 w 369535"/>
                <a:gd name="connsiteY12" fmla="*/ 95776 h 101784"/>
                <a:gd name="connsiteX13" fmla="*/ 33514 w 369535"/>
                <a:gd name="connsiteY13" fmla="*/ 99883 h 101784"/>
                <a:gd name="connsiteX14" fmla="*/ 9373 w 369535"/>
                <a:gd name="connsiteY14" fmla="*/ 89033 h 101784"/>
                <a:gd name="connsiteX15" fmla="*/ 0 w 369535"/>
                <a:gd name="connsiteY15" fmla="*/ 52996 h 101784"/>
                <a:gd name="connsiteX16" fmla="*/ 10318 w 369535"/>
                <a:gd name="connsiteY16" fmla="*/ 12327 h 101784"/>
                <a:gd name="connsiteX17" fmla="*/ 34661 w 369535"/>
                <a:gd name="connsiteY17" fmla="*/ 1261 h 101784"/>
                <a:gd name="connsiteX18" fmla="*/ 53340 w 369535"/>
                <a:gd name="connsiteY18" fmla="*/ 7688 h 101784"/>
                <a:gd name="connsiteX19" fmla="*/ 62039 w 369535"/>
                <a:gd name="connsiteY19" fmla="*/ 25288 h 101784"/>
                <a:gd name="connsiteX20" fmla="*/ 13689 w 369535"/>
                <a:gd name="connsiteY20" fmla="*/ 66908 h 101784"/>
                <a:gd name="connsiteX21" fmla="*/ 16252 w 369535"/>
                <a:gd name="connsiteY21" fmla="*/ 78601 h 101784"/>
                <a:gd name="connsiteX22" fmla="*/ 23467 w 369535"/>
                <a:gd name="connsiteY22" fmla="*/ 87138 h 101784"/>
                <a:gd name="connsiteX23" fmla="*/ 33312 w 369535"/>
                <a:gd name="connsiteY23" fmla="*/ 90085 h 101784"/>
                <a:gd name="connsiteX24" fmla="*/ 46259 w 369535"/>
                <a:gd name="connsiteY24" fmla="*/ 84083 h 101784"/>
                <a:gd name="connsiteX25" fmla="*/ 51654 w 369535"/>
                <a:gd name="connsiteY25" fmla="*/ 67535 h 101784"/>
                <a:gd name="connsiteX26" fmla="*/ 46259 w 369535"/>
                <a:gd name="connsiteY26" fmla="*/ 51836 h 101784"/>
                <a:gd name="connsiteX27" fmla="*/ 32908 w 369535"/>
                <a:gd name="connsiteY27" fmla="*/ 46044 h 101784"/>
                <a:gd name="connsiteX28" fmla="*/ 19286 w 369535"/>
                <a:gd name="connsiteY28" fmla="*/ 51836 h 101784"/>
                <a:gd name="connsiteX29" fmla="*/ 13689 w 369535"/>
                <a:gd name="connsiteY29" fmla="*/ 66908 h 101784"/>
                <a:gd name="connsiteX30" fmla="*/ 119357 w 369535"/>
                <a:gd name="connsiteY30" fmla="*/ 98197 h 101784"/>
                <a:gd name="connsiteX31" fmla="*/ 107489 w 369535"/>
                <a:gd name="connsiteY31" fmla="*/ 98197 h 101784"/>
                <a:gd name="connsiteX32" fmla="*/ 107489 w 369535"/>
                <a:gd name="connsiteY32" fmla="*/ 22651 h 101784"/>
                <a:gd name="connsiteX33" fmla="*/ 96295 w 369535"/>
                <a:gd name="connsiteY33" fmla="*/ 30871 h 101784"/>
                <a:gd name="connsiteX34" fmla="*/ 83752 w 369535"/>
                <a:gd name="connsiteY34" fmla="*/ 36981 h 101784"/>
                <a:gd name="connsiteX35" fmla="*/ 83752 w 369535"/>
                <a:gd name="connsiteY35" fmla="*/ 25497 h 101784"/>
                <a:gd name="connsiteX36" fmla="*/ 101150 w 369535"/>
                <a:gd name="connsiteY36" fmla="*/ 14222 h 101784"/>
                <a:gd name="connsiteX37" fmla="*/ 111670 w 369535"/>
                <a:gd name="connsiteY37" fmla="*/ 1261 h 101784"/>
                <a:gd name="connsiteX38" fmla="*/ 119357 w 369535"/>
                <a:gd name="connsiteY38" fmla="*/ 1261 h 101784"/>
                <a:gd name="connsiteX39" fmla="*/ 119357 w 369535"/>
                <a:gd name="connsiteY39" fmla="*/ 98197 h 101784"/>
                <a:gd name="connsiteX40" fmla="*/ 155502 w 369535"/>
                <a:gd name="connsiteY40" fmla="*/ 98197 h 101784"/>
                <a:gd name="connsiteX41" fmla="*/ 155502 w 369535"/>
                <a:gd name="connsiteY41" fmla="*/ 84710 h 101784"/>
                <a:gd name="connsiteX42" fmla="*/ 168988 w 369535"/>
                <a:gd name="connsiteY42" fmla="*/ 84710 h 101784"/>
                <a:gd name="connsiteX43" fmla="*/ 168988 w 369535"/>
                <a:gd name="connsiteY43" fmla="*/ 98197 h 101784"/>
                <a:gd name="connsiteX44" fmla="*/ 155502 w 369535"/>
                <a:gd name="connsiteY44" fmla="*/ 98197 h 101784"/>
                <a:gd name="connsiteX45" fmla="*/ 251594 w 369535"/>
                <a:gd name="connsiteY45" fmla="*/ 86821 h 101784"/>
                <a:gd name="connsiteX46" fmla="*/ 251594 w 369535"/>
                <a:gd name="connsiteY46" fmla="*/ 98197 h 101784"/>
                <a:gd name="connsiteX47" fmla="*/ 187870 w 369535"/>
                <a:gd name="connsiteY47" fmla="*/ 98197 h 101784"/>
                <a:gd name="connsiteX48" fmla="*/ 189218 w 369535"/>
                <a:gd name="connsiteY48" fmla="*/ 89983 h 101784"/>
                <a:gd name="connsiteX49" fmla="*/ 197041 w 369535"/>
                <a:gd name="connsiteY49" fmla="*/ 77124 h 101784"/>
                <a:gd name="connsiteX50" fmla="*/ 212551 w 369535"/>
                <a:gd name="connsiteY50" fmla="*/ 62477 h 101784"/>
                <a:gd name="connsiteX51" fmla="*/ 233792 w 369535"/>
                <a:gd name="connsiteY51" fmla="*/ 42146 h 101784"/>
                <a:gd name="connsiteX52" fmla="*/ 239389 w 369535"/>
                <a:gd name="connsiteY52" fmla="*/ 27816 h 101784"/>
                <a:gd name="connsiteX53" fmla="*/ 234332 w 369535"/>
                <a:gd name="connsiteY53" fmla="*/ 15908 h 101784"/>
                <a:gd name="connsiteX54" fmla="*/ 221182 w 369535"/>
                <a:gd name="connsiteY54" fmla="*/ 11059 h 101784"/>
                <a:gd name="connsiteX55" fmla="*/ 207493 w 369535"/>
                <a:gd name="connsiteY55" fmla="*/ 16225 h 101784"/>
                <a:gd name="connsiteX56" fmla="*/ 202301 w 369535"/>
                <a:gd name="connsiteY56" fmla="*/ 30446 h 101784"/>
                <a:gd name="connsiteX57" fmla="*/ 190095 w 369535"/>
                <a:gd name="connsiteY57" fmla="*/ 29185 h 101784"/>
                <a:gd name="connsiteX58" fmla="*/ 199468 w 369535"/>
                <a:gd name="connsiteY58" fmla="*/ 8429 h 101784"/>
                <a:gd name="connsiteX59" fmla="*/ 221452 w 369535"/>
                <a:gd name="connsiteY59" fmla="*/ 1261 h 101784"/>
                <a:gd name="connsiteX60" fmla="*/ 243368 w 369535"/>
                <a:gd name="connsiteY60" fmla="*/ 8955 h 101784"/>
                <a:gd name="connsiteX61" fmla="*/ 251527 w 369535"/>
                <a:gd name="connsiteY61" fmla="*/ 28025 h 101784"/>
                <a:gd name="connsiteX62" fmla="*/ 249099 w 369535"/>
                <a:gd name="connsiteY62" fmla="*/ 39509 h 101784"/>
                <a:gd name="connsiteX63" fmla="*/ 241278 w 369535"/>
                <a:gd name="connsiteY63" fmla="*/ 51310 h 101784"/>
                <a:gd name="connsiteX64" fmla="*/ 223070 w 369535"/>
                <a:gd name="connsiteY64" fmla="*/ 68277 h 101784"/>
                <a:gd name="connsiteX65" fmla="*/ 209247 w 369535"/>
                <a:gd name="connsiteY65" fmla="*/ 80394 h 101784"/>
                <a:gd name="connsiteX66" fmla="*/ 204323 w 369535"/>
                <a:gd name="connsiteY66" fmla="*/ 86821 h 101784"/>
                <a:gd name="connsiteX67" fmla="*/ 251594 w 369535"/>
                <a:gd name="connsiteY67" fmla="*/ 86821 h 101784"/>
                <a:gd name="connsiteX68" fmla="*/ 265756 w 369535"/>
                <a:gd name="connsiteY68" fmla="*/ 24863 h 101784"/>
                <a:gd name="connsiteX69" fmla="*/ 270880 w 369535"/>
                <a:gd name="connsiteY69" fmla="*/ 7269 h 101784"/>
                <a:gd name="connsiteX70" fmla="*/ 286053 w 369535"/>
                <a:gd name="connsiteY70" fmla="*/ 0 h 101784"/>
                <a:gd name="connsiteX71" fmla="*/ 301024 w 369535"/>
                <a:gd name="connsiteY71" fmla="*/ 6534 h 101784"/>
                <a:gd name="connsiteX72" fmla="*/ 307026 w 369535"/>
                <a:gd name="connsiteY72" fmla="*/ 25605 h 101784"/>
                <a:gd name="connsiteX73" fmla="*/ 301024 w 369535"/>
                <a:gd name="connsiteY73" fmla="*/ 44466 h 101784"/>
                <a:gd name="connsiteX74" fmla="*/ 286188 w 369535"/>
                <a:gd name="connsiteY74" fmla="*/ 50993 h 101784"/>
                <a:gd name="connsiteX75" fmla="*/ 271555 w 369535"/>
                <a:gd name="connsiteY75" fmla="*/ 44567 h 101784"/>
                <a:gd name="connsiteX76" fmla="*/ 265756 w 369535"/>
                <a:gd name="connsiteY76" fmla="*/ 24863 h 101784"/>
                <a:gd name="connsiteX77" fmla="*/ 286390 w 369535"/>
                <a:gd name="connsiteY77" fmla="*/ 8220 h 101784"/>
                <a:gd name="connsiteX78" fmla="*/ 279040 w 369535"/>
                <a:gd name="connsiteY78" fmla="*/ 12010 h 101784"/>
                <a:gd name="connsiteX79" fmla="*/ 276140 w 369535"/>
                <a:gd name="connsiteY79" fmla="*/ 26023 h 101784"/>
                <a:gd name="connsiteX80" fmla="*/ 279108 w 369535"/>
                <a:gd name="connsiteY80" fmla="*/ 39091 h 101784"/>
                <a:gd name="connsiteX81" fmla="*/ 286390 w 369535"/>
                <a:gd name="connsiteY81" fmla="*/ 42881 h 101784"/>
                <a:gd name="connsiteX82" fmla="*/ 293740 w 369535"/>
                <a:gd name="connsiteY82" fmla="*/ 39091 h 101784"/>
                <a:gd name="connsiteX83" fmla="*/ 296708 w 369535"/>
                <a:gd name="connsiteY83" fmla="*/ 25079 h 101784"/>
                <a:gd name="connsiteX84" fmla="*/ 293740 w 369535"/>
                <a:gd name="connsiteY84" fmla="*/ 12010 h 101784"/>
                <a:gd name="connsiteX85" fmla="*/ 286390 w 369535"/>
                <a:gd name="connsiteY85" fmla="*/ 8220 h 101784"/>
                <a:gd name="connsiteX86" fmla="*/ 286458 w 369535"/>
                <a:gd name="connsiteY86" fmla="*/ 101784 h 101784"/>
                <a:gd name="connsiteX87" fmla="*/ 339258 w 369535"/>
                <a:gd name="connsiteY87" fmla="*/ 0 h 101784"/>
                <a:gd name="connsiteX88" fmla="*/ 348834 w 369535"/>
                <a:gd name="connsiteY88" fmla="*/ 0 h 101784"/>
                <a:gd name="connsiteX89" fmla="*/ 296303 w 369535"/>
                <a:gd name="connsiteY89" fmla="*/ 101784 h 101784"/>
                <a:gd name="connsiteX90" fmla="*/ 286458 w 369535"/>
                <a:gd name="connsiteY90" fmla="*/ 101784 h 101784"/>
                <a:gd name="connsiteX91" fmla="*/ 328199 w 369535"/>
                <a:gd name="connsiteY91" fmla="*/ 75546 h 101784"/>
                <a:gd name="connsiteX92" fmla="*/ 333391 w 369535"/>
                <a:gd name="connsiteY92" fmla="*/ 57952 h 101784"/>
                <a:gd name="connsiteX93" fmla="*/ 348564 w 369535"/>
                <a:gd name="connsiteY93" fmla="*/ 50676 h 101784"/>
                <a:gd name="connsiteX94" fmla="*/ 363535 w 369535"/>
                <a:gd name="connsiteY94" fmla="*/ 57211 h 101784"/>
                <a:gd name="connsiteX95" fmla="*/ 369536 w 369535"/>
                <a:gd name="connsiteY95" fmla="*/ 76281 h 101784"/>
                <a:gd name="connsiteX96" fmla="*/ 363535 w 369535"/>
                <a:gd name="connsiteY96" fmla="*/ 95142 h 101784"/>
                <a:gd name="connsiteX97" fmla="*/ 348632 w 369535"/>
                <a:gd name="connsiteY97" fmla="*/ 101784 h 101784"/>
                <a:gd name="connsiteX98" fmla="*/ 333999 w 369535"/>
                <a:gd name="connsiteY98" fmla="*/ 95250 h 101784"/>
                <a:gd name="connsiteX99" fmla="*/ 328199 w 369535"/>
                <a:gd name="connsiteY99" fmla="*/ 75546 h 101784"/>
                <a:gd name="connsiteX100" fmla="*/ 348834 w 369535"/>
                <a:gd name="connsiteY100" fmla="*/ 58897 h 101784"/>
                <a:gd name="connsiteX101" fmla="*/ 341484 w 369535"/>
                <a:gd name="connsiteY101" fmla="*/ 62693 h 101784"/>
                <a:gd name="connsiteX102" fmla="*/ 338516 w 369535"/>
                <a:gd name="connsiteY102" fmla="*/ 76706 h 101784"/>
                <a:gd name="connsiteX103" fmla="*/ 341484 w 369535"/>
                <a:gd name="connsiteY103" fmla="*/ 89768 h 101784"/>
                <a:gd name="connsiteX104" fmla="*/ 348834 w 369535"/>
                <a:gd name="connsiteY104" fmla="*/ 93564 h 101784"/>
                <a:gd name="connsiteX105" fmla="*/ 356252 w 369535"/>
                <a:gd name="connsiteY105" fmla="*/ 89768 h 101784"/>
                <a:gd name="connsiteX106" fmla="*/ 359219 w 369535"/>
                <a:gd name="connsiteY106" fmla="*/ 75755 h 101784"/>
                <a:gd name="connsiteX107" fmla="*/ 356252 w 369535"/>
                <a:gd name="connsiteY107" fmla="*/ 62693 h 101784"/>
                <a:gd name="connsiteX108" fmla="*/ 348834 w 369535"/>
                <a:gd name="connsiteY108" fmla="*/ 58897 h 10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369535" h="101784">
                  <a:moveTo>
                    <a:pt x="62039" y="25288"/>
                  </a:moveTo>
                  <a:lnTo>
                    <a:pt x="50238" y="26232"/>
                  </a:lnTo>
                  <a:cubicBezTo>
                    <a:pt x="49226" y="21599"/>
                    <a:pt x="47743" y="18227"/>
                    <a:pt x="45854" y="16117"/>
                  </a:cubicBezTo>
                  <a:cubicBezTo>
                    <a:pt x="42618" y="12678"/>
                    <a:pt x="38639" y="10958"/>
                    <a:pt x="33919" y="10958"/>
                  </a:cubicBezTo>
                  <a:cubicBezTo>
                    <a:pt x="30143" y="10958"/>
                    <a:pt x="26838" y="12010"/>
                    <a:pt x="24006" y="14121"/>
                  </a:cubicBezTo>
                  <a:cubicBezTo>
                    <a:pt x="20298" y="16858"/>
                    <a:pt x="17330" y="20864"/>
                    <a:pt x="15173" y="26131"/>
                  </a:cubicBezTo>
                  <a:cubicBezTo>
                    <a:pt x="13014" y="31330"/>
                    <a:pt x="11868" y="38741"/>
                    <a:pt x="11801" y="48363"/>
                  </a:cubicBezTo>
                  <a:cubicBezTo>
                    <a:pt x="14700" y="44075"/>
                    <a:pt x="18139" y="40878"/>
                    <a:pt x="22253" y="38774"/>
                  </a:cubicBezTo>
                  <a:cubicBezTo>
                    <a:pt x="26367" y="36664"/>
                    <a:pt x="30749" y="35612"/>
                    <a:pt x="35268" y="35612"/>
                  </a:cubicBezTo>
                  <a:cubicBezTo>
                    <a:pt x="43158" y="35612"/>
                    <a:pt x="49901" y="38525"/>
                    <a:pt x="55430" y="44358"/>
                  </a:cubicBezTo>
                  <a:cubicBezTo>
                    <a:pt x="60959" y="50117"/>
                    <a:pt x="63724" y="57595"/>
                    <a:pt x="63724" y="66800"/>
                  </a:cubicBezTo>
                  <a:cubicBezTo>
                    <a:pt x="63724" y="72909"/>
                    <a:pt x="62444" y="78567"/>
                    <a:pt x="59881" y="83766"/>
                  </a:cubicBezTo>
                  <a:cubicBezTo>
                    <a:pt x="57251" y="88959"/>
                    <a:pt x="53677" y="92964"/>
                    <a:pt x="49092" y="95776"/>
                  </a:cubicBezTo>
                  <a:cubicBezTo>
                    <a:pt x="44506" y="98514"/>
                    <a:pt x="39314" y="99883"/>
                    <a:pt x="33514" y="99883"/>
                  </a:cubicBezTo>
                  <a:cubicBezTo>
                    <a:pt x="23669" y="99883"/>
                    <a:pt x="15644" y="96268"/>
                    <a:pt x="9373" y="89033"/>
                  </a:cubicBezTo>
                  <a:cubicBezTo>
                    <a:pt x="3102" y="81730"/>
                    <a:pt x="0" y="69713"/>
                    <a:pt x="0" y="52996"/>
                  </a:cubicBezTo>
                  <a:cubicBezTo>
                    <a:pt x="0" y="34384"/>
                    <a:pt x="3439" y="20824"/>
                    <a:pt x="10318" y="12327"/>
                  </a:cubicBezTo>
                  <a:cubicBezTo>
                    <a:pt x="16386" y="4950"/>
                    <a:pt x="24478" y="1261"/>
                    <a:pt x="34661" y="1261"/>
                  </a:cubicBezTo>
                  <a:cubicBezTo>
                    <a:pt x="42281" y="1261"/>
                    <a:pt x="48484" y="3405"/>
                    <a:pt x="53340" y="7688"/>
                  </a:cubicBezTo>
                  <a:cubicBezTo>
                    <a:pt x="58195" y="11902"/>
                    <a:pt x="61094" y="17769"/>
                    <a:pt x="62039" y="25288"/>
                  </a:cubicBezTo>
                  <a:close/>
                  <a:moveTo>
                    <a:pt x="13689" y="66908"/>
                  </a:moveTo>
                  <a:cubicBezTo>
                    <a:pt x="13689" y="70981"/>
                    <a:pt x="14566" y="74878"/>
                    <a:pt x="16252" y="78601"/>
                  </a:cubicBezTo>
                  <a:cubicBezTo>
                    <a:pt x="18004" y="82323"/>
                    <a:pt x="20433" y="85169"/>
                    <a:pt x="23467" y="87138"/>
                  </a:cubicBezTo>
                  <a:cubicBezTo>
                    <a:pt x="26636" y="89100"/>
                    <a:pt x="29940" y="90085"/>
                    <a:pt x="33312" y="90085"/>
                  </a:cubicBezTo>
                  <a:cubicBezTo>
                    <a:pt x="38369" y="90085"/>
                    <a:pt x="42685" y="88082"/>
                    <a:pt x="46259" y="84083"/>
                  </a:cubicBezTo>
                  <a:cubicBezTo>
                    <a:pt x="49834" y="80003"/>
                    <a:pt x="51654" y="74494"/>
                    <a:pt x="51654" y="67535"/>
                  </a:cubicBezTo>
                  <a:cubicBezTo>
                    <a:pt x="51654" y="60866"/>
                    <a:pt x="49834" y="55633"/>
                    <a:pt x="46259" y="51836"/>
                  </a:cubicBezTo>
                  <a:cubicBezTo>
                    <a:pt x="42753" y="47972"/>
                    <a:pt x="38302" y="46044"/>
                    <a:pt x="32908" y="46044"/>
                  </a:cubicBezTo>
                  <a:cubicBezTo>
                    <a:pt x="27513" y="46044"/>
                    <a:pt x="22995" y="47972"/>
                    <a:pt x="19286" y="51836"/>
                  </a:cubicBezTo>
                  <a:cubicBezTo>
                    <a:pt x="15577" y="55633"/>
                    <a:pt x="13689" y="60657"/>
                    <a:pt x="13689" y="66908"/>
                  </a:cubicBezTo>
                  <a:close/>
                  <a:moveTo>
                    <a:pt x="119357" y="98197"/>
                  </a:moveTo>
                  <a:lnTo>
                    <a:pt x="107489" y="98197"/>
                  </a:lnTo>
                  <a:lnTo>
                    <a:pt x="107489" y="22651"/>
                  </a:lnTo>
                  <a:cubicBezTo>
                    <a:pt x="104657" y="25389"/>
                    <a:pt x="100948" y="28133"/>
                    <a:pt x="96295" y="30871"/>
                  </a:cubicBezTo>
                  <a:cubicBezTo>
                    <a:pt x="91642" y="33541"/>
                    <a:pt x="87461" y="35578"/>
                    <a:pt x="83752" y="36981"/>
                  </a:cubicBezTo>
                  <a:lnTo>
                    <a:pt x="83752" y="25497"/>
                  </a:lnTo>
                  <a:cubicBezTo>
                    <a:pt x="90429" y="22408"/>
                    <a:pt x="96228" y="18645"/>
                    <a:pt x="101150" y="14222"/>
                  </a:cubicBezTo>
                  <a:cubicBezTo>
                    <a:pt x="106140" y="9731"/>
                    <a:pt x="109647" y="5408"/>
                    <a:pt x="111670" y="1261"/>
                  </a:cubicBezTo>
                  <a:lnTo>
                    <a:pt x="119357" y="1261"/>
                  </a:lnTo>
                  <a:lnTo>
                    <a:pt x="119357" y="98197"/>
                  </a:lnTo>
                  <a:close/>
                  <a:moveTo>
                    <a:pt x="155502" y="98197"/>
                  </a:moveTo>
                  <a:lnTo>
                    <a:pt x="155502" y="84710"/>
                  </a:lnTo>
                  <a:lnTo>
                    <a:pt x="168988" y="84710"/>
                  </a:lnTo>
                  <a:lnTo>
                    <a:pt x="168988" y="98197"/>
                  </a:lnTo>
                  <a:lnTo>
                    <a:pt x="155502" y="98197"/>
                  </a:lnTo>
                  <a:close/>
                  <a:moveTo>
                    <a:pt x="251594" y="86821"/>
                  </a:moveTo>
                  <a:lnTo>
                    <a:pt x="251594" y="98197"/>
                  </a:lnTo>
                  <a:lnTo>
                    <a:pt x="187870" y="98197"/>
                  </a:lnTo>
                  <a:cubicBezTo>
                    <a:pt x="187802" y="95318"/>
                    <a:pt x="188274" y="92580"/>
                    <a:pt x="189218" y="89983"/>
                  </a:cubicBezTo>
                  <a:cubicBezTo>
                    <a:pt x="190837" y="85627"/>
                    <a:pt x="193467" y="81339"/>
                    <a:pt x="197041" y="77124"/>
                  </a:cubicBezTo>
                  <a:cubicBezTo>
                    <a:pt x="200615" y="72909"/>
                    <a:pt x="205808" y="68027"/>
                    <a:pt x="212551" y="62477"/>
                  </a:cubicBezTo>
                  <a:cubicBezTo>
                    <a:pt x="223070" y="53913"/>
                    <a:pt x="230151" y="47129"/>
                    <a:pt x="233792" y="42146"/>
                  </a:cubicBezTo>
                  <a:cubicBezTo>
                    <a:pt x="237501" y="37088"/>
                    <a:pt x="239389" y="32308"/>
                    <a:pt x="239389" y="27816"/>
                  </a:cubicBezTo>
                  <a:cubicBezTo>
                    <a:pt x="239389" y="23110"/>
                    <a:pt x="237704" y="19138"/>
                    <a:pt x="234332" y="15908"/>
                  </a:cubicBezTo>
                  <a:cubicBezTo>
                    <a:pt x="230960" y="12678"/>
                    <a:pt x="226577" y="11059"/>
                    <a:pt x="221182" y="11059"/>
                  </a:cubicBezTo>
                  <a:cubicBezTo>
                    <a:pt x="215450" y="11059"/>
                    <a:pt x="210933" y="12785"/>
                    <a:pt x="207493" y="16225"/>
                  </a:cubicBezTo>
                  <a:cubicBezTo>
                    <a:pt x="204054" y="19664"/>
                    <a:pt x="202301" y="24411"/>
                    <a:pt x="202301" y="30446"/>
                  </a:cubicBezTo>
                  <a:lnTo>
                    <a:pt x="190095" y="29185"/>
                  </a:lnTo>
                  <a:cubicBezTo>
                    <a:pt x="190904" y="20122"/>
                    <a:pt x="194074" y="13204"/>
                    <a:pt x="199468" y="8429"/>
                  </a:cubicBezTo>
                  <a:cubicBezTo>
                    <a:pt x="204931" y="3648"/>
                    <a:pt x="212281" y="1261"/>
                    <a:pt x="221452" y="1261"/>
                  </a:cubicBezTo>
                  <a:cubicBezTo>
                    <a:pt x="230690" y="1261"/>
                    <a:pt x="237973" y="3824"/>
                    <a:pt x="243368" y="8955"/>
                  </a:cubicBezTo>
                  <a:cubicBezTo>
                    <a:pt x="248830" y="14080"/>
                    <a:pt x="251527" y="20439"/>
                    <a:pt x="251527" y="28025"/>
                  </a:cubicBezTo>
                  <a:cubicBezTo>
                    <a:pt x="251527" y="31889"/>
                    <a:pt x="250718" y="35720"/>
                    <a:pt x="249099" y="39509"/>
                  </a:cubicBezTo>
                  <a:cubicBezTo>
                    <a:pt x="247549" y="43232"/>
                    <a:pt x="244919" y="47170"/>
                    <a:pt x="241278" y="51310"/>
                  </a:cubicBezTo>
                  <a:cubicBezTo>
                    <a:pt x="237636" y="55383"/>
                    <a:pt x="231567" y="61041"/>
                    <a:pt x="223070" y="68277"/>
                  </a:cubicBezTo>
                  <a:cubicBezTo>
                    <a:pt x="215923" y="74244"/>
                    <a:pt x="211269" y="78284"/>
                    <a:pt x="209247" y="80394"/>
                  </a:cubicBezTo>
                  <a:cubicBezTo>
                    <a:pt x="207291" y="82498"/>
                    <a:pt x="205605" y="84643"/>
                    <a:pt x="204323" y="86821"/>
                  </a:cubicBezTo>
                  <a:lnTo>
                    <a:pt x="251594" y="86821"/>
                  </a:lnTo>
                  <a:close/>
                  <a:moveTo>
                    <a:pt x="265756" y="24863"/>
                  </a:moveTo>
                  <a:cubicBezTo>
                    <a:pt x="265756" y="17978"/>
                    <a:pt x="267442" y="12118"/>
                    <a:pt x="270880" y="7269"/>
                  </a:cubicBezTo>
                  <a:cubicBezTo>
                    <a:pt x="274387" y="2421"/>
                    <a:pt x="279445" y="0"/>
                    <a:pt x="286053" y="0"/>
                  </a:cubicBezTo>
                  <a:cubicBezTo>
                    <a:pt x="292122" y="0"/>
                    <a:pt x="297112" y="2178"/>
                    <a:pt x="301024" y="6534"/>
                  </a:cubicBezTo>
                  <a:cubicBezTo>
                    <a:pt x="305002" y="10816"/>
                    <a:pt x="307026" y="17175"/>
                    <a:pt x="307026" y="25605"/>
                  </a:cubicBezTo>
                  <a:cubicBezTo>
                    <a:pt x="307026" y="33751"/>
                    <a:pt x="305002" y="40035"/>
                    <a:pt x="301024" y="44466"/>
                  </a:cubicBezTo>
                  <a:cubicBezTo>
                    <a:pt x="297045" y="48815"/>
                    <a:pt x="292055" y="50993"/>
                    <a:pt x="286188" y="50993"/>
                  </a:cubicBezTo>
                  <a:cubicBezTo>
                    <a:pt x="280321" y="50993"/>
                    <a:pt x="275466" y="48856"/>
                    <a:pt x="271555" y="44567"/>
                  </a:cubicBezTo>
                  <a:cubicBezTo>
                    <a:pt x="267644" y="40211"/>
                    <a:pt x="265756" y="33643"/>
                    <a:pt x="265756" y="24863"/>
                  </a:cubicBezTo>
                  <a:close/>
                  <a:moveTo>
                    <a:pt x="286390" y="8220"/>
                  </a:moveTo>
                  <a:cubicBezTo>
                    <a:pt x="283424" y="8220"/>
                    <a:pt x="280995" y="9481"/>
                    <a:pt x="279040" y="12010"/>
                  </a:cubicBezTo>
                  <a:cubicBezTo>
                    <a:pt x="277085" y="14539"/>
                    <a:pt x="276140" y="19212"/>
                    <a:pt x="276140" y="26023"/>
                  </a:cubicBezTo>
                  <a:cubicBezTo>
                    <a:pt x="276140" y="32206"/>
                    <a:pt x="277152" y="36562"/>
                    <a:pt x="279108" y="39091"/>
                  </a:cubicBezTo>
                  <a:cubicBezTo>
                    <a:pt x="281063" y="41620"/>
                    <a:pt x="283490" y="42881"/>
                    <a:pt x="286390" y="42881"/>
                  </a:cubicBezTo>
                  <a:cubicBezTo>
                    <a:pt x="289425" y="42881"/>
                    <a:pt x="291853" y="41620"/>
                    <a:pt x="293740" y="39091"/>
                  </a:cubicBezTo>
                  <a:cubicBezTo>
                    <a:pt x="295696" y="36488"/>
                    <a:pt x="296708" y="31822"/>
                    <a:pt x="296708" y="25079"/>
                  </a:cubicBezTo>
                  <a:cubicBezTo>
                    <a:pt x="296708" y="18821"/>
                    <a:pt x="295696" y="14471"/>
                    <a:pt x="293740" y="12010"/>
                  </a:cubicBezTo>
                  <a:cubicBezTo>
                    <a:pt x="291785" y="9481"/>
                    <a:pt x="289358" y="8220"/>
                    <a:pt x="286390" y="8220"/>
                  </a:cubicBezTo>
                  <a:close/>
                  <a:moveTo>
                    <a:pt x="286458" y="101784"/>
                  </a:moveTo>
                  <a:lnTo>
                    <a:pt x="339258" y="0"/>
                  </a:lnTo>
                  <a:lnTo>
                    <a:pt x="348834" y="0"/>
                  </a:lnTo>
                  <a:lnTo>
                    <a:pt x="296303" y="101784"/>
                  </a:lnTo>
                  <a:lnTo>
                    <a:pt x="286458" y="101784"/>
                  </a:lnTo>
                  <a:close/>
                  <a:moveTo>
                    <a:pt x="328199" y="75546"/>
                  </a:moveTo>
                  <a:cubicBezTo>
                    <a:pt x="328199" y="68593"/>
                    <a:pt x="329952" y="62727"/>
                    <a:pt x="333391" y="57952"/>
                  </a:cubicBezTo>
                  <a:cubicBezTo>
                    <a:pt x="336898" y="53104"/>
                    <a:pt x="341956" y="50676"/>
                    <a:pt x="348564" y="50676"/>
                  </a:cubicBezTo>
                  <a:cubicBezTo>
                    <a:pt x="354566" y="50676"/>
                    <a:pt x="359556" y="52855"/>
                    <a:pt x="363535" y="57211"/>
                  </a:cubicBezTo>
                  <a:cubicBezTo>
                    <a:pt x="367513" y="61499"/>
                    <a:pt x="369536" y="67852"/>
                    <a:pt x="369536" y="76281"/>
                  </a:cubicBezTo>
                  <a:cubicBezTo>
                    <a:pt x="369536" y="84434"/>
                    <a:pt x="367513" y="90718"/>
                    <a:pt x="363535" y="95142"/>
                  </a:cubicBezTo>
                  <a:cubicBezTo>
                    <a:pt x="359488" y="99566"/>
                    <a:pt x="354566" y="101784"/>
                    <a:pt x="348632" y="101784"/>
                  </a:cubicBezTo>
                  <a:cubicBezTo>
                    <a:pt x="342832" y="101784"/>
                    <a:pt x="337910" y="99606"/>
                    <a:pt x="333999" y="95250"/>
                  </a:cubicBezTo>
                  <a:cubicBezTo>
                    <a:pt x="330155" y="90826"/>
                    <a:pt x="328199" y="84258"/>
                    <a:pt x="328199" y="75546"/>
                  </a:cubicBezTo>
                  <a:close/>
                  <a:moveTo>
                    <a:pt x="348834" y="58897"/>
                  </a:moveTo>
                  <a:cubicBezTo>
                    <a:pt x="345934" y="58897"/>
                    <a:pt x="343439" y="60164"/>
                    <a:pt x="341484" y="62693"/>
                  </a:cubicBezTo>
                  <a:cubicBezTo>
                    <a:pt x="339528" y="65222"/>
                    <a:pt x="338516" y="69888"/>
                    <a:pt x="338516" y="76706"/>
                  </a:cubicBezTo>
                  <a:cubicBezTo>
                    <a:pt x="338516" y="82883"/>
                    <a:pt x="339528" y="87239"/>
                    <a:pt x="341484" y="89768"/>
                  </a:cubicBezTo>
                  <a:cubicBezTo>
                    <a:pt x="343439" y="92296"/>
                    <a:pt x="345934" y="93564"/>
                    <a:pt x="348834" y="93564"/>
                  </a:cubicBezTo>
                  <a:cubicBezTo>
                    <a:pt x="351868" y="93564"/>
                    <a:pt x="354363" y="92296"/>
                    <a:pt x="356252" y="89768"/>
                  </a:cubicBezTo>
                  <a:cubicBezTo>
                    <a:pt x="358207" y="87239"/>
                    <a:pt x="359219" y="82572"/>
                    <a:pt x="359219" y="75755"/>
                  </a:cubicBezTo>
                  <a:cubicBezTo>
                    <a:pt x="359219" y="69578"/>
                    <a:pt x="358207" y="65222"/>
                    <a:pt x="356252" y="62693"/>
                  </a:cubicBezTo>
                  <a:cubicBezTo>
                    <a:pt x="354296" y="60164"/>
                    <a:pt x="351801" y="58897"/>
                    <a:pt x="348834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B7BB1E3-9624-4E13-A5C9-F5FB82D60BB7}"/>
                </a:ext>
              </a:extLst>
            </p:cNvPr>
            <p:cNvSpPr/>
            <p:nvPr/>
          </p:nvSpPr>
          <p:spPr>
            <a:xfrm>
              <a:off x="6954173" y="4716402"/>
              <a:ext cx="1385005" cy="6743"/>
            </a:xfrm>
            <a:custGeom>
              <a:avLst/>
              <a:gdLst>
                <a:gd name="connsiteX0" fmla="*/ 1385006 w 1385005"/>
                <a:gd name="connsiteY0" fmla="*/ 0 h 6743"/>
                <a:gd name="connsiteX1" fmla="*/ 328321 w 1385005"/>
                <a:gd name="connsiteY1" fmla="*/ 0 h 6743"/>
                <a:gd name="connsiteX2" fmla="*/ 0 w 1385005"/>
                <a:gd name="connsiteY2" fmla="*/ 0 h 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5005" h="6743">
                  <a:moveTo>
                    <a:pt x="1385006" y="0"/>
                  </a:moveTo>
                  <a:lnTo>
                    <a:pt x="328321" y="0"/>
                  </a:lnTo>
                  <a:lnTo>
                    <a:pt x="0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7C24FF72-CF8A-4C05-A446-8469490ABAFF}"/>
                </a:ext>
              </a:extLst>
            </p:cNvPr>
            <p:cNvSpPr/>
            <p:nvPr/>
          </p:nvSpPr>
          <p:spPr>
            <a:xfrm>
              <a:off x="6940686" y="4702915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42"/>
                    <a:pt x="20938" y="0"/>
                    <a:pt x="13487" y="0"/>
                  </a:cubicBezTo>
                  <a:cubicBezTo>
                    <a:pt x="6042" y="0"/>
                    <a:pt x="0" y="6042"/>
                    <a:pt x="0" y="13487"/>
                  </a:cubicBezTo>
                  <a:cubicBezTo>
                    <a:pt x="0" y="20938"/>
                    <a:pt x="6042" y="26973"/>
                    <a:pt x="13487" y="26973"/>
                  </a:cubicBezTo>
                  <a:cubicBezTo>
                    <a:pt x="20938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647350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8346F0E6-64F5-4068-B322-9AFB253557AA}"/>
              </a:ext>
            </a:extLst>
          </p:cNvPr>
          <p:cNvGrpSpPr/>
          <p:nvPr/>
        </p:nvGrpSpPr>
        <p:grpSpPr>
          <a:xfrm>
            <a:off x="-2823" y="-1"/>
            <a:ext cx="9146823" cy="6862328"/>
            <a:chOff x="-2823" y="-1"/>
            <a:chExt cx="9146823" cy="6862328"/>
          </a:xfrm>
        </p:grpSpPr>
        <p:pic>
          <p:nvPicPr>
            <p:cNvPr id="18" name="Picture 17" descr="Chart, sunburst chart&#10;&#10;Description automatically generated">
              <a:extLst>
                <a:ext uri="{FF2B5EF4-FFF2-40B4-BE49-F238E27FC236}">
                  <a16:creationId xmlns:a16="http://schemas.microsoft.com/office/drawing/2014/main" id="{8CAF2526-3793-4457-BE8D-EAE44F960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2847" y="-1"/>
              <a:ext cx="6861153" cy="6861153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BC8BA7E-A6A5-41FE-9F64-16BC687A1FD4}"/>
                </a:ext>
              </a:extLst>
            </p:cNvPr>
            <p:cNvSpPr/>
            <p:nvPr/>
          </p:nvSpPr>
          <p:spPr>
            <a:xfrm>
              <a:off x="0" y="0"/>
              <a:ext cx="346601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b="1" i="1" dirty="0"/>
                <a:t>Porcisia hertigi </a:t>
              </a:r>
              <a:r>
                <a:rPr lang="pl-PL" sz="2400" b="1" dirty="0"/>
                <a:t>LV43;C119</a:t>
              </a:r>
              <a:endParaRPr lang="en-GB" sz="2400" b="1" dirty="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2BD2208-AF3F-42E7-9DB8-E7DA3681D53E}"/>
                </a:ext>
              </a:extLst>
            </p:cNvPr>
            <p:cNvSpPr/>
            <p:nvPr/>
          </p:nvSpPr>
          <p:spPr>
            <a:xfrm>
              <a:off x="-2823" y="4738669"/>
              <a:ext cx="4572000" cy="212365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Simple repeats (micro-satellites)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Low complexity repeats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DNA repeat elements (DNA)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Long terminal repeat elements (LTR)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Long interspersed nuclear elements (LINE)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Unknown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RNA repeats (rRNA/tRNA/snRNA)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Satellite repeats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Rolling Circle repeats (RC)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Short interspersed nuclear elements (SINE)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GB" sz="1200" b="1" dirty="0"/>
                <a:t>Retroposon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E7EDAB6-3D53-4B29-9239-1679248163FE}"/>
                </a:ext>
              </a:extLst>
            </p:cNvPr>
            <p:cNvGrpSpPr/>
            <p:nvPr/>
          </p:nvGrpSpPr>
          <p:grpSpPr>
            <a:xfrm>
              <a:off x="4729940" y="190267"/>
              <a:ext cx="1043805" cy="2318796"/>
              <a:chOff x="3531587" y="173626"/>
              <a:chExt cx="1043805" cy="2318796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1BE1ED9-9C1B-4A4E-A3BA-206FC2355AED}"/>
                  </a:ext>
                </a:extLst>
              </p:cNvPr>
              <p:cNvSpPr/>
              <p:nvPr/>
            </p:nvSpPr>
            <p:spPr>
              <a:xfrm>
                <a:off x="3531587" y="173626"/>
                <a:ext cx="1040413" cy="3240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Chromosome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ACCAB56-BAE4-42E5-9F2D-B0D89BCA5E07}"/>
                  </a:ext>
                </a:extLst>
              </p:cNvPr>
              <p:cNvSpPr/>
              <p:nvPr/>
            </p:nvSpPr>
            <p:spPr>
              <a:xfrm>
                <a:off x="3531587" y="507205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1</a:t>
                </a: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52BD825-26C2-4C49-B33C-6A18ED93607E}"/>
                  </a:ext>
                </a:extLst>
              </p:cNvPr>
              <p:cNvSpPr/>
              <p:nvPr/>
            </p:nvSpPr>
            <p:spPr>
              <a:xfrm>
                <a:off x="3531587" y="686975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2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F2209CF-F434-4870-8BFD-7EE97FB41377}"/>
                  </a:ext>
                </a:extLst>
              </p:cNvPr>
              <p:cNvSpPr/>
              <p:nvPr/>
            </p:nvSpPr>
            <p:spPr>
              <a:xfrm>
                <a:off x="3532383" y="865986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3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ED1CAF1-1157-4709-9DE4-047B79C41954}"/>
                  </a:ext>
                </a:extLst>
              </p:cNvPr>
              <p:cNvSpPr/>
              <p:nvPr/>
            </p:nvSpPr>
            <p:spPr>
              <a:xfrm>
                <a:off x="3531587" y="1044997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4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0138C38-63B3-4728-AA67-932F7AB48C40}"/>
                  </a:ext>
                </a:extLst>
              </p:cNvPr>
              <p:cNvSpPr/>
              <p:nvPr/>
            </p:nvSpPr>
            <p:spPr>
              <a:xfrm>
                <a:off x="3534979" y="1218682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5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35C57E3-F56C-4438-A269-FFCEDBFE3B5B}"/>
                  </a:ext>
                </a:extLst>
              </p:cNvPr>
              <p:cNvSpPr/>
              <p:nvPr/>
            </p:nvSpPr>
            <p:spPr>
              <a:xfrm>
                <a:off x="3531587" y="1397668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6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3585773-B47E-4E05-BFA5-13BBD75FD13C}"/>
                  </a:ext>
                </a:extLst>
              </p:cNvPr>
              <p:cNvSpPr/>
              <p:nvPr/>
            </p:nvSpPr>
            <p:spPr>
              <a:xfrm>
                <a:off x="3531587" y="1599444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7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8A7418-15B4-4D72-A06F-7004021E9BDD}"/>
                  </a:ext>
                </a:extLst>
              </p:cNvPr>
              <p:cNvSpPr/>
              <p:nvPr/>
            </p:nvSpPr>
            <p:spPr>
              <a:xfrm>
                <a:off x="3531587" y="1771450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8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65C9787-38BE-4756-8421-9B3F3B44FAF6}"/>
                  </a:ext>
                </a:extLst>
              </p:cNvPr>
              <p:cNvSpPr/>
              <p:nvPr/>
            </p:nvSpPr>
            <p:spPr>
              <a:xfrm>
                <a:off x="3531587" y="1961690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9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FACCFD8-4311-4A4C-84BB-75C556153D59}"/>
                  </a:ext>
                </a:extLst>
              </p:cNvPr>
              <p:cNvSpPr/>
              <p:nvPr/>
            </p:nvSpPr>
            <p:spPr>
              <a:xfrm>
                <a:off x="3531587" y="2151930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10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AAF0CD1-87BA-42C0-AF0E-FFB245C216C9}"/>
                  </a:ext>
                </a:extLst>
              </p:cNvPr>
              <p:cNvSpPr/>
              <p:nvPr/>
            </p:nvSpPr>
            <p:spPr>
              <a:xfrm>
                <a:off x="3531587" y="2322176"/>
                <a:ext cx="1040413" cy="1702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b="1" dirty="0">
                    <a:solidFill>
                      <a:sysClr val="windowText" lastClr="000000"/>
                    </a:solidFill>
                  </a:rPr>
                  <a:t>11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4431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>
            <a:extLst>
              <a:ext uri="{FF2B5EF4-FFF2-40B4-BE49-F238E27FC236}">
                <a16:creationId xmlns:a16="http://schemas.microsoft.com/office/drawing/2014/main" id="{0831CD33-AB0D-4479-B454-A33E22AE2F8C}"/>
              </a:ext>
            </a:extLst>
          </p:cNvPr>
          <p:cNvGrpSpPr/>
          <p:nvPr/>
        </p:nvGrpSpPr>
        <p:grpSpPr>
          <a:xfrm>
            <a:off x="804819" y="0"/>
            <a:ext cx="7534359" cy="6515397"/>
            <a:chOff x="804819" y="0"/>
            <a:chExt cx="7534359" cy="6515397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9B8D7C3-25C5-48A3-A17F-596AFE50B226}"/>
                </a:ext>
              </a:extLst>
            </p:cNvPr>
            <p:cNvSpPr/>
            <p:nvPr/>
          </p:nvSpPr>
          <p:spPr>
            <a:xfrm>
              <a:off x="2838994" y="0"/>
              <a:ext cx="346601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b="1" i="1" dirty="0"/>
                <a:t>Porcisia hertigi </a:t>
              </a:r>
              <a:r>
                <a:rPr lang="pl-PL" sz="2400" b="1" dirty="0"/>
                <a:t>LV43;C119</a:t>
              </a:r>
              <a:endParaRPr lang="en-GB" sz="2400" b="1" dirty="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AFB9B6E-3251-4416-AF2B-45F1FC877071}"/>
                </a:ext>
              </a:extLst>
            </p:cNvPr>
            <p:cNvSpPr/>
            <p:nvPr/>
          </p:nvSpPr>
          <p:spPr>
            <a:xfrm>
              <a:off x="2591073" y="437552"/>
              <a:ext cx="404200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000" b="1" dirty="0"/>
                <a:t>Total repeats = 4.03% (1,378,096 ​bp)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F96CFC7-687E-4C52-AB2B-4F4F1934C052}"/>
                </a:ext>
              </a:extLst>
            </p:cNvPr>
            <p:cNvSpPr/>
            <p:nvPr/>
          </p:nvSpPr>
          <p:spPr>
            <a:xfrm>
              <a:off x="4560738" y="1175030"/>
              <a:ext cx="11261" cy="667525"/>
            </a:xfrm>
            <a:custGeom>
              <a:avLst/>
              <a:gdLst>
                <a:gd name="connsiteX0" fmla="*/ 0 w 11261"/>
                <a:gd name="connsiteY0" fmla="*/ 27 h 667525"/>
                <a:gd name="connsiteX1" fmla="*/ 11261 w 11261"/>
                <a:gd name="connsiteY1" fmla="*/ 0 h 667525"/>
                <a:gd name="connsiteX2" fmla="*/ 11261 w 11261"/>
                <a:gd name="connsiteY2" fmla="*/ 667505 h 667525"/>
                <a:gd name="connsiteX3" fmla="*/ 2819 w 11261"/>
                <a:gd name="connsiteY3" fmla="*/ 667525 h 66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61" h="667525">
                  <a:moveTo>
                    <a:pt x="0" y="27"/>
                  </a:moveTo>
                  <a:cubicBezTo>
                    <a:pt x="3756" y="7"/>
                    <a:pt x="7505" y="0"/>
                    <a:pt x="11261" y="0"/>
                  </a:cubicBezTo>
                  <a:lnTo>
                    <a:pt x="11261" y="667505"/>
                  </a:lnTo>
                  <a:cubicBezTo>
                    <a:pt x="8449" y="667505"/>
                    <a:pt x="5630" y="667512"/>
                    <a:pt x="2819" y="667525"/>
                  </a:cubicBezTo>
                  <a:close/>
                </a:path>
              </a:pathLst>
            </a:custGeom>
            <a:solidFill>
              <a:srgbClr val="FF994D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89FE8A8-0A99-4CBA-852E-FE30C25EF537}"/>
                </a:ext>
              </a:extLst>
            </p:cNvPr>
            <p:cNvSpPr/>
            <p:nvPr/>
          </p:nvSpPr>
          <p:spPr>
            <a:xfrm>
              <a:off x="4438838" y="1175057"/>
              <a:ext cx="124718" cy="669973"/>
            </a:xfrm>
            <a:custGeom>
              <a:avLst/>
              <a:gdLst>
                <a:gd name="connsiteX0" fmla="*/ 0 w 124718"/>
                <a:gd name="connsiteY0" fmla="*/ 3297 h 669973"/>
                <a:gd name="connsiteX1" fmla="*/ 121900 w 124718"/>
                <a:gd name="connsiteY1" fmla="*/ 0 h 669973"/>
                <a:gd name="connsiteX2" fmla="*/ 124718 w 124718"/>
                <a:gd name="connsiteY2" fmla="*/ 667498 h 669973"/>
                <a:gd name="connsiteX3" fmla="*/ 33292 w 124718"/>
                <a:gd name="connsiteY3" fmla="*/ 669973 h 669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718" h="669973">
                  <a:moveTo>
                    <a:pt x="0" y="3297"/>
                  </a:moveTo>
                  <a:cubicBezTo>
                    <a:pt x="40602" y="1268"/>
                    <a:pt x="81251" y="169"/>
                    <a:pt x="121900" y="0"/>
                  </a:cubicBezTo>
                  <a:lnTo>
                    <a:pt x="124718" y="667498"/>
                  </a:lnTo>
                  <a:cubicBezTo>
                    <a:pt x="94225" y="667627"/>
                    <a:pt x="63745" y="668456"/>
                    <a:pt x="33292" y="669973"/>
                  </a:cubicBezTo>
                  <a:close/>
                </a:path>
              </a:pathLst>
            </a:custGeom>
            <a:solidFill>
              <a:srgbClr val="71C287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8CB0A28-7819-4BCC-87F7-85D018745A96}"/>
                </a:ext>
              </a:extLst>
            </p:cNvPr>
            <p:cNvSpPr/>
            <p:nvPr/>
          </p:nvSpPr>
          <p:spPr>
            <a:xfrm>
              <a:off x="4315023" y="1178355"/>
              <a:ext cx="157106" cy="673479"/>
            </a:xfrm>
            <a:custGeom>
              <a:avLst/>
              <a:gdLst>
                <a:gd name="connsiteX0" fmla="*/ 0 w 157106"/>
                <a:gd name="connsiteY0" fmla="*/ 9070 h 673479"/>
                <a:gd name="connsiteX1" fmla="*/ 123815 w 157106"/>
                <a:gd name="connsiteY1" fmla="*/ 0 h 673479"/>
                <a:gd name="connsiteX2" fmla="*/ 157107 w 157106"/>
                <a:gd name="connsiteY2" fmla="*/ 666676 h 673479"/>
                <a:gd name="connsiteX3" fmla="*/ 64244 w 157106"/>
                <a:gd name="connsiteY3" fmla="*/ 673480 h 673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106" h="673479">
                  <a:moveTo>
                    <a:pt x="0" y="9070"/>
                  </a:moveTo>
                  <a:cubicBezTo>
                    <a:pt x="41195" y="5084"/>
                    <a:pt x="82478" y="2063"/>
                    <a:pt x="123815" y="0"/>
                  </a:cubicBezTo>
                  <a:lnTo>
                    <a:pt x="157107" y="666676"/>
                  </a:lnTo>
                  <a:cubicBezTo>
                    <a:pt x="126101" y="668227"/>
                    <a:pt x="95142" y="670493"/>
                    <a:pt x="64244" y="673480"/>
                  </a:cubicBezTo>
                  <a:close/>
                </a:path>
              </a:pathLst>
            </a:custGeom>
            <a:solidFill>
              <a:srgbClr val="FCD04F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BB9AD42-9DC5-46BE-BFB6-01C144057B3D}"/>
                </a:ext>
              </a:extLst>
            </p:cNvPr>
            <p:cNvSpPr/>
            <p:nvPr/>
          </p:nvSpPr>
          <p:spPr>
            <a:xfrm>
              <a:off x="4167384" y="1187425"/>
              <a:ext cx="211883" cy="678240"/>
            </a:xfrm>
            <a:custGeom>
              <a:avLst/>
              <a:gdLst>
                <a:gd name="connsiteX0" fmla="*/ 0 w 211883"/>
                <a:gd name="connsiteY0" fmla="*/ 18443 h 678240"/>
                <a:gd name="connsiteX1" fmla="*/ 147639 w 211883"/>
                <a:gd name="connsiteY1" fmla="*/ 0 h 678240"/>
                <a:gd name="connsiteX2" fmla="*/ 211883 w 211883"/>
                <a:gd name="connsiteY2" fmla="*/ 664410 h 678240"/>
                <a:gd name="connsiteX3" fmla="*/ 101150 w 211883"/>
                <a:gd name="connsiteY3" fmla="*/ 678241 h 678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1883" h="678240">
                  <a:moveTo>
                    <a:pt x="0" y="18443"/>
                  </a:moveTo>
                  <a:cubicBezTo>
                    <a:pt x="49031" y="10924"/>
                    <a:pt x="98264" y="4774"/>
                    <a:pt x="147639" y="0"/>
                  </a:cubicBezTo>
                  <a:lnTo>
                    <a:pt x="211883" y="664410"/>
                  </a:lnTo>
                  <a:cubicBezTo>
                    <a:pt x="174849" y="667991"/>
                    <a:pt x="137929" y="672603"/>
                    <a:pt x="101150" y="678241"/>
                  </a:cubicBezTo>
                  <a:close/>
                </a:path>
              </a:pathLst>
            </a:custGeom>
            <a:solidFill>
              <a:srgbClr val="F07B72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2CB0C80-7CDB-4EBD-A581-C2F480FAB809}"/>
                </a:ext>
              </a:extLst>
            </p:cNvPr>
            <p:cNvSpPr/>
            <p:nvPr/>
          </p:nvSpPr>
          <p:spPr>
            <a:xfrm>
              <a:off x="4003250" y="1205868"/>
              <a:ext cx="265283" cy="682630"/>
            </a:xfrm>
            <a:custGeom>
              <a:avLst/>
              <a:gdLst>
                <a:gd name="connsiteX0" fmla="*/ 0 w 265283"/>
                <a:gd name="connsiteY0" fmla="*/ 30440 h 682630"/>
                <a:gd name="connsiteX1" fmla="*/ 164133 w 265283"/>
                <a:gd name="connsiteY1" fmla="*/ 0 h 682630"/>
                <a:gd name="connsiteX2" fmla="*/ 265284 w 265283"/>
                <a:gd name="connsiteY2" fmla="*/ 659798 h 682630"/>
                <a:gd name="connsiteX3" fmla="*/ 142184 w 265283"/>
                <a:gd name="connsiteY3" fmla="*/ 682631 h 682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5283" h="682630">
                  <a:moveTo>
                    <a:pt x="0" y="30440"/>
                  </a:moveTo>
                  <a:cubicBezTo>
                    <a:pt x="54378" y="18585"/>
                    <a:pt x="109114" y="8436"/>
                    <a:pt x="164133" y="0"/>
                  </a:cubicBezTo>
                  <a:lnTo>
                    <a:pt x="265284" y="659798"/>
                  </a:lnTo>
                  <a:cubicBezTo>
                    <a:pt x="224021" y="666123"/>
                    <a:pt x="182968" y="673736"/>
                    <a:pt x="142184" y="682631"/>
                  </a:cubicBezTo>
                  <a:close/>
                </a:path>
              </a:pathLst>
            </a:custGeom>
            <a:solidFill>
              <a:srgbClr val="7BAAF7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8ECD43C-4921-41E0-AB8E-395010248786}"/>
                </a:ext>
              </a:extLst>
            </p:cNvPr>
            <p:cNvSpPr/>
            <p:nvPr/>
          </p:nvSpPr>
          <p:spPr>
            <a:xfrm>
              <a:off x="3723131" y="1236307"/>
              <a:ext cx="422302" cy="710129"/>
            </a:xfrm>
            <a:custGeom>
              <a:avLst/>
              <a:gdLst>
                <a:gd name="connsiteX0" fmla="*/ 0 w 422302"/>
                <a:gd name="connsiteY0" fmla="*/ 77252 h 710129"/>
                <a:gd name="connsiteX1" fmla="*/ 280119 w 422302"/>
                <a:gd name="connsiteY1" fmla="*/ 0 h 710129"/>
                <a:gd name="connsiteX2" fmla="*/ 422303 w 422302"/>
                <a:gd name="connsiteY2" fmla="*/ 652191 h 710129"/>
                <a:gd name="connsiteX3" fmla="*/ 212220 w 422302"/>
                <a:gd name="connsiteY3" fmla="*/ 710130 h 710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302" h="710129">
                  <a:moveTo>
                    <a:pt x="0" y="77252"/>
                  </a:moveTo>
                  <a:cubicBezTo>
                    <a:pt x="91898" y="46435"/>
                    <a:pt x="185409" y="20648"/>
                    <a:pt x="280119" y="0"/>
                  </a:cubicBezTo>
                  <a:lnTo>
                    <a:pt x="422303" y="652191"/>
                  </a:lnTo>
                  <a:cubicBezTo>
                    <a:pt x="351275" y="667674"/>
                    <a:pt x="281144" y="687020"/>
                    <a:pt x="212220" y="710130"/>
                  </a:cubicBezTo>
                  <a:close/>
                </a:path>
              </a:pathLst>
            </a:custGeom>
            <a:solidFill>
              <a:srgbClr val="46BDC6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6187F9D-BE19-415A-ABC3-C1BED46B0D76}"/>
                </a:ext>
              </a:extLst>
            </p:cNvPr>
            <p:cNvSpPr/>
            <p:nvPr/>
          </p:nvSpPr>
          <p:spPr>
            <a:xfrm>
              <a:off x="3323054" y="1313559"/>
              <a:ext cx="612297" cy="761561"/>
            </a:xfrm>
            <a:custGeom>
              <a:avLst/>
              <a:gdLst>
                <a:gd name="connsiteX0" fmla="*/ 0 w 612297"/>
                <a:gd name="connsiteY0" fmla="*/ 171585 h 761561"/>
                <a:gd name="connsiteX1" fmla="*/ 400077 w 612297"/>
                <a:gd name="connsiteY1" fmla="*/ 0 h 761561"/>
                <a:gd name="connsiteX2" fmla="*/ 612297 w 612297"/>
                <a:gd name="connsiteY2" fmla="*/ 632878 h 761561"/>
                <a:gd name="connsiteX3" fmla="*/ 312238 w 612297"/>
                <a:gd name="connsiteY3" fmla="*/ 761562 h 761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297" h="761561">
                  <a:moveTo>
                    <a:pt x="0" y="171585"/>
                  </a:moveTo>
                  <a:cubicBezTo>
                    <a:pt x="128468" y="103598"/>
                    <a:pt x="262270" y="46212"/>
                    <a:pt x="400077" y="0"/>
                  </a:cubicBezTo>
                  <a:lnTo>
                    <a:pt x="612297" y="632878"/>
                  </a:lnTo>
                  <a:cubicBezTo>
                    <a:pt x="508942" y="667532"/>
                    <a:pt x="408587" y="710575"/>
                    <a:pt x="312238" y="761562"/>
                  </a:cubicBezTo>
                  <a:close/>
                </a:path>
              </a:pathLst>
            </a:custGeom>
            <a:solidFill>
              <a:srgbClr val="FF6D0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1DE3DC-E557-4A48-8815-06A70515CBB5}"/>
                </a:ext>
              </a:extLst>
            </p:cNvPr>
            <p:cNvSpPr/>
            <p:nvPr/>
          </p:nvSpPr>
          <p:spPr>
            <a:xfrm>
              <a:off x="2871916" y="1485144"/>
              <a:ext cx="763375" cy="815791"/>
            </a:xfrm>
            <a:custGeom>
              <a:avLst/>
              <a:gdLst>
                <a:gd name="connsiteX0" fmla="*/ 0 w 763375"/>
                <a:gd name="connsiteY0" fmla="*/ 301084 h 815791"/>
                <a:gd name="connsiteX1" fmla="*/ 451138 w 763375"/>
                <a:gd name="connsiteY1" fmla="*/ 0 h 815791"/>
                <a:gd name="connsiteX2" fmla="*/ 763376 w 763375"/>
                <a:gd name="connsiteY2" fmla="*/ 589977 h 815791"/>
                <a:gd name="connsiteX3" fmla="*/ 425021 w 763375"/>
                <a:gd name="connsiteY3" fmla="*/ 815792 h 815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3375" h="815791">
                  <a:moveTo>
                    <a:pt x="0" y="301084"/>
                  </a:moveTo>
                  <a:cubicBezTo>
                    <a:pt x="139770" y="185672"/>
                    <a:pt x="290929" y="84791"/>
                    <a:pt x="451138" y="0"/>
                  </a:cubicBezTo>
                  <a:lnTo>
                    <a:pt x="763376" y="589977"/>
                  </a:lnTo>
                  <a:cubicBezTo>
                    <a:pt x="643216" y="653573"/>
                    <a:pt x="529846" y="729234"/>
                    <a:pt x="425021" y="815792"/>
                  </a:cubicBezTo>
                  <a:close/>
                </a:path>
              </a:pathLst>
            </a:custGeom>
            <a:solidFill>
              <a:srgbClr val="34A853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CE1C036-AA40-4C60-A088-6FCBC1C8E9E4}"/>
                </a:ext>
              </a:extLst>
            </p:cNvPr>
            <p:cNvSpPr/>
            <p:nvPr/>
          </p:nvSpPr>
          <p:spPr>
            <a:xfrm>
              <a:off x="1941056" y="1786229"/>
              <a:ext cx="1355881" cy="1717426"/>
            </a:xfrm>
            <a:custGeom>
              <a:avLst/>
              <a:gdLst>
                <a:gd name="connsiteX0" fmla="*/ 0 w 1355881"/>
                <a:gd name="connsiteY0" fmla="*/ 1603626 h 1717426"/>
                <a:gd name="connsiteX1" fmla="*/ 930861 w 1355881"/>
                <a:gd name="connsiteY1" fmla="*/ 0 h 1717426"/>
                <a:gd name="connsiteX2" fmla="*/ 1355881 w 1355881"/>
                <a:gd name="connsiteY2" fmla="*/ 514707 h 1717426"/>
                <a:gd name="connsiteX3" fmla="*/ 657734 w 1355881"/>
                <a:gd name="connsiteY3" fmla="*/ 1717427 h 171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5881" h="1717426">
                  <a:moveTo>
                    <a:pt x="0" y="1603626"/>
                  </a:moveTo>
                  <a:cubicBezTo>
                    <a:pt x="108757" y="975050"/>
                    <a:pt x="438973" y="406180"/>
                    <a:pt x="930861" y="0"/>
                  </a:cubicBezTo>
                  <a:lnTo>
                    <a:pt x="1355881" y="514707"/>
                  </a:lnTo>
                  <a:cubicBezTo>
                    <a:pt x="986965" y="819346"/>
                    <a:pt x="739302" y="1245992"/>
                    <a:pt x="657734" y="1717427"/>
                  </a:cubicBezTo>
                  <a:close/>
                </a:path>
              </a:pathLst>
            </a:custGeom>
            <a:solidFill>
              <a:srgbClr val="FBBC04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14641D6-F4F1-46C2-B1EF-B0AC94172E9F}"/>
                </a:ext>
              </a:extLst>
            </p:cNvPr>
            <p:cNvSpPr/>
            <p:nvPr/>
          </p:nvSpPr>
          <p:spPr>
            <a:xfrm>
              <a:off x="1901956" y="3389854"/>
              <a:ext cx="982253" cy="1892167"/>
            </a:xfrm>
            <a:custGeom>
              <a:avLst/>
              <a:gdLst>
                <a:gd name="connsiteX0" fmla="*/ 419654 w 982253"/>
                <a:gd name="connsiteY0" fmla="*/ 1892167 h 1892167"/>
                <a:gd name="connsiteX1" fmla="*/ 39099 w 982253"/>
                <a:gd name="connsiteY1" fmla="*/ 0 h 1892167"/>
                <a:gd name="connsiteX2" fmla="*/ 696834 w 982253"/>
                <a:gd name="connsiteY2" fmla="*/ 113801 h 1892167"/>
                <a:gd name="connsiteX3" fmla="*/ 982253 w 982253"/>
                <a:gd name="connsiteY3" fmla="*/ 1532928 h 189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2253" h="1892167">
                  <a:moveTo>
                    <a:pt x="419654" y="1892167"/>
                  </a:moveTo>
                  <a:cubicBezTo>
                    <a:pt x="61305" y="1330958"/>
                    <a:pt x="-74425" y="656109"/>
                    <a:pt x="39099" y="0"/>
                  </a:cubicBezTo>
                  <a:lnTo>
                    <a:pt x="696834" y="113801"/>
                  </a:lnTo>
                  <a:cubicBezTo>
                    <a:pt x="611692" y="605884"/>
                    <a:pt x="713490" y="1112021"/>
                    <a:pt x="982253" y="1532928"/>
                  </a:cubicBezTo>
                  <a:close/>
                </a:path>
              </a:pathLst>
            </a:custGeom>
            <a:solidFill>
              <a:srgbClr val="EA4335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88BE728-065E-426A-A9B1-48FF4F5FE037}"/>
                </a:ext>
              </a:extLst>
            </p:cNvPr>
            <p:cNvSpPr/>
            <p:nvPr/>
          </p:nvSpPr>
          <p:spPr>
            <a:xfrm>
              <a:off x="2321611" y="1175030"/>
              <a:ext cx="4920686" cy="5340367"/>
            </a:xfrm>
            <a:custGeom>
              <a:avLst/>
              <a:gdLst>
                <a:gd name="connsiteX0" fmla="*/ 2250388 w 4920686"/>
                <a:gd name="connsiteY0" fmla="*/ 0 h 5340367"/>
                <a:gd name="connsiteX1" fmla="*/ 4872666 w 4920686"/>
                <a:gd name="connsiteY1" fmla="*/ 2167283 h 5340367"/>
                <a:gd name="connsiteX2" fmla="*/ 3237907 w 4920686"/>
                <a:gd name="connsiteY2" fmla="*/ 5150736 h 5340367"/>
                <a:gd name="connsiteX3" fmla="*/ 0 w 4920686"/>
                <a:gd name="connsiteY3" fmla="*/ 4106991 h 5340367"/>
                <a:gd name="connsiteX4" fmla="*/ 562599 w 4920686"/>
                <a:gd name="connsiteY4" fmla="*/ 3747752 h 5340367"/>
                <a:gd name="connsiteX5" fmla="*/ 2991025 w 4920686"/>
                <a:gd name="connsiteY5" fmla="*/ 4530562 h 5340367"/>
                <a:gd name="connsiteX6" fmla="*/ 4217097 w 4920686"/>
                <a:gd name="connsiteY6" fmla="*/ 2292973 h 5340367"/>
                <a:gd name="connsiteX7" fmla="*/ 2250388 w 4920686"/>
                <a:gd name="connsiteY7" fmla="*/ 667505 h 5340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20686" h="5340367">
                  <a:moveTo>
                    <a:pt x="2250388" y="0"/>
                  </a:moveTo>
                  <a:cubicBezTo>
                    <a:pt x="3531149" y="0"/>
                    <a:pt x="4631503" y="909430"/>
                    <a:pt x="4872666" y="2167283"/>
                  </a:cubicBezTo>
                  <a:cubicBezTo>
                    <a:pt x="5113823" y="3425136"/>
                    <a:pt x="4427847" y="4677048"/>
                    <a:pt x="3237907" y="5150736"/>
                  </a:cubicBezTo>
                  <a:cubicBezTo>
                    <a:pt x="2047959" y="5624437"/>
                    <a:pt x="689280" y="5186455"/>
                    <a:pt x="0" y="4106991"/>
                  </a:cubicBezTo>
                  <a:lnTo>
                    <a:pt x="562599" y="3747752"/>
                  </a:lnTo>
                  <a:cubicBezTo>
                    <a:pt x="1079558" y="4557347"/>
                    <a:pt x="2098568" y="4885830"/>
                    <a:pt x="2991025" y="4530562"/>
                  </a:cubicBezTo>
                  <a:cubicBezTo>
                    <a:pt x="3883482" y="4175295"/>
                    <a:pt x="4397967" y="3236362"/>
                    <a:pt x="4217097" y="2292973"/>
                  </a:cubicBezTo>
                  <a:cubicBezTo>
                    <a:pt x="4036226" y="1349583"/>
                    <a:pt x="3210960" y="667505"/>
                    <a:pt x="2250388" y="667505"/>
                  </a:cubicBezTo>
                  <a:close/>
                </a:path>
              </a:pathLst>
            </a:custGeom>
            <a:solidFill>
              <a:srgbClr val="4285F4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2790CD3-7E54-43BF-A686-C18D640D2079}"/>
                </a:ext>
              </a:extLst>
            </p:cNvPr>
            <p:cNvSpPr/>
            <p:nvPr/>
          </p:nvSpPr>
          <p:spPr>
            <a:xfrm>
              <a:off x="815461" y="1206643"/>
              <a:ext cx="675495" cy="123275"/>
            </a:xfrm>
            <a:custGeom>
              <a:avLst/>
              <a:gdLst>
                <a:gd name="connsiteX0" fmla="*/ 0 w 675495"/>
                <a:gd name="connsiteY0" fmla="*/ 96511 h 123275"/>
                <a:gd name="connsiteX1" fmla="*/ 0 w 675495"/>
                <a:gd name="connsiteY1" fmla="*/ 0 h 123275"/>
                <a:gd name="connsiteX2" fmla="*/ 42779 w 675495"/>
                <a:gd name="connsiteY2" fmla="*/ 0 h 123275"/>
                <a:gd name="connsiteX3" fmla="*/ 62376 w 675495"/>
                <a:gd name="connsiteY3" fmla="*/ 2630 h 123275"/>
                <a:gd name="connsiteX4" fmla="*/ 73124 w 675495"/>
                <a:gd name="connsiteY4" fmla="*/ 11801 h 123275"/>
                <a:gd name="connsiteX5" fmla="*/ 77127 w 675495"/>
                <a:gd name="connsiteY5" fmla="*/ 26340 h 123275"/>
                <a:gd name="connsiteX6" fmla="*/ 70489 w 675495"/>
                <a:gd name="connsiteY6" fmla="*/ 43616 h 123275"/>
                <a:gd name="connsiteX7" fmla="*/ 49943 w 675495"/>
                <a:gd name="connsiteY7" fmla="*/ 52571 h 123275"/>
                <a:gd name="connsiteX8" fmla="*/ 57635 w 675495"/>
                <a:gd name="connsiteY8" fmla="*/ 57420 h 123275"/>
                <a:gd name="connsiteX9" fmla="*/ 68277 w 675495"/>
                <a:gd name="connsiteY9" fmla="*/ 70273 h 123275"/>
                <a:gd name="connsiteX10" fmla="*/ 85030 w 675495"/>
                <a:gd name="connsiteY10" fmla="*/ 96511 h 123275"/>
                <a:gd name="connsiteX11" fmla="*/ 69014 w 675495"/>
                <a:gd name="connsiteY11" fmla="*/ 96511 h 123275"/>
                <a:gd name="connsiteX12" fmla="*/ 56159 w 675495"/>
                <a:gd name="connsiteY12" fmla="*/ 76389 h 123275"/>
                <a:gd name="connsiteX13" fmla="*/ 46993 w 675495"/>
                <a:gd name="connsiteY13" fmla="*/ 63111 h 123275"/>
                <a:gd name="connsiteX14" fmla="*/ 40460 w 675495"/>
                <a:gd name="connsiteY14" fmla="*/ 56685 h 123275"/>
                <a:gd name="connsiteX15" fmla="*/ 34665 w 675495"/>
                <a:gd name="connsiteY15" fmla="*/ 54048 h 123275"/>
                <a:gd name="connsiteX16" fmla="*/ 27606 w 675495"/>
                <a:gd name="connsiteY16" fmla="*/ 53630 h 123275"/>
                <a:gd name="connsiteX17" fmla="*/ 12749 w 675495"/>
                <a:gd name="connsiteY17" fmla="*/ 53630 h 123275"/>
                <a:gd name="connsiteX18" fmla="*/ 12749 w 675495"/>
                <a:gd name="connsiteY18" fmla="*/ 96511 h 123275"/>
                <a:gd name="connsiteX19" fmla="*/ 0 w 675495"/>
                <a:gd name="connsiteY19" fmla="*/ 96511 h 123275"/>
                <a:gd name="connsiteX20" fmla="*/ 12749 w 675495"/>
                <a:gd name="connsiteY20" fmla="*/ 42564 h 123275"/>
                <a:gd name="connsiteX21" fmla="*/ 40250 w 675495"/>
                <a:gd name="connsiteY21" fmla="*/ 42564 h 123275"/>
                <a:gd name="connsiteX22" fmla="*/ 53842 w 675495"/>
                <a:gd name="connsiteY22" fmla="*/ 40770 h 123275"/>
                <a:gd name="connsiteX23" fmla="*/ 61323 w 675495"/>
                <a:gd name="connsiteY23" fmla="*/ 34978 h 123275"/>
                <a:gd name="connsiteX24" fmla="*/ 63957 w 675495"/>
                <a:gd name="connsiteY24" fmla="*/ 26340 h 123275"/>
                <a:gd name="connsiteX25" fmla="*/ 59004 w 675495"/>
                <a:gd name="connsiteY25" fmla="*/ 15065 h 123275"/>
                <a:gd name="connsiteX26" fmla="*/ 43305 w 675495"/>
                <a:gd name="connsiteY26" fmla="*/ 10641 h 123275"/>
                <a:gd name="connsiteX27" fmla="*/ 12749 w 675495"/>
                <a:gd name="connsiteY27" fmla="*/ 10641 h 123275"/>
                <a:gd name="connsiteX28" fmla="*/ 12749 w 675495"/>
                <a:gd name="connsiteY28" fmla="*/ 42564 h 123275"/>
                <a:gd name="connsiteX29" fmla="*/ 140557 w 675495"/>
                <a:gd name="connsiteY29" fmla="*/ 73961 h 123275"/>
                <a:gd name="connsiteX30" fmla="*/ 152780 w 675495"/>
                <a:gd name="connsiteY30" fmla="*/ 75546 h 123275"/>
                <a:gd name="connsiteX31" fmla="*/ 142032 w 675495"/>
                <a:gd name="connsiteY31" fmla="*/ 92188 h 123275"/>
                <a:gd name="connsiteX32" fmla="*/ 122013 w 675495"/>
                <a:gd name="connsiteY32" fmla="*/ 98089 h 123275"/>
                <a:gd name="connsiteX33" fmla="*/ 97674 w 675495"/>
                <a:gd name="connsiteY33" fmla="*/ 88716 h 123275"/>
                <a:gd name="connsiteX34" fmla="*/ 88718 w 675495"/>
                <a:gd name="connsiteY34" fmla="*/ 62160 h 123275"/>
                <a:gd name="connsiteX35" fmla="*/ 97779 w 675495"/>
                <a:gd name="connsiteY35" fmla="*/ 34769 h 123275"/>
                <a:gd name="connsiteX36" fmla="*/ 121381 w 675495"/>
                <a:gd name="connsiteY36" fmla="*/ 24971 h 123275"/>
                <a:gd name="connsiteX37" fmla="*/ 144245 w 675495"/>
                <a:gd name="connsiteY37" fmla="*/ 34553 h 123275"/>
                <a:gd name="connsiteX38" fmla="*/ 153201 w 675495"/>
                <a:gd name="connsiteY38" fmla="*/ 61425 h 123275"/>
                <a:gd name="connsiteX39" fmla="*/ 153095 w 675495"/>
                <a:gd name="connsiteY39" fmla="*/ 64588 h 123275"/>
                <a:gd name="connsiteX40" fmla="*/ 100940 w 675495"/>
                <a:gd name="connsiteY40" fmla="*/ 64588 h 123275"/>
                <a:gd name="connsiteX41" fmla="*/ 107472 w 675495"/>
                <a:gd name="connsiteY41" fmla="*/ 82181 h 123275"/>
                <a:gd name="connsiteX42" fmla="*/ 122118 w 675495"/>
                <a:gd name="connsiteY42" fmla="*/ 88291 h 123275"/>
                <a:gd name="connsiteX43" fmla="*/ 133181 w 675495"/>
                <a:gd name="connsiteY43" fmla="*/ 84919 h 123275"/>
                <a:gd name="connsiteX44" fmla="*/ 140557 w 675495"/>
                <a:gd name="connsiteY44" fmla="*/ 73961 h 123275"/>
                <a:gd name="connsiteX45" fmla="*/ 101572 w 675495"/>
                <a:gd name="connsiteY45" fmla="*/ 54783 h 123275"/>
                <a:gd name="connsiteX46" fmla="*/ 140662 w 675495"/>
                <a:gd name="connsiteY46" fmla="*/ 54783 h 123275"/>
                <a:gd name="connsiteX47" fmla="*/ 136237 w 675495"/>
                <a:gd name="connsiteY47" fmla="*/ 41613 h 123275"/>
                <a:gd name="connsiteX48" fmla="*/ 121486 w 675495"/>
                <a:gd name="connsiteY48" fmla="*/ 34769 h 123275"/>
                <a:gd name="connsiteX49" fmla="*/ 107789 w 675495"/>
                <a:gd name="connsiteY49" fmla="*/ 40244 h 123275"/>
                <a:gd name="connsiteX50" fmla="*/ 101572 w 675495"/>
                <a:gd name="connsiteY50" fmla="*/ 54783 h 123275"/>
                <a:gd name="connsiteX51" fmla="*/ 192713 w 675495"/>
                <a:gd name="connsiteY51" fmla="*/ 85870 h 123275"/>
                <a:gd name="connsiteX52" fmla="*/ 194398 w 675495"/>
                <a:gd name="connsiteY52" fmla="*/ 96403 h 123275"/>
                <a:gd name="connsiteX53" fmla="*/ 185442 w 675495"/>
                <a:gd name="connsiteY53" fmla="*/ 97462 h 123275"/>
                <a:gd name="connsiteX54" fmla="*/ 175433 w 675495"/>
                <a:gd name="connsiteY54" fmla="*/ 95459 h 123275"/>
                <a:gd name="connsiteX55" fmla="*/ 170481 w 675495"/>
                <a:gd name="connsiteY55" fmla="*/ 90085 h 123275"/>
                <a:gd name="connsiteX56" fmla="*/ 169006 w 675495"/>
                <a:gd name="connsiteY56" fmla="*/ 76072 h 123275"/>
                <a:gd name="connsiteX57" fmla="*/ 169006 w 675495"/>
                <a:gd name="connsiteY57" fmla="*/ 35821 h 123275"/>
                <a:gd name="connsiteX58" fmla="*/ 160366 w 675495"/>
                <a:gd name="connsiteY58" fmla="*/ 35821 h 123275"/>
                <a:gd name="connsiteX59" fmla="*/ 160366 w 675495"/>
                <a:gd name="connsiteY59" fmla="*/ 26549 h 123275"/>
                <a:gd name="connsiteX60" fmla="*/ 169006 w 675495"/>
                <a:gd name="connsiteY60" fmla="*/ 26549 h 123275"/>
                <a:gd name="connsiteX61" fmla="*/ 169006 w 675495"/>
                <a:gd name="connsiteY61" fmla="*/ 9265 h 123275"/>
                <a:gd name="connsiteX62" fmla="*/ 180806 w 675495"/>
                <a:gd name="connsiteY62" fmla="*/ 2104 h 123275"/>
                <a:gd name="connsiteX63" fmla="*/ 180806 w 675495"/>
                <a:gd name="connsiteY63" fmla="*/ 26549 h 123275"/>
                <a:gd name="connsiteX64" fmla="*/ 192713 w 675495"/>
                <a:gd name="connsiteY64" fmla="*/ 26549 h 123275"/>
                <a:gd name="connsiteX65" fmla="*/ 192713 w 675495"/>
                <a:gd name="connsiteY65" fmla="*/ 35821 h 123275"/>
                <a:gd name="connsiteX66" fmla="*/ 180806 w 675495"/>
                <a:gd name="connsiteY66" fmla="*/ 35821 h 123275"/>
                <a:gd name="connsiteX67" fmla="*/ 180806 w 675495"/>
                <a:gd name="connsiteY67" fmla="*/ 76699 h 123275"/>
                <a:gd name="connsiteX68" fmla="*/ 181439 w 675495"/>
                <a:gd name="connsiteY68" fmla="*/ 83233 h 123275"/>
                <a:gd name="connsiteX69" fmla="*/ 183440 w 675495"/>
                <a:gd name="connsiteY69" fmla="*/ 85553 h 123275"/>
                <a:gd name="connsiteX70" fmla="*/ 187550 w 675495"/>
                <a:gd name="connsiteY70" fmla="*/ 86396 h 123275"/>
                <a:gd name="connsiteX71" fmla="*/ 192713 w 675495"/>
                <a:gd name="connsiteY71" fmla="*/ 85870 h 123275"/>
                <a:gd name="connsiteX72" fmla="*/ 207148 w 675495"/>
                <a:gd name="connsiteY72" fmla="*/ 96511 h 123275"/>
                <a:gd name="connsiteX73" fmla="*/ 207148 w 675495"/>
                <a:gd name="connsiteY73" fmla="*/ 26549 h 123275"/>
                <a:gd name="connsiteX74" fmla="*/ 217790 w 675495"/>
                <a:gd name="connsiteY74" fmla="*/ 26549 h 123275"/>
                <a:gd name="connsiteX75" fmla="*/ 217790 w 675495"/>
                <a:gd name="connsiteY75" fmla="*/ 37190 h 123275"/>
                <a:gd name="connsiteX76" fmla="*/ 225376 w 675495"/>
                <a:gd name="connsiteY76" fmla="*/ 27392 h 123275"/>
                <a:gd name="connsiteX77" fmla="*/ 232962 w 675495"/>
                <a:gd name="connsiteY77" fmla="*/ 24971 h 123275"/>
                <a:gd name="connsiteX78" fmla="*/ 245185 w 675495"/>
                <a:gd name="connsiteY78" fmla="*/ 28760 h 123275"/>
                <a:gd name="connsiteX79" fmla="*/ 241075 w 675495"/>
                <a:gd name="connsiteY79" fmla="*/ 39826 h 123275"/>
                <a:gd name="connsiteX80" fmla="*/ 232436 w 675495"/>
                <a:gd name="connsiteY80" fmla="*/ 37190 h 123275"/>
                <a:gd name="connsiteX81" fmla="*/ 225376 w 675495"/>
                <a:gd name="connsiteY81" fmla="*/ 39610 h 123275"/>
                <a:gd name="connsiteX82" fmla="*/ 220950 w 675495"/>
                <a:gd name="connsiteY82" fmla="*/ 46044 h 123275"/>
                <a:gd name="connsiteX83" fmla="*/ 219054 w 675495"/>
                <a:gd name="connsiteY83" fmla="*/ 59841 h 123275"/>
                <a:gd name="connsiteX84" fmla="*/ 219054 w 675495"/>
                <a:gd name="connsiteY84" fmla="*/ 96511 h 123275"/>
                <a:gd name="connsiteX85" fmla="*/ 207148 w 675495"/>
                <a:gd name="connsiteY85" fmla="*/ 96511 h 123275"/>
                <a:gd name="connsiteX86" fmla="*/ 250137 w 675495"/>
                <a:gd name="connsiteY86" fmla="*/ 61526 h 123275"/>
                <a:gd name="connsiteX87" fmla="*/ 260884 w 675495"/>
                <a:gd name="connsiteY87" fmla="*/ 32766 h 123275"/>
                <a:gd name="connsiteX88" fmla="*/ 282905 w 675495"/>
                <a:gd name="connsiteY88" fmla="*/ 24971 h 123275"/>
                <a:gd name="connsiteX89" fmla="*/ 306402 w 675495"/>
                <a:gd name="connsiteY89" fmla="*/ 34452 h 123275"/>
                <a:gd name="connsiteX90" fmla="*/ 315568 w 675495"/>
                <a:gd name="connsiteY90" fmla="*/ 60582 h 123275"/>
                <a:gd name="connsiteX91" fmla="*/ 311564 w 675495"/>
                <a:gd name="connsiteY91" fmla="*/ 81864 h 123275"/>
                <a:gd name="connsiteX92" fmla="*/ 299763 w 675495"/>
                <a:gd name="connsiteY92" fmla="*/ 93874 h 123275"/>
                <a:gd name="connsiteX93" fmla="*/ 282905 w 675495"/>
                <a:gd name="connsiteY93" fmla="*/ 98089 h 123275"/>
                <a:gd name="connsiteX94" fmla="*/ 259093 w 675495"/>
                <a:gd name="connsiteY94" fmla="*/ 88716 h 123275"/>
                <a:gd name="connsiteX95" fmla="*/ 250137 w 675495"/>
                <a:gd name="connsiteY95" fmla="*/ 61526 h 123275"/>
                <a:gd name="connsiteX96" fmla="*/ 262253 w 675495"/>
                <a:gd name="connsiteY96" fmla="*/ 61526 h 123275"/>
                <a:gd name="connsiteX97" fmla="*/ 268049 w 675495"/>
                <a:gd name="connsiteY97" fmla="*/ 81655 h 123275"/>
                <a:gd name="connsiteX98" fmla="*/ 282905 w 675495"/>
                <a:gd name="connsiteY98" fmla="*/ 88291 h 123275"/>
                <a:gd name="connsiteX99" fmla="*/ 297551 w 675495"/>
                <a:gd name="connsiteY99" fmla="*/ 81655 h 123275"/>
                <a:gd name="connsiteX100" fmla="*/ 303451 w 675495"/>
                <a:gd name="connsiteY100" fmla="*/ 61108 h 123275"/>
                <a:gd name="connsiteX101" fmla="*/ 297551 w 675495"/>
                <a:gd name="connsiteY101" fmla="*/ 41512 h 123275"/>
                <a:gd name="connsiteX102" fmla="*/ 282905 w 675495"/>
                <a:gd name="connsiteY102" fmla="*/ 34769 h 123275"/>
                <a:gd name="connsiteX103" fmla="*/ 268049 w 675495"/>
                <a:gd name="connsiteY103" fmla="*/ 41512 h 123275"/>
                <a:gd name="connsiteX104" fmla="*/ 262253 w 675495"/>
                <a:gd name="connsiteY104" fmla="*/ 61526 h 123275"/>
                <a:gd name="connsiteX105" fmla="*/ 328630 w 675495"/>
                <a:gd name="connsiteY105" fmla="*/ 123275 h 123275"/>
                <a:gd name="connsiteX106" fmla="*/ 328630 w 675495"/>
                <a:gd name="connsiteY106" fmla="*/ 26549 h 123275"/>
                <a:gd name="connsiteX107" fmla="*/ 339487 w 675495"/>
                <a:gd name="connsiteY107" fmla="*/ 26549 h 123275"/>
                <a:gd name="connsiteX108" fmla="*/ 339487 w 675495"/>
                <a:gd name="connsiteY108" fmla="*/ 35612 h 123275"/>
                <a:gd name="connsiteX109" fmla="*/ 348018 w 675495"/>
                <a:gd name="connsiteY109" fmla="*/ 27708 h 123275"/>
                <a:gd name="connsiteX110" fmla="*/ 359717 w 675495"/>
                <a:gd name="connsiteY110" fmla="*/ 24971 h 123275"/>
                <a:gd name="connsiteX111" fmla="*/ 375524 w 675495"/>
                <a:gd name="connsiteY111" fmla="*/ 29603 h 123275"/>
                <a:gd name="connsiteX112" fmla="*/ 385848 w 675495"/>
                <a:gd name="connsiteY112" fmla="*/ 42672 h 123275"/>
                <a:gd name="connsiteX113" fmla="*/ 389429 w 675495"/>
                <a:gd name="connsiteY113" fmla="*/ 61000 h 123275"/>
                <a:gd name="connsiteX114" fmla="*/ 385531 w 675495"/>
                <a:gd name="connsiteY114" fmla="*/ 80388 h 123275"/>
                <a:gd name="connsiteX115" fmla="*/ 374364 w 675495"/>
                <a:gd name="connsiteY115" fmla="*/ 93557 h 123275"/>
                <a:gd name="connsiteX116" fmla="*/ 358874 w 675495"/>
                <a:gd name="connsiteY116" fmla="*/ 98089 h 123275"/>
                <a:gd name="connsiteX117" fmla="*/ 348233 w 675495"/>
                <a:gd name="connsiteY117" fmla="*/ 95560 h 123275"/>
                <a:gd name="connsiteX118" fmla="*/ 340539 w 675495"/>
                <a:gd name="connsiteY118" fmla="*/ 89242 h 123275"/>
                <a:gd name="connsiteX119" fmla="*/ 340539 w 675495"/>
                <a:gd name="connsiteY119" fmla="*/ 123275 h 123275"/>
                <a:gd name="connsiteX120" fmla="*/ 328630 w 675495"/>
                <a:gd name="connsiteY120" fmla="*/ 123275 h 123275"/>
                <a:gd name="connsiteX121" fmla="*/ 339379 w 675495"/>
                <a:gd name="connsiteY121" fmla="*/ 61951 h 123275"/>
                <a:gd name="connsiteX122" fmla="*/ 344862 w 675495"/>
                <a:gd name="connsiteY122" fmla="*/ 81864 h 123275"/>
                <a:gd name="connsiteX123" fmla="*/ 358133 w 675495"/>
                <a:gd name="connsiteY123" fmla="*/ 88291 h 123275"/>
                <a:gd name="connsiteX124" fmla="*/ 371619 w 675495"/>
                <a:gd name="connsiteY124" fmla="*/ 81655 h 123275"/>
                <a:gd name="connsiteX125" fmla="*/ 377311 w 675495"/>
                <a:gd name="connsiteY125" fmla="*/ 60899 h 123275"/>
                <a:gd name="connsiteX126" fmla="*/ 371727 w 675495"/>
                <a:gd name="connsiteY126" fmla="*/ 40986 h 123275"/>
                <a:gd name="connsiteX127" fmla="*/ 358665 w 675495"/>
                <a:gd name="connsiteY127" fmla="*/ 34243 h 123275"/>
                <a:gd name="connsiteX128" fmla="*/ 345179 w 675495"/>
                <a:gd name="connsiteY128" fmla="*/ 41404 h 123275"/>
                <a:gd name="connsiteX129" fmla="*/ 339379 w 675495"/>
                <a:gd name="connsiteY129" fmla="*/ 61951 h 123275"/>
                <a:gd name="connsiteX130" fmla="*/ 398492 w 675495"/>
                <a:gd name="connsiteY130" fmla="*/ 61526 h 123275"/>
                <a:gd name="connsiteX131" fmla="*/ 409241 w 675495"/>
                <a:gd name="connsiteY131" fmla="*/ 32766 h 123275"/>
                <a:gd name="connsiteX132" fmla="*/ 431258 w 675495"/>
                <a:gd name="connsiteY132" fmla="*/ 24971 h 123275"/>
                <a:gd name="connsiteX133" fmla="*/ 454758 w 675495"/>
                <a:gd name="connsiteY133" fmla="*/ 34452 h 123275"/>
                <a:gd name="connsiteX134" fmla="*/ 463922 w 675495"/>
                <a:gd name="connsiteY134" fmla="*/ 60582 h 123275"/>
                <a:gd name="connsiteX135" fmla="*/ 459917 w 675495"/>
                <a:gd name="connsiteY135" fmla="*/ 81864 h 123275"/>
                <a:gd name="connsiteX136" fmla="*/ 448116 w 675495"/>
                <a:gd name="connsiteY136" fmla="*/ 93874 h 123275"/>
                <a:gd name="connsiteX137" fmla="*/ 431258 w 675495"/>
                <a:gd name="connsiteY137" fmla="*/ 98089 h 123275"/>
                <a:gd name="connsiteX138" fmla="*/ 407447 w 675495"/>
                <a:gd name="connsiteY138" fmla="*/ 88716 h 123275"/>
                <a:gd name="connsiteX139" fmla="*/ 398492 w 675495"/>
                <a:gd name="connsiteY139" fmla="*/ 61526 h 123275"/>
                <a:gd name="connsiteX140" fmla="*/ 410609 w 675495"/>
                <a:gd name="connsiteY140" fmla="*/ 61526 h 123275"/>
                <a:gd name="connsiteX141" fmla="*/ 416402 w 675495"/>
                <a:gd name="connsiteY141" fmla="*/ 81655 h 123275"/>
                <a:gd name="connsiteX142" fmla="*/ 431258 w 675495"/>
                <a:gd name="connsiteY142" fmla="*/ 88291 h 123275"/>
                <a:gd name="connsiteX143" fmla="*/ 445904 w 675495"/>
                <a:gd name="connsiteY143" fmla="*/ 81655 h 123275"/>
                <a:gd name="connsiteX144" fmla="*/ 451805 w 675495"/>
                <a:gd name="connsiteY144" fmla="*/ 61108 h 123275"/>
                <a:gd name="connsiteX145" fmla="*/ 445904 w 675495"/>
                <a:gd name="connsiteY145" fmla="*/ 41512 h 123275"/>
                <a:gd name="connsiteX146" fmla="*/ 431258 w 675495"/>
                <a:gd name="connsiteY146" fmla="*/ 34769 h 123275"/>
                <a:gd name="connsiteX147" fmla="*/ 416402 w 675495"/>
                <a:gd name="connsiteY147" fmla="*/ 41512 h 123275"/>
                <a:gd name="connsiteX148" fmla="*/ 410609 w 675495"/>
                <a:gd name="connsiteY148" fmla="*/ 61526 h 123275"/>
                <a:gd name="connsiteX149" fmla="*/ 472244 w 675495"/>
                <a:gd name="connsiteY149" fmla="*/ 75647 h 123275"/>
                <a:gd name="connsiteX150" fmla="*/ 484045 w 675495"/>
                <a:gd name="connsiteY150" fmla="*/ 73752 h 123275"/>
                <a:gd name="connsiteX151" fmla="*/ 489527 w 675495"/>
                <a:gd name="connsiteY151" fmla="*/ 84602 h 123275"/>
                <a:gd name="connsiteX152" fmla="*/ 502171 w 675495"/>
                <a:gd name="connsiteY152" fmla="*/ 88291 h 123275"/>
                <a:gd name="connsiteX153" fmla="*/ 514181 w 675495"/>
                <a:gd name="connsiteY153" fmla="*/ 85027 h 123275"/>
                <a:gd name="connsiteX154" fmla="*/ 518186 w 675495"/>
                <a:gd name="connsiteY154" fmla="*/ 77232 h 123275"/>
                <a:gd name="connsiteX155" fmla="*/ 514707 w 675495"/>
                <a:gd name="connsiteY155" fmla="*/ 70906 h 123275"/>
                <a:gd name="connsiteX156" fmla="*/ 502589 w 675495"/>
                <a:gd name="connsiteY156" fmla="*/ 66901 h 123275"/>
                <a:gd name="connsiteX157" fmla="*/ 484470 w 675495"/>
                <a:gd name="connsiteY157" fmla="*/ 61216 h 123275"/>
                <a:gd name="connsiteX158" fmla="*/ 476883 w 675495"/>
                <a:gd name="connsiteY158" fmla="*/ 54574 h 123275"/>
                <a:gd name="connsiteX159" fmla="*/ 474247 w 675495"/>
                <a:gd name="connsiteY159" fmla="*/ 45093 h 123275"/>
                <a:gd name="connsiteX160" fmla="*/ 476357 w 675495"/>
                <a:gd name="connsiteY160" fmla="*/ 36455 h 123275"/>
                <a:gd name="connsiteX161" fmla="*/ 482258 w 675495"/>
                <a:gd name="connsiteY161" fmla="*/ 29812 h 123275"/>
                <a:gd name="connsiteX162" fmla="*/ 489736 w 675495"/>
                <a:gd name="connsiteY162" fmla="*/ 26441 h 123275"/>
                <a:gd name="connsiteX163" fmla="*/ 500060 w 675495"/>
                <a:gd name="connsiteY163" fmla="*/ 24971 h 123275"/>
                <a:gd name="connsiteX164" fmla="*/ 514498 w 675495"/>
                <a:gd name="connsiteY164" fmla="*/ 27392 h 123275"/>
                <a:gd name="connsiteX165" fmla="*/ 523662 w 675495"/>
                <a:gd name="connsiteY165" fmla="*/ 33818 h 123275"/>
                <a:gd name="connsiteX166" fmla="*/ 527775 w 675495"/>
                <a:gd name="connsiteY166" fmla="*/ 44567 h 123275"/>
                <a:gd name="connsiteX167" fmla="*/ 516184 w 675495"/>
                <a:gd name="connsiteY167" fmla="*/ 46145 h 123275"/>
                <a:gd name="connsiteX168" fmla="*/ 511551 w 675495"/>
                <a:gd name="connsiteY168" fmla="*/ 37823 h 123275"/>
                <a:gd name="connsiteX169" fmla="*/ 500903 w 675495"/>
                <a:gd name="connsiteY169" fmla="*/ 34769 h 123275"/>
                <a:gd name="connsiteX170" fmla="*/ 489210 w 675495"/>
                <a:gd name="connsiteY170" fmla="*/ 37507 h 123275"/>
                <a:gd name="connsiteX171" fmla="*/ 485730 w 675495"/>
                <a:gd name="connsiteY171" fmla="*/ 43724 h 123275"/>
                <a:gd name="connsiteX172" fmla="*/ 487207 w 675495"/>
                <a:gd name="connsiteY172" fmla="*/ 47939 h 123275"/>
                <a:gd name="connsiteX173" fmla="*/ 491739 w 675495"/>
                <a:gd name="connsiteY173" fmla="*/ 51101 h 123275"/>
                <a:gd name="connsiteX174" fmla="*/ 502171 w 675495"/>
                <a:gd name="connsiteY174" fmla="*/ 54048 h 123275"/>
                <a:gd name="connsiteX175" fmla="*/ 519764 w 675495"/>
                <a:gd name="connsiteY175" fmla="*/ 59632 h 123275"/>
                <a:gd name="connsiteX176" fmla="*/ 527566 w 675495"/>
                <a:gd name="connsiteY176" fmla="*/ 65849 h 123275"/>
                <a:gd name="connsiteX177" fmla="*/ 530405 w 675495"/>
                <a:gd name="connsiteY177" fmla="*/ 75964 h 123275"/>
                <a:gd name="connsiteX178" fmla="*/ 526932 w 675495"/>
                <a:gd name="connsiteY178" fmla="*/ 87131 h 123275"/>
                <a:gd name="connsiteX179" fmla="*/ 516919 w 675495"/>
                <a:gd name="connsiteY179" fmla="*/ 95243 h 123275"/>
                <a:gd name="connsiteX180" fmla="*/ 502171 w 675495"/>
                <a:gd name="connsiteY180" fmla="*/ 98089 h 123275"/>
                <a:gd name="connsiteX181" fmla="*/ 481415 w 675495"/>
                <a:gd name="connsiteY181" fmla="*/ 92404 h 123275"/>
                <a:gd name="connsiteX182" fmla="*/ 472244 w 675495"/>
                <a:gd name="connsiteY182" fmla="*/ 75647 h 123275"/>
                <a:gd name="connsiteX183" fmla="*/ 540102 w 675495"/>
                <a:gd name="connsiteY183" fmla="*/ 61526 h 123275"/>
                <a:gd name="connsiteX184" fmla="*/ 550851 w 675495"/>
                <a:gd name="connsiteY184" fmla="*/ 32766 h 123275"/>
                <a:gd name="connsiteX185" fmla="*/ 572868 w 675495"/>
                <a:gd name="connsiteY185" fmla="*/ 24971 h 123275"/>
                <a:gd name="connsiteX186" fmla="*/ 596369 w 675495"/>
                <a:gd name="connsiteY186" fmla="*/ 34452 h 123275"/>
                <a:gd name="connsiteX187" fmla="*/ 605533 w 675495"/>
                <a:gd name="connsiteY187" fmla="*/ 60582 h 123275"/>
                <a:gd name="connsiteX188" fmla="*/ 601528 w 675495"/>
                <a:gd name="connsiteY188" fmla="*/ 81864 h 123275"/>
                <a:gd name="connsiteX189" fmla="*/ 589727 w 675495"/>
                <a:gd name="connsiteY189" fmla="*/ 93874 h 123275"/>
                <a:gd name="connsiteX190" fmla="*/ 572868 w 675495"/>
                <a:gd name="connsiteY190" fmla="*/ 98089 h 123275"/>
                <a:gd name="connsiteX191" fmla="*/ 549057 w 675495"/>
                <a:gd name="connsiteY191" fmla="*/ 88716 h 123275"/>
                <a:gd name="connsiteX192" fmla="*/ 540102 w 675495"/>
                <a:gd name="connsiteY192" fmla="*/ 61526 h 123275"/>
                <a:gd name="connsiteX193" fmla="*/ 552220 w 675495"/>
                <a:gd name="connsiteY193" fmla="*/ 61526 h 123275"/>
                <a:gd name="connsiteX194" fmla="*/ 558013 w 675495"/>
                <a:gd name="connsiteY194" fmla="*/ 81655 h 123275"/>
                <a:gd name="connsiteX195" fmla="*/ 572868 w 675495"/>
                <a:gd name="connsiteY195" fmla="*/ 88291 h 123275"/>
                <a:gd name="connsiteX196" fmla="*/ 587515 w 675495"/>
                <a:gd name="connsiteY196" fmla="*/ 81655 h 123275"/>
                <a:gd name="connsiteX197" fmla="*/ 593415 w 675495"/>
                <a:gd name="connsiteY197" fmla="*/ 61108 h 123275"/>
                <a:gd name="connsiteX198" fmla="*/ 587515 w 675495"/>
                <a:gd name="connsiteY198" fmla="*/ 41512 h 123275"/>
                <a:gd name="connsiteX199" fmla="*/ 572868 w 675495"/>
                <a:gd name="connsiteY199" fmla="*/ 34769 h 123275"/>
                <a:gd name="connsiteX200" fmla="*/ 558013 w 675495"/>
                <a:gd name="connsiteY200" fmla="*/ 41512 h 123275"/>
                <a:gd name="connsiteX201" fmla="*/ 552220 w 675495"/>
                <a:gd name="connsiteY201" fmla="*/ 61526 h 123275"/>
                <a:gd name="connsiteX202" fmla="*/ 618602 w 675495"/>
                <a:gd name="connsiteY202" fmla="*/ 96511 h 123275"/>
                <a:gd name="connsiteX203" fmla="*/ 618602 w 675495"/>
                <a:gd name="connsiteY203" fmla="*/ 26549 h 123275"/>
                <a:gd name="connsiteX204" fmla="*/ 629344 w 675495"/>
                <a:gd name="connsiteY204" fmla="*/ 26549 h 123275"/>
                <a:gd name="connsiteX205" fmla="*/ 629344 w 675495"/>
                <a:gd name="connsiteY205" fmla="*/ 36556 h 123275"/>
                <a:gd name="connsiteX206" fmla="*/ 651577 w 675495"/>
                <a:gd name="connsiteY206" fmla="*/ 24971 h 123275"/>
                <a:gd name="connsiteX207" fmla="*/ 663169 w 675495"/>
                <a:gd name="connsiteY207" fmla="*/ 27284 h 123275"/>
                <a:gd name="connsiteX208" fmla="*/ 671173 w 675495"/>
                <a:gd name="connsiteY208" fmla="*/ 33184 h 123275"/>
                <a:gd name="connsiteX209" fmla="*/ 674862 w 675495"/>
                <a:gd name="connsiteY209" fmla="*/ 41930 h 123275"/>
                <a:gd name="connsiteX210" fmla="*/ 675496 w 675495"/>
                <a:gd name="connsiteY210" fmla="*/ 53522 h 123275"/>
                <a:gd name="connsiteX211" fmla="*/ 675496 w 675495"/>
                <a:gd name="connsiteY211" fmla="*/ 96511 h 123275"/>
                <a:gd name="connsiteX212" fmla="*/ 663587 w 675495"/>
                <a:gd name="connsiteY212" fmla="*/ 96511 h 123275"/>
                <a:gd name="connsiteX213" fmla="*/ 663587 w 675495"/>
                <a:gd name="connsiteY213" fmla="*/ 53947 h 123275"/>
                <a:gd name="connsiteX214" fmla="*/ 662218 w 675495"/>
                <a:gd name="connsiteY214" fmla="*/ 43090 h 123275"/>
                <a:gd name="connsiteX215" fmla="*/ 657268 w 675495"/>
                <a:gd name="connsiteY215" fmla="*/ 37399 h 123275"/>
                <a:gd name="connsiteX216" fmla="*/ 649048 w 675495"/>
                <a:gd name="connsiteY216" fmla="*/ 35295 h 123275"/>
                <a:gd name="connsiteX217" fmla="*/ 635986 w 675495"/>
                <a:gd name="connsiteY217" fmla="*/ 40143 h 123275"/>
                <a:gd name="connsiteX218" fmla="*/ 630504 w 675495"/>
                <a:gd name="connsiteY218" fmla="*/ 58263 h 123275"/>
                <a:gd name="connsiteX219" fmla="*/ 630504 w 675495"/>
                <a:gd name="connsiteY219" fmla="*/ 96511 h 123275"/>
                <a:gd name="connsiteX220" fmla="*/ 618602 w 675495"/>
                <a:gd name="connsiteY220" fmla="*/ 96511 h 123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675495" h="123275">
                  <a:moveTo>
                    <a:pt x="0" y="96511"/>
                  </a:moveTo>
                  <a:lnTo>
                    <a:pt x="0" y="0"/>
                  </a:lnTo>
                  <a:lnTo>
                    <a:pt x="42779" y="0"/>
                  </a:lnTo>
                  <a:cubicBezTo>
                    <a:pt x="51348" y="0"/>
                    <a:pt x="57881" y="877"/>
                    <a:pt x="62376" y="2630"/>
                  </a:cubicBezTo>
                  <a:cubicBezTo>
                    <a:pt x="66872" y="4316"/>
                    <a:pt x="70454" y="7371"/>
                    <a:pt x="73124" y="11801"/>
                  </a:cubicBezTo>
                  <a:cubicBezTo>
                    <a:pt x="75793" y="16150"/>
                    <a:pt x="77127" y="20999"/>
                    <a:pt x="77127" y="26340"/>
                  </a:cubicBezTo>
                  <a:cubicBezTo>
                    <a:pt x="77127" y="33150"/>
                    <a:pt x="74915" y="38909"/>
                    <a:pt x="70489" y="43616"/>
                  </a:cubicBezTo>
                  <a:cubicBezTo>
                    <a:pt x="66064" y="48323"/>
                    <a:pt x="59215" y="51310"/>
                    <a:pt x="49943" y="52571"/>
                  </a:cubicBezTo>
                  <a:cubicBezTo>
                    <a:pt x="53315" y="54190"/>
                    <a:pt x="55879" y="55808"/>
                    <a:pt x="57635" y="57420"/>
                  </a:cubicBezTo>
                  <a:cubicBezTo>
                    <a:pt x="61358" y="60791"/>
                    <a:pt x="64905" y="65080"/>
                    <a:pt x="68277" y="70273"/>
                  </a:cubicBezTo>
                  <a:lnTo>
                    <a:pt x="85030" y="96511"/>
                  </a:lnTo>
                  <a:lnTo>
                    <a:pt x="69014" y="96511"/>
                  </a:lnTo>
                  <a:lnTo>
                    <a:pt x="56159" y="76389"/>
                  </a:lnTo>
                  <a:cubicBezTo>
                    <a:pt x="52437" y="70623"/>
                    <a:pt x="49381" y="66200"/>
                    <a:pt x="46993" y="63111"/>
                  </a:cubicBezTo>
                  <a:cubicBezTo>
                    <a:pt x="44605" y="60023"/>
                    <a:pt x="42427" y="57878"/>
                    <a:pt x="40460" y="56685"/>
                  </a:cubicBezTo>
                  <a:cubicBezTo>
                    <a:pt x="38564" y="55417"/>
                    <a:pt x="36632" y="54540"/>
                    <a:pt x="34665" y="54048"/>
                  </a:cubicBezTo>
                  <a:cubicBezTo>
                    <a:pt x="33190" y="53765"/>
                    <a:pt x="30837" y="53630"/>
                    <a:pt x="27606" y="53630"/>
                  </a:cubicBezTo>
                  <a:lnTo>
                    <a:pt x="12749" y="53630"/>
                  </a:lnTo>
                  <a:lnTo>
                    <a:pt x="12749" y="96511"/>
                  </a:lnTo>
                  <a:lnTo>
                    <a:pt x="0" y="96511"/>
                  </a:lnTo>
                  <a:close/>
                  <a:moveTo>
                    <a:pt x="12749" y="42564"/>
                  </a:moveTo>
                  <a:lnTo>
                    <a:pt x="40250" y="42564"/>
                  </a:lnTo>
                  <a:cubicBezTo>
                    <a:pt x="46080" y="42564"/>
                    <a:pt x="50610" y="41964"/>
                    <a:pt x="53842" y="40770"/>
                  </a:cubicBezTo>
                  <a:cubicBezTo>
                    <a:pt x="57143" y="39577"/>
                    <a:pt x="59637" y="37648"/>
                    <a:pt x="61323" y="34978"/>
                  </a:cubicBezTo>
                  <a:cubicBezTo>
                    <a:pt x="63079" y="32307"/>
                    <a:pt x="63957" y="29428"/>
                    <a:pt x="63957" y="26340"/>
                  </a:cubicBezTo>
                  <a:cubicBezTo>
                    <a:pt x="63957" y="21774"/>
                    <a:pt x="62306" y="18011"/>
                    <a:pt x="59004" y="15065"/>
                  </a:cubicBezTo>
                  <a:cubicBezTo>
                    <a:pt x="55703" y="12111"/>
                    <a:pt x="50470" y="10641"/>
                    <a:pt x="43305" y="10641"/>
                  </a:cubicBezTo>
                  <a:lnTo>
                    <a:pt x="12749" y="10641"/>
                  </a:lnTo>
                  <a:lnTo>
                    <a:pt x="12749" y="42564"/>
                  </a:lnTo>
                  <a:close/>
                  <a:moveTo>
                    <a:pt x="140557" y="73961"/>
                  </a:moveTo>
                  <a:lnTo>
                    <a:pt x="152780" y="75546"/>
                  </a:lnTo>
                  <a:cubicBezTo>
                    <a:pt x="150883" y="82640"/>
                    <a:pt x="147301" y="88190"/>
                    <a:pt x="142032" y="92188"/>
                  </a:cubicBezTo>
                  <a:cubicBezTo>
                    <a:pt x="136834" y="96127"/>
                    <a:pt x="130161" y="98089"/>
                    <a:pt x="122013" y="98089"/>
                  </a:cubicBezTo>
                  <a:cubicBezTo>
                    <a:pt x="111828" y="98089"/>
                    <a:pt x="103714" y="94967"/>
                    <a:pt x="97674" y="88716"/>
                  </a:cubicBezTo>
                  <a:cubicBezTo>
                    <a:pt x="91703" y="82390"/>
                    <a:pt x="88718" y="73543"/>
                    <a:pt x="88718" y="62160"/>
                  </a:cubicBezTo>
                  <a:cubicBezTo>
                    <a:pt x="88718" y="50359"/>
                    <a:pt x="91738" y="41229"/>
                    <a:pt x="97779" y="34769"/>
                  </a:cubicBezTo>
                  <a:cubicBezTo>
                    <a:pt x="103820" y="28234"/>
                    <a:pt x="111687" y="24971"/>
                    <a:pt x="121381" y="24971"/>
                  </a:cubicBezTo>
                  <a:cubicBezTo>
                    <a:pt x="130723" y="24971"/>
                    <a:pt x="138344" y="28167"/>
                    <a:pt x="144245" y="34553"/>
                  </a:cubicBezTo>
                  <a:cubicBezTo>
                    <a:pt x="150216" y="40878"/>
                    <a:pt x="153201" y="49833"/>
                    <a:pt x="153201" y="61425"/>
                  </a:cubicBezTo>
                  <a:cubicBezTo>
                    <a:pt x="153201" y="62127"/>
                    <a:pt x="153166" y="63179"/>
                    <a:pt x="153095" y="64588"/>
                  </a:cubicBezTo>
                  <a:lnTo>
                    <a:pt x="100940" y="64588"/>
                  </a:lnTo>
                  <a:cubicBezTo>
                    <a:pt x="101361" y="72242"/>
                    <a:pt x="103539" y="78108"/>
                    <a:pt x="107472" y="82181"/>
                  </a:cubicBezTo>
                  <a:cubicBezTo>
                    <a:pt x="111406" y="86254"/>
                    <a:pt x="116288" y="88291"/>
                    <a:pt x="122118" y="88291"/>
                  </a:cubicBezTo>
                  <a:cubicBezTo>
                    <a:pt x="126473" y="88291"/>
                    <a:pt x="130161" y="87171"/>
                    <a:pt x="133181" y="84919"/>
                  </a:cubicBezTo>
                  <a:cubicBezTo>
                    <a:pt x="136273" y="82606"/>
                    <a:pt x="138731" y="78951"/>
                    <a:pt x="140557" y="73961"/>
                  </a:cubicBezTo>
                  <a:close/>
                  <a:moveTo>
                    <a:pt x="101572" y="54783"/>
                  </a:moveTo>
                  <a:lnTo>
                    <a:pt x="140662" y="54783"/>
                  </a:lnTo>
                  <a:cubicBezTo>
                    <a:pt x="140171" y="48957"/>
                    <a:pt x="138695" y="44567"/>
                    <a:pt x="136237" y="41613"/>
                  </a:cubicBezTo>
                  <a:cubicBezTo>
                    <a:pt x="132444" y="37048"/>
                    <a:pt x="127527" y="34769"/>
                    <a:pt x="121486" y="34769"/>
                  </a:cubicBezTo>
                  <a:cubicBezTo>
                    <a:pt x="116078" y="34769"/>
                    <a:pt x="111512" y="36596"/>
                    <a:pt x="107789" y="40244"/>
                  </a:cubicBezTo>
                  <a:cubicBezTo>
                    <a:pt x="104066" y="43832"/>
                    <a:pt x="101993" y="48674"/>
                    <a:pt x="101572" y="54783"/>
                  </a:cubicBezTo>
                  <a:close/>
                  <a:moveTo>
                    <a:pt x="192713" y="85870"/>
                  </a:moveTo>
                  <a:lnTo>
                    <a:pt x="194398" y="96403"/>
                  </a:lnTo>
                  <a:cubicBezTo>
                    <a:pt x="191097" y="97111"/>
                    <a:pt x="188112" y="97462"/>
                    <a:pt x="185442" y="97462"/>
                  </a:cubicBezTo>
                  <a:cubicBezTo>
                    <a:pt x="181158" y="97462"/>
                    <a:pt x="177821" y="96794"/>
                    <a:pt x="175433" y="95459"/>
                  </a:cubicBezTo>
                  <a:cubicBezTo>
                    <a:pt x="173115" y="94050"/>
                    <a:pt x="171464" y="92263"/>
                    <a:pt x="170481" y="90085"/>
                  </a:cubicBezTo>
                  <a:cubicBezTo>
                    <a:pt x="169497" y="87839"/>
                    <a:pt x="169006" y="83166"/>
                    <a:pt x="169006" y="76072"/>
                  </a:cubicBezTo>
                  <a:lnTo>
                    <a:pt x="169006" y="35821"/>
                  </a:lnTo>
                  <a:lnTo>
                    <a:pt x="160366" y="35821"/>
                  </a:lnTo>
                  <a:lnTo>
                    <a:pt x="160366" y="26549"/>
                  </a:lnTo>
                  <a:lnTo>
                    <a:pt x="169006" y="26549"/>
                  </a:lnTo>
                  <a:lnTo>
                    <a:pt x="169006" y="9265"/>
                  </a:lnTo>
                  <a:lnTo>
                    <a:pt x="180806" y="2104"/>
                  </a:lnTo>
                  <a:lnTo>
                    <a:pt x="180806" y="26549"/>
                  </a:lnTo>
                  <a:lnTo>
                    <a:pt x="192713" y="26549"/>
                  </a:lnTo>
                  <a:lnTo>
                    <a:pt x="192713" y="35821"/>
                  </a:lnTo>
                  <a:lnTo>
                    <a:pt x="180806" y="35821"/>
                  </a:lnTo>
                  <a:lnTo>
                    <a:pt x="180806" y="76699"/>
                  </a:lnTo>
                  <a:cubicBezTo>
                    <a:pt x="180806" y="80071"/>
                    <a:pt x="181017" y="82249"/>
                    <a:pt x="181439" y="83233"/>
                  </a:cubicBezTo>
                  <a:cubicBezTo>
                    <a:pt x="181860" y="84150"/>
                    <a:pt x="182527" y="84919"/>
                    <a:pt x="183440" y="85553"/>
                  </a:cubicBezTo>
                  <a:cubicBezTo>
                    <a:pt x="184424" y="86113"/>
                    <a:pt x="185794" y="86396"/>
                    <a:pt x="187550" y="86396"/>
                  </a:cubicBezTo>
                  <a:cubicBezTo>
                    <a:pt x="188814" y="86396"/>
                    <a:pt x="190535" y="86221"/>
                    <a:pt x="192713" y="85870"/>
                  </a:cubicBezTo>
                  <a:close/>
                  <a:moveTo>
                    <a:pt x="207148" y="96511"/>
                  </a:moveTo>
                  <a:lnTo>
                    <a:pt x="207148" y="26549"/>
                  </a:lnTo>
                  <a:lnTo>
                    <a:pt x="217790" y="26549"/>
                  </a:lnTo>
                  <a:lnTo>
                    <a:pt x="217790" y="37190"/>
                  </a:lnTo>
                  <a:cubicBezTo>
                    <a:pt x="220529" y="32206"/>
                    <a:pt x="223058" y="28936"/>
                    <a:pt x="225376" y="27392"/>
                  </a:cubicBezTo>
                  <a:cubicBezTo>
                    <a:pt x="227694" y="25773"/>
                    <a:pt x="230222" y="24971"/>
                    <a:pt x="232962" y="24971"/>
                  </a:cubicBezTo>
                  <a:cubicBezTo>
                    <a:pt x="236966" y="24971"/>
                    <a:pt x="241040" y="26232"/>
                    <a:pt x="245185" y="28760"/>
                  </a:cubicBezTo>
                  <a:lnTo>
                    <a:pt x="241075" y="39826"/>
                  </a:lnTo>
                  <a:cubicBezTo>
                    <a:pt x="238195" y="38066"/>
                    <a:pt x="235316" y="37190"/>
                    <a:pt x="232436" y="37190"/>
                  </a:cubicBezTo>
                  <a:cubicBezTo>
                    <a:pt x="229837" y="37190"/>
                    <a:pt x="227483" y="37999"/>
                    <a:pt x="225376" y="39610"/>
                  </a:cubicBezTo>
                  <a:cubicBezTo>
                    <a:pt x="223339" y="41162"/>
                    <a:pt x="221864" y="43299"/>
                    <a:pt x="220950" y="46044"/>
                  </a:cubicBezTo>
                  <a:cubicBezTo>
                    <a:pt x="219686" y="50258"/>
                    <a:pt x="219054" y="54857"/>
                    <a:pt x="219054" y="59841"/>
                  </a:cubicBezTo>
                  <a:lnTo>
                    <a:pt x="219054" y="96511"/>
                  </a:lnTo>
                  <a:lnTo>
                    <a:pt x="207148" y="96511"/>
                  </a:lnTo>
                  <a:close/>
                  <a:moveTo>
                    <a:pt x="250137" y="61526"/>
                  </a:moveTo>
                  <a:cubicBezTo>
                    <a:pt x="250137" y="48606"/>
                    <a:pt x="253719" y="39017"/>
                    <a:pt x="260884" y="32766"/>
                  </a:cubicBezTo>
                  <a:cubicBezTo>
                    <a:pt x="266925" y="27567"/>
                    <a:pt x="274265" y="24971"/>
                    <a:pt x="282905" y="24971"/>
                  </a:cubicBezTo>
                  <a:cubicBezTo>
                    <a:pt x="292528" y="24971"/>
                    <a:pt x="300361" y="28126"/>
                    <a:pt x="306402" y="34452"/>
                  </a:cubicBezTo>
                  <a:cubicBezTo>
                    <a:pt x="312513" y="40770"/>
                    <a:pt x="315568" y="49483"/>
                    <a:pt x="315568" y="60582"/>
                  </a:cubicBezTo>
                  <a:cubicBezTo>
                    <a:pt x="315568" y="69571"/>
                    <a:pt x="314234" y="76665"/>
                    <a:pt x="311564" y="81864"/>
                  </a:cubicBezTo>
                  <a:cubicBezTo>
                    <a:pt x="308895" y="86996"/>
                    <a:pt x="304962" y="90995"/>
                    <a:pt x="299763" y="93874"/>
                  </a:cubicBezTo>
                  <a:cubicBezTo>
                    <a:pt x="294636" y="96686"/>
                    <a:pt x="289016" y="98089"/>
                    <a:pt x="282905" y="98089"/>
                  </a:cubicBezTo>
                  <a:cubicBezTo>
                    <a:pt x="273071" y="98089"/>
                    <a:pt x="265133" y="94967"/>
                    <a:pt x="259093" y="88716"/>
                  </a:cubicBezTo>
                  <a:cubicBezTo>
                    <a:pt x="253122" y="82390"/>
                    <a:pt x="250137" y="73327"/>
                    <a:pt x="250137" y="61526"/>
                  </a:cubicBezTo>
                  <a:close/>
                  <a:moveTo>
                    <a:pt x="262253" y="61526"/>
                  </a:moveTo>
                  <a:cubicBezTo>
                    <a:pt x="262253" y="70522"/>
                    <a:pt x="264185" y="77232"/>
                    <a:pt x="268049" y="81655"/>
                  </a:cubicBezTo>
                  <a:cubicBezTo>
                    <a:pt x="271983" y="86079"/>
                    <a:pt x="276934" y="88291"/>
                    <a:pt x="282905" y="88291"/>
                  </a:cubicBezTo>
                  <a:cubicBezTo>
                    <a:pt x="288805" y="88291"/>
                    <a:pt x="293688" y="86079"/>
                    <a:pt x="297551" y="81655"/>
                  </a:cubicBezTo>
                  <a:cubicBezTo>
                    <a:pt x="301485" y="77158"/>
                    <a:pt x="303451" y="70313"/>
                    <a:pt x="303451" y="61108"/>
                  </a:cubicBezTo>
                  <a:cubicBezTo>
                    <a:pt x="303451" y="52470"/>
                    <a:pt x="301485" y="45936"/>
                    <a:pt x="297551" y="41512"/>
                  </a:cubicBezTo>
                  <a:cubicBezTo>
                    <a:pt x="293618" y="37014"/>
                    <a:pt x="288735" y="34769"/>
                    <a:pt x="282905" y="34769"/>
                  </a:cubicBezTo>
                  <a:cubicBezTo>
                    <a:pt x="276934" y="34769"/>
                    <a:pt x="271983" y="37014"/>
                    <a:pt x="268049" y="41512"/>
                  </a:cubicBezTo>
                  <a:cubicBezTo>
                    <a:pt x="264185" y="45936"/>
                    <a:pt x="262253" y="52612"/>
                    <a:pt x="262253" y="61526"/>
                  </a:cubicBezTo>
                  <a:close/>
                  <a:moveTo>
                    <a:pt x="328630" y="123275"/>
                  </a:moveTo>
                  <a:lnTo>
                    <a:pt x="328630" y="26549"/>
                  </a:lnTo>
                  <a:lnTo>
                    <a:pt x="339487" y="26549"/>
                  </a:lnTo>
                  <a:lnTo>
                    <a:pt x="339487" y="35612"/>
                  </a:lnTo>
                  <a:cubicBezTo>
                    <a:pt x="342016" y="32098"/>
                    <a:pt x="344862" y="29462"/>
                    <a:pt x="348018" y="27708"/>
                  </a:cubicBezTo>
                  <a:cubicBezTo>
                    <a:pt x="351254" y="25881"/>
                    <a:pt x="355152" y="24971"/>
                    <a:pt x="359717" y="24971"/>
                  </a:cubicBezTo>
                  <a:cubicBezTo>
                    <a:pt x="365685" y="24971"/>
                    <a:pt x="370958" y="26515"/>
                    <a:pt x="375524" y="29603"/>
                  </a:cubicBezTo>
                  <a:cubicBezTo>
                    <a:pt x="380089" y="32692"/>
                    <a:pt x="383528" y="37048"/>
                    <a:pt x="385848" y="42672"/>
                  </a:cubicBezTo>
                  <a:cubicBezTo>
                    <a:pt x="388235" y="48222"/>
                    <a:pt x="389429" y="54331"/>
                    <a:pt x="389429" y="61000"/>
                  </a:cubicBezTo>
                  <a:cubicBezTo>
                    <a:pt x="389429" y="68169"/>
                    <a:pt x="388127" y="74629"/>
                    <a:pt x="385531" y="80388"/>
                  </a:cubicBezTo>
                  <a:cubicBezTo>
                    <a:pt x="383002" y="86079"/>
                    <a:pt x="379280" y="90469"/>
                    <a:pt x="374364" y="93557"/>
                  </a:cubicBezTo>
                  <a:cubicBezTo>
                    <a:pt x="369448" y="96578"/>
                    <a:pt x="364283" y="98089"/>
                    <a:pt x="358874" y="98089"/>
                  </a:cubicBezTo>
                  <a:cubicBezTo>
                    <a:pt x="354943" y="98089"/>
                    <a:pt x="351389" y="97246"/>
                    <a:pt x="348233" y="95560"/>
                  </a:cubicBezTo>
                  <a:cubicBezTo>
                    <a:pt x="345138" y="93874"/>
                    <a:pt x="342576" y="91770"/>
                    <a:pt x="340539" y="89242"/>
                  </a:cubicBezTo>
                  <a:lnTo>
                    <a:pt x="340539" y="123275"/>
                  </a:lnTo>
                  <a:lnTo>
                    <a:pt x="328630" y="123275"/>
                  </a:lnTo>
                  <a:close/>
                  <a:moveTo>
                    <a:pt x="339379" y="61951"/>
                  </a:moveTo>
                  <a:cubicBezTo>
                    <a:pt x="339379" y="70940"/>
                    <a:pt x="341207" y="77582"/>
                    <a:pt x="344862" y="81864"/>
                  </a:cubicBezTo>
                  <a:cubicBezTo>
                    <a:pt x="348510" y="86153"/>
                    <a:pt x="352940" y="88291"/>
                    <a:pt x="358133" y="88291"/>
                  </a:cubicBezTo>
                  <a:cubicBezTo>
                    <a:pt x="363406" y="88291"/>
                    <a:pt x="367897" y="86079"/>
                    <a:pt x="371619" y="81655"/>
                  </a:cubicBezTo>
                  <a:cubicBezTo>
                    <a:pt x="375416" y="77232"/>
                    <a:pt x="377311" y="70313"/>
                    <a:pt x="377311" y="60899"/>
                  </a:cubicBezTo>
                  <a:cubicBezTo>
                    <a:pt x="377311" y="52045"/>
                    <a:pt x="375450" y="45410"/>
                    <a:pt x="371727" y="40986"/>
                  </a:cubicBezTo>
                  <a:cubicBezTo>
                    <a:pt x="368072" y="36488"/>
                    <a:pt x="363723" y="34243"/>
                    <a:pt x="358665" y="34243"/>
                  </a:cubicBezTo>
                  <a:cubicBezTo>
                    <a:pt x="353608" y="34243"/>
                    <a:pt x="349110" y="36630"/>
                    <a:pt x="345179" y="41404"/>
                  </a:cubicBezTo>
                  <a:cubicBezTo>
                    <a:pt x="341315" y="46111"/>
                    <a:pt x="339379" y="52962"/>
                    <a:pt x="339379" y="61951"/>
                  </a:cubicBezTo>
                  <a:close/>
                  <a:moveTo>
                    <a:pt x="398492" y="61526"/>
                  </a:moveTo>
                  <a:cubicBezTo>
                    <a:pt x="398492" y="48606"/>
                    <a:pt x="402072" y="39017"/>
                    <a:pt x="409241" y="32766"/>
                  </a:cubicBezTo>
                  <a:cubicBezTo>
                    <a:pt x="415276" y="27567"/>
                    <a:pt x="422619" y="24971"/>
                    <a:pt x="431258" y="24971"/>
                  </a:cubicBezTo>
                  <a:cubicBezTo>
                    <a:pt x="440880" y="24971"/>
                    <a:pt x="448716" y="28126"/>
                    <a:pt x="454758" y="34452"/>
                  </a:cubicBezTo>
                  <a:cubicBezTo>
                    <a:pt x="460868" y="40770"/>
                    <a:pt x="463922" y="49483"/>
                    <a:pt x="463922" y="60582"/>
                  </a:cubicBezTo>
                  <a:cubicBezTo>
                    <a:pt x="463922" y="69571"/>
                    <a:pt x="462587" y="76665"/>
                    <a:pt x="459917" y="81864"/>
                  </a:cubicBezTo>
                  <a:cubicBezTo>
                    <a:pt x="457247" y="86996"/>
                    <a:pt x="453315" y="90995"/>
                    <a:pt x="448116" y="93874"/>
                  </a:cubicBezTo>
                  <a:cubicBezTo>
                    <a:pt x="442991" y="96686"/>
                    <a:pt x="437367" y="98089"/>
                    <a:pt x="431258" y="98089"/>
                  </a:cubicBezTo>
                  <a:cubicBezTo>
                    <a:pt x="421426" y="98089"/>
                    <a:pt x="413489" y="94967"/>
                    <a:pt x="407447" y="88716"/>
                  </a:cubicBezTo>
                  <a:cubicBezTo>
                    <a:pt x="401479" y="82390"/>
                    <a:pt x="398492" y="73327"/>
                    <a:pt x="398492" y="61526"/>
                  </a:cubicBezTo>
                  <a:close/>
                  <a:moveTo>
                    <a:pt x="410609" y="61526"/>
                  </a:moveTo>
                  <a:cubicBezTo>
                    <a:pt x="410609" y="70522"/>
                    <a:pt x="412538" y="77232"/>
                    <a:pt x="416402" y="81655"/>
                  </a:cubicBezTo>
                  <a:cubicBezTo>
                    <a:pt x="420333" y="86079"/>
                    <a:pt x="425290" y="88291"/>
                    <a:pt x="431258" y="88291"/>
                  </a:cubicBezTo>
                  <a:cubicBezTo>
                    <a:pt x="437158" y="88291"/>
                    <a:pt x="442040" y="86079"/>
                    <a:pt x="445904" y="81655"/>
                  </a:cubicBezTo>
                  <a:cubicBezTo>
                    <a:pt x="449836" y="77158"/>
                    <a:pt x="451805" y="70313"/>
                    <a:pt x="451805" y="61108"/>
                  </a:cubicBezTo>
                  <a:cubicBezTo>
                    <a:pt x="451805" y="52470"/>
                    <a:pt x="449836" y="45936"/>
                    <a:pt x="445904" y="41512"/>
                  </a:cubicBezTo>
                  <a:cubicBezTo>
                    <a:pt x="441973" y="37014"/>
                    <a:pt x="437091" y="34769"/>
                    <a:pt x="431258" y="34769"/>
                  </a:cubicBezTo>
                  <a:cubicBezTo>
                    <a:pt x="425290" y="34769"/>
                    <a:pt x="420333" y="37014"/>
                    <a:pt x="416402" y="41512"/>
                  </a:cubicBezTo>
                  <a:cubicBezTo>
                    <a:pt x="412538" y="45936"/>
                    <a:pt x="410609" y="52612"/>
                    <a:pt x="410609" y="61526"/>
                  </a:cubicBezTo>
                  <a:close/>
                  <a:moveTo>
                    <a:pt x="472244" y="75647"/>
                  </a:moveTo>
                  <a:lnTo>
                    <a:pt x="484045" y="73752"/>
                  </a:lnTo>
                  <a:cubicBezTo>
                    <a:pt x="484679" y="78459"/>
                    <a:pt x="486506" y="82073"/>
                    <a:pt x="489527" y="84602"/>
                  </a:cubicBezTo>
                  <a:cubicBezTo>
                    <a:pt x="492548" y="87064"/>
                    <a:pt x="496763" y="88291"/>
                    <a:pt x="502171" y="88291"/>
                  </a:cubicBezTo>
                  <a:cubicBezTo>
                    <a:pt x="507579" y="88291"/>
                    <a:pt x="511585" y="87205"/>
                    <a:pt x="514181" y="85027"/>
                  </a:cubicBezTo>
                  <a:cubicBezTo>
                    <a:pt x="516851" y="82782"/>
                    <a:pt x="518186" y="80179"/>
                    <a:pt x="518186" y="77232"/>
                  </a:cubicBezTo>
                  <a:cubicBezTo>
                    <a:pt x="518186" y="74561"/>
                    <a:pt x="517026" y="72451"/>
                    <a:pt x="514707" y="70906"/>
                  </a:cubicBezTo>
                  <a:cubicBezTo>
                    <a:pt x="513095" y="69854"/>
                    <a:pt x="509056" y="68519"/>
                    <a:pt x="502589" y="66901"/>
                  </a:cubicBezTo>
                  <a:cubicBezTo>
                    <a:pt x="493883" y="64655"/>
                    <a:pt x="487841" y="62760"/>
                    <a:pt x="484470" y="61216"/>
                  </a:cubicBezTo>
                  <a:cubicBezTo>
                    <a:pt x="481165" y="59598"/>
                    <a:pt x="478636" y="57386"/>
                    <a:pt x="476883" y="54574"/>
                  </a:cubicBezTo>
                  <a:cubicBezTo>
                    <a:pt x="475123" y="51695"/>
                    <a:pt x="474247" y="48532"/>
                    <a:pt x="474247" y="45093"/>
                  </a:cubicBezTo>
                  <a:cubicBezTo>
                    <a:pt x="474247" y="42004"/>
                    <a:pt x="474948" y="39125"/>
                    <a:pt x="476357" y="36455"/>
                  </a:cubicBezTo>
                  <a:cubicBezTo>
                    <a:pt x="477827" y="33784"/>
                    <a:pt x="479796" y="31572"/>
                    <a:pt x="482258" y="29812"/>
                  </a:cubicBezTo>
                  <a:cubicBezTo>
                    <a:pt x="484085" y="28477"/>
                    <a:pt x="486573" y="27358"/>
                    <a:pt x="489736" y="26441"/>
                  </a:cubicBezTo>
                  <a:cubicBezTo>
                    <a:pt x="492966" y="25463"/>
                    <a:pt x="496412" y="24971"/>
                    <a:pt x="500060" y="24971"/>
                  </a:cubicBezTo>
                  <a:cubicBezTo>
                    <a:pt x="505543" y="24971"/>
                    <a:pt x="510351" y="25773"/>
                    <a:pt x="514498" y="27392"/>
                  </a:cubicBezTo>
                  <a:cubicBezTo>
                    <a:pt x="518645" y="28936"/>
                    <a:pt x="521700" y="31080"/>
                    <a:pt x="523662" y="33818"/>
                  </a:cubicBezTo>
                  <a:cubicBezTo>
                    <a:pt x="525631" y="36488"/>
                    <a:pt x="527000" y="40069"/>
                    <a:pt x="527775" y="44567"/>
                  </a:cubicBezTo>
                  <a:lnTo>
                    <a:pt x="516184" y="46145"/>
                  </a:lnTo>
                  <a:cubicBezTo>
                    <a:pt x="515624" y="42564"/>
                    <a:pt x="514080" y="39793"/>
                    <a:pt x="511551" y="37823"/>
                  </a:cubicBezTo>
                  <a:cubicBezTo>
                    <a:pt x="509015" y="35787"/>
                    <a:pt x="505468" y="34769"/>
                    <a:pt x="500903" y="34769"/>
                  </a:cubicBezTo>
                  <a:cubicBezTo>
                    <a:pt x="495427" y="34769"/>
                    <a:pt x="491530" y="35679"/>
                    <a:pt x="489210" y="37507"/>
                  </a:cubicBezTo>
                  <a:cubicBezTo>
                    <a:pt x="486890" y="39260"/>
                    <a:pt x="485730" y="41337"/>
                    <a:pt x="485730" y="43724"/>
                  </a:cubicBezTo>
                  <a:cubicBezTo>
                    <a:pt x="485730" y="45268"/>
                    <a:pt x="486223" y="46671"/>
                    <a:pt x="487207" y="47939"/>
                  </a:cubicBezTo>
                  <a:cubicBezTo>
                    <a:pt x="488124" y="49200"/>
                    <a:pt x="489628" y="50258"/>
                    <a:pt x="491739" y="51101"/>
                  </a:cubicBezTo>
                  <a:cubicBezTo>
                    <a:pt x="492932" y="51519"/>
                    <a:pt x="496412" y="52504"/>
                    <a:pt x="502171" y="54048"/>
                  </a:cubicBezTo>
                  <a:cubicBezTo>
                    <a:pt x="510600" y="56294"/>
                    <a:pt x="516467" y="58155"/>
                    <a:pt x="519764" y="59632"/>
                  </a:cubicBezTo>
                  <a:cubicBezTo>
                    <a:pt x="523069" y="61041"/>
                    <a:pt x="525665" y="63111"/>
                    <a:pt x="527566" y="65849"/>
                  </a:cubicBezTo>
                  <a:cubicBezTo>
                    <a:pt x="529461" y="68519"/>
                    <a:pt x="530405" y="71891"/>
                    <a:pt x="530405" y="75964"/>
                  </a:cubicBezTo>
                  <a:cubicBezTo>
                    <a:pt x="530405" y="79895"/>
                    <a:pt x="529252" y="83624"/>
                    <a:pt x="526932" y="87131"/>
                  </a:cubicBezTo>
                  <a:cubicBezTo>
                    <a:pt x="524613" y="90644"/>
                    <a:pt x="521275" y="93348"/>
                    <a:pt x="516919" y="95243"/>
                  </a:cubicBezTo>
                  <a:cubicBezTo>
                    <a:pt x="512569" y="97145"/>
                    <a:pt x="507646" y="98089"/>
                    <a:pt x="502171" y="98089"/>
                  </a:cubicBezTo>
                  <a:cubicBezTo>
                    <a:pt x="493108" y="98089"/>
                    <a:pt x="486189" y="96194"/>
                    <a:pt x="481415" y="92404"/>
                  </a:cubicBezTo>
                  <a:cubicBezTo>
                    <a:pt x="476634" y="88608"/>
                    <a:pt x="473579" y="83024"/>
                    <a:pt x="472244" y="75647"/>
                  </a:cubicBezTo>
                  <a:close/>
                  <a:moveTo>
                    <a:pt x="540102" y="61526"/>
                  </a:moveTo>
                  <a:cubicBezTo>
                    <a:pt x="540102" y="48606"/>
                    <a:pt x="543683" y="39017"/>
                    <a:pt x="550851" y="32766"/>
                  </a:cubicBezTo>
                  <a:cubicBezTo>
                    <a:pt x="556886" y="27567"/>
                    <a:pt x="564230" y="24971"/>
                    <a:pt x="572868" y="24971"/>
                  </a:cubicBezTo>
                  <a:cubicBezTo>
                    <a:pt x="582491" y="24971"/>
                    <a:pt x="590327" y="28126"/>
                    <a:pt x="596369" y="34452"/>
                  </a:cubicBezTo>
                  <a:cubicBezTo>
                    <a:pt x="602478" y="40770"/>
                    <a:pt x="605533" y="49483"/>
                    <a:pt x="605533" y="60582"/>
                  </a:cubicBezTo>
                  <a:cubicBezTo>
                    <a:pt x="605533" y="69571"/>
                    <a:pt x="604198" y="76665"/>
                    <a:pt x="601528" y="81864"/>
                  </a:cubicBezTo>
                  <a:cubicBezTo>
                    <a:pt x="598857" y="86996"/>
                    <a:pt x="594926" y="90995"/>
                    <a:pt x="589727" y="93874"/>
                  </a:cubicBezTo>
                  <a:cubicBezTo>
                    <a:pt x="584602" y="96686"/>
                    <a:pt x="578984" y="98089"/>
                    <a:pt x="572868" y="98089"/>
                  </a:cubicBezTo>
                  <a:cubicBezTo>
                    <a:pt x="563036" y="98089"/>
                    <a:pt x="555099" y="94967"/>
                    <a:pt x="549057" y="88716"/>
                  </a:cubicBezTo>
                  <a:cubicBezTo>
                    <a:pt x="543090" y="82390"/>
                    <a:pt x="540102" y="73327"/>
                    <a:pt x="540102" y="61526"/>
                  </a:cubicBezTo>
                  <a:close/>
                  <a:moveTo>
                    <a:pt x="552220" y="61526"/>
                  </a:moveTo>
                  <a:cubicBezTo>
                    <a:pt x="552220" y="70522"/>
                    <a:pt x="554149" y="77232"/>
                    <a:pt x="558013" y="81655"/>
                  </a:cubicBezTo>
                  <a:cubicBezTo>
                    <a:pt x="561944" y="86079"/>
                    <a:pt x="566900" y="88291"/>
                    <a:pt x="572868" y="88291"/>
                  </a:cubicBezTo>
                  <a:cubicBezTo>
                    <a:pt x="578769" y="88291"/>
                    <a:pt x="583651" y="86079"/>
                    <a:pt x="587515" y="81655"/>
                  </a:cubicBezTo>
                  <a:cubicBezTo>
                    <a:pt x="591446" y="77158"/>
                    <a:pt x="593415" y="70313"/>
                    <a:pt x="593415" y="61108"/>
                  </a:cubicBezTo>
                  <a:cubicBezTo>
                    <a:pt x="593415" y="52470"/>
                    <a:pt x="591446" y="45936"/>
                    <a:pt x="587515" y="41512"/>
                  </a:cubicBezTo>
                  <a:cubicBezTo>
                    <a:pt x="583583" y="37014"/>
                    <a:pt x="578701" y="34769"/>
                    <a:pt x="572868" y="34769"/>
                  </a:cubicBezTo>
                  <a:cubicBezTo>
                    <a:pt x="566900" y="34769"/>
                    <a:pt x="561944" y="37014"/>
                    <a:pt x="558013" y="41512"/>
                  </a:cubicBezTo>
                  <a:cubicBezTo>
                    <a:pt x="554149" y="45936"/>
                    <a:pt x="552220" y="52612"/>
                    <a:pt x="552220" y="61526"/>
                  </a:cubicBezTo>
                  <a:close/>
                  <a:moveTo>
                    <a:pt x="618602" y="96511"/>
                  </a:moveTo>
                  <a:lnTo>
                    <a:pt x="618602" y="26549"/>
                  </a:lnTo>
                  <a:lnTo>
                    <a:pt x="629344" y="26549"/>
                  </a:lnTo>
                  <a:lnTo>
                    <a:pt x="629344" y="36556"/>
                  </a:lnTo>
                  <a:cubicBezTo>
                    <a:pt x="634476" y="28835"/>
                    <a:pt x="641887" y="24971"/>
                    <a:pt x="651577" y="24971"/>
                  </a:cubicBezTo>
                  <a:cubicBezTo>
                    <a:pt x="655791" y="24971"/>
                    <a:pt x="659655" y="25739"/>
                    <a:pt x="663169" y="27284"/>
                  </a:cubicBezTo>
                  <a:cubicBezTo>
                    <a:pt x="666749" y="28760"/>
                    <a:pt x="669420" y="30729"/>
                    <a:pt x="671173" y="33184"/>
                  </a:cubicBezTo>
                  <a:cubicBezTo>
                    <a:pt x="672933" y="35645"/>
                    <a:pt x="674160" y="38559"/>
                    <a:pt x="674862" y="41930"/>
                  </a:cubicBezTo>
                  <a:cubicBezTo>
                    <a:pt x="675286" y="44183"/>
                    <a:pt x="675496" y="48040"/>
                    <a:pt x="675496" y="53522"/>
                  </a:cubicBezTo>
                  <a:lnTo>
                    <a:pt x="675496" y="96511"/>
                  </a:lnTo>
                  <a:lnTo>
                    <a:pt x="663587" y="96511"/>
                  </a:lnTo>
                  <a:lnTo>
                    <a:pt x="663587" y="53947"/>
                  </a:lnTo>
                  <a:cubicBezTo>
                    <a:pt x="663587" y="49098"/>
                    <a:pt x="663135" y="45477"/>
                    <a:pt x="662218" y="43090"/>
                  </a:cubicBezTo>
                  <a:cubicBezTo>
                    <a:pt x="661307" y="40703"/>
                    <a:pt x="659655" y="38808"/>
                    <a:pt x="657268" y="37399"/>
                  </a:cubicBezTo>
                  <a:cubicBezTo>
                    <a:pt x="654948" y="35996"/>
                    <a:pt x="652211" y="35295"/>
                    <a:pt x="649048" y="35295"/>
                  </a:cubicBezTo>
                  <a:cubicBezTo>
                    <a:pt x="643990" y="35295"/>
                    <a:pt x="639634" y="36906"/>
                    <a:pt x="635986" y="40143"/>
                  </a:cubicBezTo>
                  <a:cubicBezTo>
                    <a:pt x="632331" y="43299"/>
                    <a:pt x="630504" y="49341"/>
                    <a:pt x="630504" y="58263"/>
                  </a:cubicBezTo>
                  <a:lnTo>
                    <a:pt x="630504" y="96511"/>
                  </a:lnTo>
                  <a:lnTo>
                    <a:pt x="618602" y="96511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F3F87AC-4419-4849-A02A-61552090C46F}"/>
                </a:ext>
              </a:extLst>
            </p:cNvPr>
            <p:cNvSpPr/>
            <p:nvPr/>
          </p:nvSpPr>
          <p:spPr>
            <a:xfrm>
              <a:off x="819465" y="1387028"/>
              <a:ext cx="285749" cy="101777"/>
            </a:xfrm>
            <a:custGeom>
              <a:avLst/>
              <a:gdLst>
                <a:gd name="connsiteX0" fmla="*/ 35613 w 285749"/>
                <a:gd name="connsiteY0" fmla="*/ 98197 h 101777"/>
                <a:gd name="connsiteX1" fmla="*/ 23707 w 285749"/>
                <a:gd name="connsiteY1" fmla="*/ 98197 h 101777"/>
                <a:gd name="connsiteX2" fmla="*/ 23707 w 285749"/>
                <a:gd name="connsiteY2" fmla="*/ 22651 h 101777"/>
                <a:gd name="connsiteX3" fmla="*/ 12538 w 285749"/>
                <a:gd name="connsiteY3" fmla="*/ 30871 h 101777"/>
                <a:gd name="connsiteX4" fmla="*/ 0 w 285749"/>
                <a:gd name="connsiteY4" fmla="*/ 36981 h 101777"/>
                <a:gd name="connsiteX5" fmla="*/ 0 w 285749"/>
                <a:gd name="connsiteY5" fmla="*/ 25497 h 101777"/>
                <a:gd name="connsiteX6" fmla="*/ 17385 w 285749"/>
                <a:gd name="connsiteY6" fmla="*/ 14222 h 101777"/>
                <a:gd name="connsiteX7" fmla="*/ 27922 w 285749"/>
                <a:gd name="connsiteY7" fmla="*/ 1261 h 101777"/>
                <a:gd name="connsiteX8" fmla="*/ 35613 w 285749"/>
                <a:gd name="connsiteY8" fmla="*/ 1261 h 101777"/>
                <a:gd name="connsiteX9" fmla="*/ 35613 w 285749"/>
                <a:gd name="connsiteY9" fmla="*/ 98197 h 101777"/>
                <a:gd name="connsiteX10" fmla="*/ 71753 w 285749"/>
                <a:gd name="connsiteY10" fmla="*/ 98197 h 101777"/>
                <a:gd name="connsiteX11" fmla="*/ 71753 w 285749"/>
                <a:gd name="connsiteY11" fmla="*/ 84710 h 101777"/>
                <a:gd name="connsiteX12" fmla="*/ 85240 w 285749"/>
                <a:gd name="connsiteY12" fmla="*/ 84710 h 101777"/>
                <a:gd name="connsiteX13" fmla="*/ 85240 w 285749"/>
                <a:gd name="connsiteY13" fmla="*/ 98197 h 101777"/>
                <a:gd name="connsiteX14" fmla="*/ 71753 w 285749"/>
                <a:gd name="connsiteY14" fmla="*/ 98197 h 101777"/>
                <a:gd name="connsiteX15" fmla="*/ 105575 w 285749"/>
                <a:gd name="connsiteY15" fmla="*/ 50575 h 101777"/>
                <a:gd name="connsiteX16" fmla="*/ 109052 w 285749"/>
                <a:gd name="connsiteY16" fmla="*/ 23069 h 101777"/>
                <a:gd name="connsiteX17" fmla="*/ 119589 w 285749"/>
                <a:gd name="connsiteY17" fmla="*/ 6952 h 101777"/>
                <a:gd name="connsiteX18" fmla="*/ 137080 w 285749"/>
                <a:gd name="connsiteY18" fmla="*/ 1261 h 101777"/>
                <a:gd name="connsiteX19" fmla="*/ 150672 w 285749"/>
                <a:gd name="connsiteY19" fmla="*/ 4424 h 101777"/>
                <a:gd name="connsiteX20" fmla="*/ 160365 w 285749"/>
                <a:gd name="connsiteY20" fmla="*/ 13379 h 101777"/>
                <a:gd name="connsiteX21" fmla="*/ 166371 w 285749"/>
                <a:gd name="connsiteY21" fmla="*/ 27810 h 101777"/>
                <a:gd name="connsiteX22" fmla="*/ 168584 w 285749"/>
                <a:gd name="connsiteY22" fmla="*/ 50575 h 101777"/>
                <a:gd name="connsiteX23" fmla="*/ 165001 w 285749"/>
                <a:gd name="connsiteY23" fmla="*/ 77967 h 101777"/>
                <a:gd name="connsiteX24" fmla="*/ 154570 w 285749"/>
                <a:gd name="connsiteY24" fmla="*/ 94191 h 101777"/>
                <a:gd name="connsiteX25" fmla="*/ 137080 w 285749"/>
                <a:gd name="connsiteY25" fmla="*/ 99883 h 101777"/>
                <a:gd name="connsiteX26" fmla="*/ 115164 w 285749"/>
                <a:gd name="connsiteY26" fmla="*/ 89876 h 101777"/>
                <a:gd name="connsiteX27" fmla="*/ 105575 w 285749"/>
                <a:gd name="connsiteY27" fmla="*/ 50575 h 101777"/>
                <a:gd name="connsiteX28" fmla="*/ 117798 w 285749"/>
                <a:gd name="connsiteY28" fmla="*/ 50575 h 101777"/>
                <a:gd name="connsiteX29" fmla="*/ 123277 w 285749"/>
                <a:gd name="connsiteY29" fmla="*/ 82289 h 101777"/>
                <a:gd name="connsiteX30" fmla="*/ 137080 w 285749"/>
                <a:gd name="connsiteY30" fmla="*/ 90085 h 101777"/>
                <a:gd name="connsiteX31" fmla="*/ 150777 w 285749"/>
                <a:gd name="connsiteY31" fmla="*/ 82181 h 101777"/>
                <a:gd name="connsiteX32" fmla="*/ 156362 w 285749"/>
                <a:gd name="connsiteY32" fmla="*/ 50575 h 101777"/>
                <a:gd name="connsiteX33" fmla="*/ 150777 w 285749"/>
                <a:gd name="connsiteY33" fmla="*/ 18962 h 101777"/>
                <a:gd name="connsiteX34" fmla="*/ 136975 w 285749"/>
                <a:gd name="connsiteY34" fmla="*/ 11059 h 101777"/>
                <a:gd name="connsiteX35" fmla="*/ 123909 w 285749"/>
                <a:gd name="connsiteY35" fmla="*/ 18011 h 101777"/>
                <a:gd name="connsiteX36" fmla="*/ 117798 w 285749"/>
                <a:gd name="connsiteY36" fmla="*/ 50575 h 101777"/>
                <a:gd name="connsiteX37" fmla="*/ 181965 w 285749"/>
                <a:gd name="connsiteY37" fmla="*/ 24863 h 101777"/>
                <a:gd name="connsiteX38" fmla="*/ 187128 w 285749"/>
                <a:gd name="connsiteY38" fmla="*/ 7269 h 101777"/>
                <a:gd name="connsiteX39" fmla="*/ 202301 w 285749"/>
                <a:gd name="connsiteY39" fmla="*/ 0 h 101777"/>
                <a:gd name="connsiteX40" fmla="*/ 217262 w 285749"/>
                <a:gd name="connsiteY40" fmla="*/ 6528 h 101777"/>
                <a:gd name="connsiteX41" fmla="*/ 223268 w 285749"/>
                <a:gd name="connsiteY41" fmla="*/ 25598 h 101777"/>
                <a:gd name="connsiteX42" fmla="*/ 217262 w 285749"/>
                <a:gd name="connsiteY42" fmla="*/ 44459 h 101777"/>
                <a:gd name="connsiteX43" fmla="*/ 202406 w 285749"/>
                <a:gd name="connsiteY43" fmla="*/ 50993 h 101777"/>
                <a:gd name="connsiteX44" fmla="*/ 187760 w 285749"/>
                <a:gd name="connsiteY44" fmla="*/ 44567 h 101777"/>
                <a:gd name="connsiteX45" fmla="*/ 181965 w 285749"/>
                <a:gd name="connsiteY45" fmla="*/ 24863 h 101777"/>
                <a:gd name="connsiteX46" fmla="*/ 202616 w 285749"/>
                <a:gd name="connsiteY46" fmla="*/ 8213 h 101777"/>
                <a:gd name="connsiteX47" fmla="*/ 195241 w 285749"/>
                <a:gd name="connsiteY47" fmla="*/ 12010 h 101777"/>
                <a:gd name="connsiteX48" fmla="*/ 192396 w 285749"/>
                <a:gd name="connsiteY48" fmla="*/ 26023 h 101777"/>
                <a:gd name="connsiteX49" fmla="*/ 195346 w 285749"/>
                <a:gd name="connsiteY49" fmla="*/ 39084 h 101777"/>
                <a:gd name="connsiteX50" fmla="*/ 202616 w 285749"/>
                <a:gd name="connsiteY50" fmla="*/ 42881 h 101777"/>
                <a:gd name="connsiteX51" fmla="*/ 209992 w 285749"/>
                <a:gd name="connsiteY51" fmla="*/ 39084 h 101777"/>
                <a:gd name="connsiteX52" fmla="*/ 212943 w 285749"/>
                <a:gd name="connsiteY52" fmla="*/ 25072 h 101777"/>
                <a:gd name="connsiteX53" fmla="*/ 209992 w 285749"/>
                <a:gd name="connsiteY53" fmla="*/ 12010 h 101777"/>
                <a:gd name="connsiteX54" fmla="*/ 202616 w 285749"/>
                <a:gd name="connsiteY54" fmla="*/ 8213 h 101777"/>
                <a:gd name="connsiteX55" fmla="*/ 202722 w 285749"/>
                <a:gd name="connsiteY55" fmla="*/ 101778 h 101777"/>
                <a:gd name="connsiteX56" fmla="*/ 255510 w 285749"/>
                <a:gd name="connsiteY56" fmla="*/ 0 h 101777"/>
                <a:gd name="connsiteX57" fmla="*/ 265098 w 285749"/>
                <a:gd name="connsiteY57" fmla="*/ 0 h 101777"/>
                <a:gd name="connsiteX58" fmla="*/ 212521 w 285749"/>
                <a:gd name="connsiteY58" fmla="*/ 101778 h 101777"/>
                <a:gd name="connsiteX59" fmla="*/ 202722 w 285749"/>
                <a:gd name="connsiteY59" fmla="*/ 101778 h 101777"/>
                <a:gd name="connsiteX60" fmla="*/ 244447 w 285749"/>
                <a:gd name="connsiteY60" fmla="*/ 75546 h 101777"/>
                <a:gd name="connsiteX61" fmla="*/ 249610 w 285749"/>
                <a:gd name="connsiteY61" fmla="*/ 57946 h 101777"/>
                <a:gd name="connsiteX62" fmla="*/ 264782 w 285749"/>
                <a:gd name="connsiteY62" fmla="*/ 50676 h 101777"/>
                <a:gd name="connsiteX63" fmla="*/ 279744 w 285749"/>
                <a:gd name="connsiteY63" fmla="*/ 57211 h 101777"/>
                <a:gd name="connsiteX64" fmla="*/ 285750 w 285749"/>
                <a:gd name="connsiteY64" fmla="*/ 76281 h 101777"/>
                <a:gd name="connsiteX65" fmla="*/ 279744 w 285749"/>
                <a:gd name="connsiteY65" fmla="*/ 95142 h 101777"/>
                <a:gd name="connsiteX66" fmla="*/ 264887 w 285749"/>
                <a:gd name="connsiteY66" fmla="*/ 101778 h 101777"/>
                <a:gd name="connsiteX67" fmla="*/ 250241 w 285749"/>
                <a:gd name="connsiteY67" fmla="*/ 95243 h 101777"/>
                <a:gd name="connsiteX68" fmla="*/ 244447 w 285749"/>
                <a:gd name="connsiteY68" fmla="*/ 75546 h 101777"/>
                <a:gd name="connsiteX69" fmla="*/ 265098 w 285749"/>
                <a:gd name="connsiteY69" fmla="*/ 58896 h 101777"/>
                <a:gd name="connsiteX70" fmla="*/ 257723 w 285749"/>
                <a:gd name="connsiteY70" fmla="*/ 62686 h 101777"/>
                <a:gd name="connsiteX71" fmla="*/ 254772 w 285749"/>
                <a:gd name="connsiteY71" fmla="*/ 76699 h 101777"/>
                <a:gd name="connsiteX72" fmla="*/ 257723 w 285749"/>
                <a:gd name="connsiteY72" fmla="*/ 89768 h 101777"/>
                <a:gd name="connsiteX73" fmla="*/ 265098 w 285749"/>
                <a:gd name="connsiteY73" fmla="*/ 93557 h 101777"/>
                <a:gd name="connsiteX74" fmla="*/ 272474 w 285749"/>
                <a:gd name="connsiteY74" fmla="*/ 89768 h 101777"/>
                <a:gd name="connsiteX75" fmla="*/ 275424 w 285749"/>
                <a:gd name="connsiteY75" fmla="*/ 75755 h 101777"/>
                <a:gd name="connsiteX76" fmla="*/ 272474 w 285749"/>
                <a:gd name="connsiteY76" fmla="*/ 62686 h 101777"/>
                <a:gd name="connsiteX77" fmla="*/ 265098 w 285749"/>
                <a:gd name="connsiteY77" fmla="*/ 58896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85749" h="101777">
                  <a:moveTo>
                    <a:pt x="35613" y="98197"/>
                  </a:moveTo>
                  <a:lnTo>
                    <a:pt x="23707" y="98197"/>
                  </a:lnTo>
                  <a:lnTo>
                    <a:pt x="23707" y="22651"/>
                  </a:lnTo>
                  <a:cubicBezTo>
                    <a:pt x="20897" y="25389"/>
                    <a:pt x="17174" y="28126"/>
                    <a:pt x="12538" y="30871"/>
                  </a:cubicBezTo>
                  <a:cubicBezTo>
                    <a:pt x="7902" y="33535"/>
                    <a:pt x="3723" y="35578"/>
                    <a:pt x="0" y="36981"/>
                  </a:cubicBezTo>
                  <a:lnTo>
                    <a:pt x="0" y="25497"/>
                  </a:lnTo>
                  <a:cubicBezTo>
                    <a:pt x="6673" y="22401"/>
                    <a:pt x="12468" y="18645"/>
                    <a:pt x="17385" y="14222"/>
                  </a:cubicBezTo>
                  <a:cubicBezTo>
                    <a:pt x="22372" y="9724"/>
                    <a:pt x="25884" y="5408"/>
                    <a:pt x="27922" y="1261"/>
                  </a:cubicBezTo>
                  <a:lnTo>
                    <a:pt x="35613" y="1261"/>
                  </a:lnTo>
                  <a:lnTo>
                    <a:pt x="35613" y="98197"/>
                  </a:lnTo>
                  <a:close/>
                  <a:moveTo>
                    <a:pt x="71753" y="98197"/>
                  </a:moveTo>
                  <a:lnTo>
                    <a:pt x="71753" y="84710"/>
                  </a:lnTo>
                  <a:lnTo>
                    <a:pt x="85240" y="84710"/>
                  </a:lnTo>
                  <a:lnTo>
                    <a:pt x="85240" y="98197"/>
                  </a:lnTo>
                  <a:lnTo>
                    <a:pt x="71753" y="98197"/>
                  </a:lnTo>
                  <a:close/>
                  <a:moveTo>
                    <a:pt x="105575" y="50575"/>
                  </a:moveTo>
                  <a:cubicBezTo>
                    <a:pt x="105575" y="39192"/>
                    <a:pt x="106735" y="30028"/>
                    <a:pt x="109052" y="23069"/>
                  </a:cubicBezTo>
                  <a:cubicBezTo>
                    <a:pt x="111441" y="16049"/>
                    <a:pt x="114953" y="10675"/>
                    <a:pt x="119589" y="6952"/>
                  </a:cubicBezTo>
                  <a:cubicBezTo>
                    <a:pt x="124225" y="3156"/>
                    <a:pt x="130055" y="1261"/>
                    <a:pt x="137080" y="1261"/>
                  </a:cubicBezTo>
                  <a:cubicBezTo>
                    <a:pt x="142278" y="1261"/>
                    <a:pt x="146808" y="2313"/>
                    <a:pt x="150672" y="4424"/>
                  </a:cubicBezTo>
                  <a:cubicBezTo>
                    <a:pt x="154606" y="6460"/>
                    <a:pt x="157837" y="9447"/>
                    <a:pt x="160365" y="13379"/>
                  </a:cubicBezTo>
                  <a:cubicBezTo>
                    <a:pt x="162894" y="17310"/>
                    <a:pt x="164896" y="22125"/>
                    <a:pt x="166371" y="27810"/>
                  </a:cubicBezTo>
                  <a:cubicBezTo>
                    <a:pt x="167846" y="33434"/>
                    <a:pt x="168584" y="41020"/>
                    <a:pt x="168584" y="50575"/>
                  </a:cubicBezTo>
                  <a:cubicBezTo>
                    <a:pt x="168584" y="61884"/>
                    <a:pt x="167390" y="71014"/>
                    <a:pt x="165001" y="77967"/>
                  </a:cubicBezTo>
                  <a:cubicBezTo>
                    <a:pt x="162684" y="84919"/>
                    <a:pt x="159206" y="90327"/>
                    <a:pt x="154570" y="94191"/>
                  </a:cubicBezTo>
                  <a:cubicBezTo>
                    <a:pt x="150005" y="97988"/>
                    <a:pt x="144174" y="99883"/>
                    <a:pt x="137080" y="99883"/>
                  </a:cubicBezTo>
                  <a:cubicBezTo>
                    <a:pt x="127737" y="99883"/>
                    <a:pt x="120432" y="96545"/>
                    <a:pt x="115164" y="89876"/>
                  </a:cubicBezTo>
                  <a:cubicBezTo>
                    <a:pt x="108772" y="81797"/>
                    <a:pt x="105575" y="68695"/>
                    <a:pt x="105575" y="50575"/>
                  </a:cubicBezTo>
                  <a:close/>
                  <a:moveTo>
                    <a:pt x="117798" y="50575"/>
                  </a:moveTo>
                  <a:cubicBezTo>
                    <a:pt x="117798" y="66449"/>
                    <a:pt x="119625" y="77016"/>
                    <a:pt x="123277" y="82289"/>
                  </a:cubicBezTo>
                  <a:cubicBezTo>
                    <a:pt x="127000" y="87482"/>
                    <a:pt x="131601" y="90085"/>
                    <a:pt x="137080" y="90085"/>
                  </a:cubicBezTo>
                  <a:cubicBezTo>
                    <a:pt x="142489" y="90085"/>
                    <a:pt x="147055" y="87448"/>
                    <a:pt x="150777" y="82181"/>
                  </a:cubicBezTo>
                  <a:cubicBezTo>
                    <a:pt x="154500" y="76915"/>
                    <a:pt x="156362" y="66375"/>
                    <a:pt x="156362" y="50575"/>
                  </a:cubicBezTo>
                  <a:cubicBezTo>
                    <a:pt x="156362" y="34695"/>
                    <a:pt x="154500" y="24161"/>
                    <a:pt x="150777" y="18962"/>
                  </a:cubicBezTo>
                  <a:cubicBezTo>
                    <a:pt x="147055" y="13696"/>
                    <a:pt x="142454" y="11059"/>
                    <a:pt x="136975" y="11059"/>
                  </a:cubicBezTo>
                  <a:cubicBezTo>
                    <a:pt x="131496" y="11059"/>
                    <a:pt x="127140" y="13379"/>
                    <a:pt x="123909" y="18011"/>
                  </a:cubicBezTo>
                  <a:cubicBezTo>
                    <a:pt x="119835" y="23845"/>
                    <a:pt x="117798" y="34695"/>
                    <a:pt x="117798" y="50575"/>
                  </a:cubicBezTo>
                  <a:close/>
                  <a:moveTo>
                    <a:pt x="181965" y="24863"/>
                  </a:moveTo>
                  <a:cubicBezTo>
                    <a:pt x="181965" y="17978"/>
                    <a:pt x="183686" y="12111"/>
                    <a:pt x="187128" y="7269"/>
                  </a:cubicBezTo>
                  <a:cubicBezTo>
                    <a:pt x="190640" y="2421"/>
                    <a:pt x="195698" y="0"/>
                    <a:pt x="202301" y="0"/>
                  </a:cubicBezTo>
                  <a:cubicBezTo>
                    <a:pt x="208342" y="0"/>
                    <a:pt x="213329" y="2171"/>
                    <a:pt x="217262" y="6528"/>
                  </a:cubicBezTo>
                  <a:cubicBezTo>
                    <a:pt x="221267" y="10816"/>
                    <a:pt x="223268" y="17169"/>
                    <a:pt x="223268" y="25598"/>
                  </a:cubicBezTo>
                  <a:cubicBezTo>
                    <a:pt x="223268" y="33750"/>
                    <a:pt x="221267" y="40035"/>
                    <a:pt x="217262" y="44459"/>
                  </a:cubicBezTo>
                  <a:cubicBezTo>
                    <a:pt x="213259" y="48815"/>
                    <a:pt x="208307" y="50993"/>
                    <a:pt x="202406" y="50993"/>
                  </a:cubicBezTo>
                  <a:cubicBezTo>
                    <a:pt x="196576" y="50993"/>
                    <a:pt x="191694" y="48849"/>
                    <a:pt x="187760" y="44567"/>
                  </a:cubicBezTo>
                  <a:cubicBezTo>
                    <a:pt x="183897" y="40211"/>
                    <a:pt x="181965" y="33643"/>
                    <a:pt x="181965" y="24863"/>
                  </a:cubicBezTo>
                  <a:close/>
                  <a:moveTo>
                    <a:pt x="202616" y="8213"/>
                  </a:moveTo>
                  <a:cubicBezTo>
                    <a:pt x="199666" y="8213"/>
                    <a:pt x="197208" y="9481"/>
                    <a:pt x="195241" y="12010"/>
                  </a:cubicBezTo>
                  <a:cubicBezTo>
                    <a:pt x="193344" y="14539"/>
                    <a:pt x="192396" y="19205"/>
                    <a:pt x="192396" y="26023"/>
                  </a:cubicBezTo>
                  <a:cubicBezTo>
                    <a:pt x="192396" y="32206"/>
                    <a:pt x="193380" y="36556"/>
                    <a:pt x="195346" y="39084"/>
                  </a:cubicBezTo>
                  <a:cubicBezTo>
                    <a:pt x="197314" y="41613"/>
                    <a:pt x="199737" y="42881"/>
                    <a:pt x="202616" y="42881"/>
                  </a:cubicBezTo>
                  <a:cubicBezTo>
                    <a:pt x="205638" y="42881"/>
                    <a:pt x="208095" y="41613"/>
                    <a:pt x="209992" y="39084"/>
                  </a:cubicBezTo>
                  <a:cubicBezTo>
                    <a:pt x="211959" y="36488"/>
                    <a:pt x="212943" y="31815"/>
                    <a:pt x="212943" y="25072"/>
                  </a:cubicBezTo>
                  <a:cubicBezTo>
                    <a:pt x="212943" y="18821"/>
                    <a:pt x="211959" y="14464"/>
                    <a:pt x="209992" y="12010"/>
                  </a:cubicBezTo>
                  <a:cubicBezTo>
                    <a:pt x="208025" y="9481"/>
                    <a:pt x="205567" y="8213"/>
                    <a:pt x="202616" y="8213"/>
                  </a:cubicBezTo>
                  <a:close/>
                  <a:moveTo>
                    <a:pt x="202722" y="101778"/>
                  </a:moveTo>
                  <a:lnTo>
                    <a:pt x="255510" y="0"/>
                  </a:lnTo>
                  <a:lnTo>
                    <a:pt x="265098" y="0"/>
                  </a:lnTo>
                  <a:lnTo>
                    <a:pt x="212521" y="101778"/>
                  </a:lnTo>
                  <a:lnTo>
                    <a:pt x="202722" y="101778"/>
                  </a:lnTo>
                  <a:close/>
                  <a:moveTo>
                    <a:pt x="244447" y="75546"/>
                  </a:moveTo>
                  <a:cubicBezTo>
                    <a:pt x="244447" y="68587"/>
                    <a:pt x="246168" y="62727"/>
                    <a:pt x="249610" y="57946"/>
                  </a:cubicBezTo>
                  <a:cubicBezTo>
                    <a:pt x="253122" y="53097"/>
                    <a:pt x="258179" y="50676"/>
                    <a:pt x="264782" y="50676"/>
                  </a:cubicBezTo>
                  <a:cubicBezTo>
                    <a:pt x="270823" y="50676"/>
                    <a:pt x="275810" y="52854"/>
                    <a:pt x="279744" y="57211"/>
                  </a:cubicBezTo>
                  <a:cubicBezTo>
                    <a:pt x="283748" y="61493"/>
                    <a:pt x="285750" y="67852"/>
                    <a:pt x="285750" y="76281"/>
                  </a:cubicBezTo>
                  <a:cubicBezTo>
                    <a:pt x="285750" y="84427"/>
                    <a:pt x="283748" y="90718"/>
                    <a:pt x="279744" y="95142"/>
                  </a:cubicBezTo>
                  <a:cubicBezTo>
                    <a:pt x="275740" y="99566"/>
                    <a:pt x="270788" y="101778"/>
                    <a:pt x="264887" y="101778"/>
                  </a:cubicBezTo>
                  <a:cubicBezTo>
                    <a:pt x="259057" y="101778"/>
                    <a:pt x="254176" y="99599"/>
                    <a:pt x="250241" y="95243"/>
                  </a:cubicBezTo>
                  <a:cubicBezTo>
                    <a:pt x="246378" y="90820"/>
                    <a:pt x="244447" y="84252"/>
                    <a:pt x="244447" y="75546"/>
                  </a:cubicBezTo>
                  <a:close/>
                  <a:moveTo>
                    <a:pt x="265098" y="58896"/>
                  </a:moveTo>
                  <a:cubicBezTo>
                    <a:pt x="262148" y="58896"/>
                    <a:pt x="259690" y="60157"/>
                    <a:pt x="257723" y="62686"/>
                  </a:cubicBezTo>
                  <a:cubicBezTo>
                    <a:pt x="255756" y="65215"/>
                    <a:pt x="254772" y="69888"/>
                    <a:pt x="254772" y="76699"/>
                  </a:cubicBezTo>
                  <a:cubicBezTo>
                    <a:pt x="254772" y="82883"/>
                    <a:pt x="255756" y="87239"/>
                    <a:pt x="257723" y="89768"/>
                  </a:cubicBezTo>
                  <a:cubicBezTo>
                    <a:pt x="259690" y="92296"/>
                    <a:pt x="262148" y="93557"/>
                    <a:pt x="265098" y="93557"/>
                  </a:cubicBezTo>
                  <a:cubicBezTo>
                    <a:pt x="268119" y="93557"/>
                    <a:pt x="270577" y="92296"/>
                    <a:pt x="272474" y="89768"/>
                  </a:cubicBezTo>
                  <a:cubicBezTo>
                    <a:pt x="274441" y="87239"/>
                    <a:pt x="275424" y="82566"/>
                    <a:pt x="275424" y="75755"/>
                  </a:cubicBezTo>
                  <a:cubicBezTo>
                    <a:pt x="275424" y="69571"/>
                    <a:pt x="274441" y="65215"/>
                    <a:pt x="272474" y="62686"/>
                  </a:cubicBezTo>
                  <a:cubicBezTo>
                    <a:pt x="270507" y="60157"/>
                    <a:pt x="268049" y="58896"/>
                    <a:pt x="265098" y="58896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EB0B9EF-8AD9-4435-BE10-033D9600262B}"/>
                </a:ext>
              </a:extLst>
            </p:cNvPr>
            <p:cNvSpPr/>
            <p:nvPr/>
          </p:nvSpPr>
          <p:spPr>
            <a:xfrm>
              <a:off x="804819" y="1346986"/>
              <a:ext cx="3304605" cy="4079"/>
            </a:xfrm>
            <a:custGeom>
              <a:avLst/>
              <a:gdLst>
                <a:gd name="connsiteX0" fmla="*/ 0 w 3304605"/>
                <a:gd name="connsiteY0" fmla="*/ 0 h 4079"/>
                <a:gd name="connsiteX1" fmla="*/ 1056685 w 3304605"/>
                <a:gd name="connsiteY1" fmla="*/ 0 h 4079"/>
                <a:gd name="connsiteX2" fmla="*/ 3304605 w 3304605"/>
                <a:gd name="connsiteY2" fmla="*/ 4080 h 4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4605" h="4079">
                  <a:moveTo>
                    <a:pt x="0" y="0"/>
                  </a:moveTo>
                  <a:lnTo>
                    <a:pt x="1056685" y="0"/>
                  </a:lnTo>
                  <a:lnTo>
                    <a:pt x="3304605" y="408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D54072C-51B2-48A2-922A-A8BD1F9FAF34}"/>
                </a:ext>
              </a:extLst>
            </p:cNvPr>
            <p:cNvSpPr/>
            <p:nvPr/>
          </p:nvSpPr>
          <p:spPr>
            <a:xfrm>
              <a:off x="4095938" y="1337579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42"/>
                    <a:pt x="20931" y="0"/>
                    <a:pt x="13487" y="0"/>
                  </a:cubicBezTo>
                  <a:cubicBezTo>
                    <a:pt x="6035" y="0"/>
                    <a:pt x="0" y="6042"/>
                    <a:pt x="0" y="13487"/>
                  </a:cubicBezTo>
                  <a:cubicBezTo>
                    <a:pt x="0" y="20938"/>
                    <a:pt x="6035" y="26973"/>
                    <a:pt x="13487" y="26973"/>
                  </a:cubicBezTo>
                  <a:cubicBezTo>
                    <a:pt x="20931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0BEC437-B14A-4C06-B8B0-0C3D5AFC8980}"/>
                </a:ext>
              </a:extLst>
            </p:cNvPr>
            <p:cNvSpPr/>
            <p:nvPr/>
          </p:nvSpPr>
          <p:spPr>
            <a:xfrm>
              <a:off x="815461" y="1550555"/>
              <a:ext cx="520398" cy="98196"/>
            </a:xfrm>
            <a:custGeom>
              <a:avLst/>
              <a:gdLst>
                <a:gd name="connsiteX0" fmla="*/ 63114 w 520398"/>
                <a:gd name="connsiteY0" fmla="*/ 0 h 98196"/>
                <a:gd name="connsiteX1" fmla="*/ 75863 w 520398"/>
                <a:gd name="connsiteY1" fmla="*/ 0 h 98196"/>
                <a:gd name="connsiteX2" fmla="*/ 75863 w 520398"/>
                <a:gd name="connsiteY2" fmla="*/ 55734 h 98196"/>
                <a:gd name="connsiteX3" fmla="*/ 72596 w 520398"/>
                <a:gd name="connsiteY3" fmla="*/ 78918 h 98196"/>
                <a:gd name="connsiteX4" fmla="*/ 60690 w 520398"/>
                <a:gd name="connsiteY4" fmla="*/ 92822 h 98196"/>
                <a:gd name="connsiteX5" fmla="*/ 38142 w 520398"/>
                <a:gd name="connsiteY5" fmla="*/ 98197 h 98196"/>
                <a:gd name="connsiteX6" fmla="*/ 15910 w 520398"/>
                <a:gd name="connsiteY6" fmla="*/ 93557 h 98196"/>
                <a:gd name="connsiteX7" fmla="*/ 3688 w 520398"/>
                <a:gd name="connsiteY7" fmla="*/ 79970 h 98196"/>
                <a:gd name="connsiteX8" fmla="*/ 0 w 520398"/>
                <a:gd name="connsiteY8" fmla="*/ 55734 h 98196"/>
                <a:gd name="connsiteX9" fmla="*/ 0 w 520398"/>
                <a:gd name="connsiteY9" fmla="*/ 0 h 98196"/>
                <a:gd name="connsiteX10" fmla="*/ 12749 w 520398"/>
                <a:gd name="connsiteY10" fmla="*/ 0 h 98196"/>
                <a:gd name="connsiteX11" fmla="*/ 12749 w 520398"/>
                <a:gd name="connsiteY11" fmla="*/ 55633 h 98196"/>
                <a:gd name="connsiteX12" fmla="*/ 15067 w 520398"/>
                <a:gd name="connsiteY12" fmla="*/ 74278 h 98196"/>
                <a:gd name="connsiteX13" fmla="*/ 23075 w 520398"/>
                <a:gd name="connsiteY13" fmla="*/ 83442 h 98196"/>
                <a:gd name="connsiteX14" fmla="*/ 37088 w 520398"/>
                <a:gd name="connsiteY14" fmla="*/ 86605 h 98196"/>
                <a:gd name="connsiteX15" fmla="*/ 57108 w 520398"/>
                <a:gd name="connsiteY15" fmla="*/ 80286 h 98196"/>
                <a:gd name="connsiteX16" fmla="*/ 63114 w 520398"/>
                <a:gd name="connsiteY16" fmla="*/ 55633 h 98196"/>
                <a:gd name="connsiteX17" fmla="*/ 63114 w 520398"/>
                <a:gd name="connsiteY17" fmla="*/ 0 h 98196"/>
                <a:gd name="connsiteX18" fmla="*/ 85873 w 520398"/>
                <a:gd name="connsiteY18" fmla="*/ 96511 h 98196"/>
                <a:gd name="connsiteX19" fmla="*/ 85873 w 520398"/>
                <a:gd name="connsiteY19" fmla="*/ 26549 h 98196"/>
                <a:gd name="connsiteX20" fmla="*/ 96620 w 520398"/>
                <a:gd name="connsiteY20" fmla="*/ 26549 h 98196"/>
                <a:gd name="connsiteX21" fmla="*/ 96620 w 520398"/>
                <a:gd name="connsiteY21" fmla="*/ 36556 h 98196"/>
                <a:gd name="connsiteX22" fmla="*/ 118852 w 520398"/>
                <a:gd name="connsiteY22" fmla="*/ 24971 h 98196"/>
                <a:gd name="connsiteX23" fmla="*/ 130442 w 520398"/>
                <a:gd name="connsiteY23" fmla="*/ 27284 h 98196"/>
                <a:gd name="connsiteX24" fmla="*/ 138450 w 520398"/>
                <a:gd name="connsiteY24" fmla="*/ 33184 h 98196"/>
                <a:gd name="connsiteX25" fmla="*/ 142137 w 520398"/>
                <a:gd name="connsiteY25" fmla="*/ 41930 h 98196"/>
                <a:gd name="connsiteX26" fmla="*/ 142770 w 520398"/>
                <a:gd name="connsiteY26" fmla="*/ 53522 h 98196"/>
                <a:gd name="connsiteX27" fmla="*/ 142770 w 520398"/>
                <a:gd name="connsiteY27" fmla="*/ 96511 h 98196"/>
                <a:gd name="connsiteX28" fmla="*/ 130864 w 520398"/>
                <a:gd name="connsiteY28" fmla="*/ 96511 h 98196"/>
                <a:gd name="connsiteX29" fmla="*/ 130864 w 520398"/>
                <a:gd name="connsiteY29" fmla="*/ 53947 h 98196"/>
                <a:gd name="connsiteX30" fmla="*/ 129493 w 520398"/>
                <a:gd name="connsiteY30" fmla="*/ 43090 h 98196"/>
                <a:gd name="connsiteX31" fmla="*/ 124542 w 520398"/>
                <a:gd name="connsiteY31" fmla="*/ 37399 h 98196"/>
                <a:gd name="connsiteX32" fmla="*/ 116323 w 520398"/>
                <a:gd name="connsiteY32" fmla="*/ 35295 h 98196"/>
                <a:gd name="connsiteX33" fmla="*/ 103258 w 520398"/>
                <a:gd name="connsiteY33" fmla="*/ 40143 h 98196"/>
                <a:gd name="connsiteX34" fmla="*/ 97779 w 520398"/>
                <a:gd name="connsiteY34" fmla="*/ 58263 h 98196"/>
                <a:gd name="connsiteX35" fmla="*/ 97779 w 520398"/>
                <a:gd name="connsiteY35" fmla="*/ 96511 h 98196"/>
                <a:gd name="connsiteX36" fmla="*/ 85873 w 520398"/>
                <a:gd name="connsiteY36" fmla="*/ 96511 h 98196"/>
                <a:gd name="connsiteX37" fmla="*/ 153412 w 520398"/>
                <a:gd name="connsiteY37" fmla="*/ 96511 h 98196"/>
                <a:gd name="connsiteX38" fmla="*/ 153412 w 520398"/>
                <a:gd name="connsiteY38" fmla="*/ 0 h 98196"/>
                <a:gd name="connsiteX39" fmla="*/ 165318 w 520398"/>
                <a:gd name="connsiteY39" fmla="*/ 0 h 98196"/>
                <a:gd name="connsiteX40" fmla="*/ 165318 w 520398"/>
                <a:gd name="connsiteY40" fmla="*/ 54999 h 98196"/>
                <a:gd name="connsiteX41" fmla="*/ 193345 w 520398"/>
                <a:gd name="connsiteY41" fmla="*/ 26549 h 98196"/>
                <a:gd name="connsiteX42" fmla="*/ 208623 w 520398"/>
                <a:gd name="connsiteY42" fmla="*/ 26549 h 98196"/>
                <a:gd name="connsiteX43" fmla="*/ 181966 w 520398"/>
                <a:gd name="connsiteY43" fmla="*/ 52470 h 98196"/>
                <a:gd name="connsiteX44" fmla="*/ 211363 w 520398"/>
                <a:gd name="connsiteY44" fmla="*/ 96511 h 98196"/>
                <a:gd name="connsiteX45" fmla="*/ 196717 w 520398"/>
                <a:gd name="connsiteY45" fmla="*/ 96511 h 98196"/>
                <a:gd name="connsiteX46" fmla="*/ 173642 w 520398"/>
                <a:gd name="connsiteY46" fmla="*/ 60791 h 98196"/>
                <a:gd name="connsiteX47" fmla="*/ 165318 w 520398"/>
                <a:gd name="connsiteY47" fmla="*/ 68803 h 98196"/>
                <a:gd name="connsiteX48" fmla="*/ 165318 w 520398"/>
                <a:gd name="connsiteY48" fmla="*/ 96511 h 98196"/>
                <a:gd name="connsiteX49" fmla="*/ 153412 w 520398"/>
                <a:gd name="connsiteY49" fmla="*/ 96511 h 98196"/>
                <a:gd name="connsiteX50" fmla="*/ 220740 w 520398"/>
                <a:gd name="connsiteY50" fmla="*/ 96511 h 98196"/>
                <a:gd name="connsiteX51" fmla="*/ 220740 w 520398"/>
                <a:gd name="connsiteY51" fmla="*/ 26549 h 98196"/>
                <a:gd name="connsiteX52" fmla="*/ 231487 w 520398"/>
                <a:gd name="connsiteY52" fmla="*/ 26549 h 98196"/>
                <a:gd name="connsiteX53" fmla="*/ 231487 w 520398"/>
                <a:gd name="connsiteY53" fmla="*/ 36556 h 98196"/>
                <a:gd name="connsiteX54" fmla="*/ 253719 w 520398"/>
                <a:gd name="connsiteY54" fmla="*/ 24971 h 98196"/>
                <a:gd name="connsiteX55" fmla="*/ 265309 w 520398"/>
                <a:gd name="connsiteY55" fmla="*/ 27284 h 98196"/>
                <a:gd name="connsiteX56" fmla="*/ 273317 w 520398"/>
                <a:gd name="connsiteY56" fmla="*/ 33184 h 98196"/>
                <a:gd name="connsiteX57" fmla="*/ 277005 w 520398"/>
                <a:gd name="connsiteY57" fmla="*/ 41930 h 98196"/>
                <a:gd name="connsiteX58" fmla="*/ 277637 w 520398"/>
                <a:gd name="connsiteY58" fmla="*/ 53522 h 98196"/>
                <a:gd name="connsiteX59" fmla="*/ 277637 w 520398"/>
                <a:gd name="connsiteY59" fmla="*/ 96511 h 98196"/>
                <a:gd name="connsiteX60" fmla="*/ 265731 w 520398"/>
                <a:gd name="connsiteY60" fmla="*/ 96511 h 98196"/>
                <a:gd name="connsiteX61" fmla="*/ 265731 w 520398"/>
                <a:gd name="connsiteY61" fmla="*/ 53947 h 98196"/>
                <a:gd name="connsiteX62" fmla="*/ 264361 w 520398"/>
                <a:gd name="connsiteY62" fmla="*/ 43090 h 98196"/>
                <a:gd name="connsiteX63" fmla="*/ 259409 w 520398"/>
                <a:gd name="connsiteY63" fmla="*/ 37399 h 98196"/>
                <a:gd name="connsiteX64" fmla="*/ 251190 w 520398"/>
                <a:gd name="connsiteY64" fmla="*/ 35295 h 98196"/>
                <a:gd name="connsiteX65" fmla="*/ 238125 w 520398"/>
                <a:gd name="connsiteY65" fmla="*/ 40143 h 98196"/>
                <a:gd name="connsiteX66" fmla="*/ 232646 w 520398"/>
                <a:gd name="connsiteY66" fmla="*/ 58263 h 98196"/>
                <a:gd name="connsiteX67" fmla="*/ 232646 w 520398"/>
                <a:gd name="connsiteY67" fmla="*/ 96511 h 98196"/>
                <a:gd name="connsiteX68" fmla="*/ 220740 w 520398"/>
                <a:gd name="connsiteY68" fmla="*/ 96511 h 98196"/>
                <a:gd name="connsiteX69" fmla="*/ 283854 w 520398"/>
                <a:gd name="connsiteY69" fmla="*/ 61526 h 98196"/>
                <a:gd name="connsiteX70" fmla="*/ 294601 w 520398"/>
                <a:gd name="connsiteY70" fmla="*/ 32766 h 98196"/>
                <a:gd name="connsiteX71" fmla="*/ 316622 w 520398"/>
                <a:gd name="connsiteY71" fmla="*/ 24971 h 98196"/>
                <a:gd name="connsiteX72" fmla="*/ 340121 w 520398"/>
                <a:gd name="connsiteY72" fmla="*/ 34452 h 98196"/>
                <a:gd name="connsiteX73" fmla="*/ 349285 w 520398"/>
                <a:gd name="connsiteY73" fmla="*/ 60582 h 98196"/>
                <a:gd name="connsiteX74" fmla="*/ 345280 w 520398"/>
                <a:gd name="connsiteY74" fmla="*/ 81864 h 98196"/>
                <a:gd name="connsiteX75" fmla="*/ 333479 w 520398"/>
                <a:gd name="connsiteY75" fmla="*/ 93874 h 98196"/>
                <a:gd name="connsiteX76" fmla="*/ 316622 w 520398"/>
                <a:gd name="connsiteY76" fmla="*/ 98089 h 98196"/>
                <a:gd name="connsiteX77" fmla="*/ 292810 w 520398"/>
                <a:gd name="connsiteY77" fmla="*/ 88716 h 98196"/>
                <a:gd name="connsiteX78" fmla="*/ 283854 w 520398"/>
                <a:gd name="connsiteY78" fmla="*/ 61526 h 98196"/>
                <a:gd name="connsiteX79" fmla="*/ 295970 w 520398"/>
                <a:gd name="connsiteY79" fmla="*/ 61526 h 98196"/>
                <a:gd name="connsiteX80" fmla="*/ 301765 w 520398"/>
                <a:gd name="connsiteY80" fmla="*/ 81655 h 98196"/>
                <a:gd name="connsiteX81" fmla="*/ 316622 w 520398"/>
                <a:gd name="connsiteY81" fmla="*/ 88291 h 98196"/>
                <a:gd name="connsiteX82" fmla="*/ 331267 w 520398"/>
                <a:gd name="connsiteY82" fmla="*/ 81655 h 98196"/>
                <a:gd name="connsiteX83" fmla="*/ 337167 w 520398"/>
                <a:gd name="connsiteY83" fmla="*/ 61108 h 98196"/>
                <a:gd name="connsiteX84" fmla="*/ 331267 w 520398"/>
                <a:gd name="connsiteY84" fmla="*/ 41512 h 98196"/>
                <a:gd name="connsiteX85" fmla="*/ 316622 w 520398"/>
                <a:gd name="connsiteY85" fmla="*/ 34769 h 98196"/>
                <a:gd name="connsiteX86" fmla="*/ 301765 w 520398"/>
                <a:gd name="connsiteY86" fmla="*/ 41512 h 98196"/>
                <a:gd name="connsiteX87" fmla="*/ 295970 w 520398"/>
                <a:gd name="connsiteY87" fmla="*/ 61526 h 98196"/>
                <a:gd name="connsiteX88" fmla="*/ 375308 w 520398"/>
                <a:gd name="connsiteY88" fmla="*/ 96511 h 98196"/>
                <a:gd name="connsiteX89" fmla="*/ 353918 w 520398"/>
                <a:gd name="connsiteY89" fmla="*/ 26549 h 98196"/>
                <a:gd name="connsiteX90" fmla="*/ 366144 w 520398"/>
                <a:gd name="connsiteY90" fmla="*/ 26549 h 98196"/>
                <a:gd name="connsiteX91" fmla="*/ 377311 w 520398"/>
                <a:gd name="connsiteY91" fmla="*/ 66901 h 98196"/>
                <a:gd name="connsiteX92" fmla="*/ 381424 w 520398"/>
                <a:gd name="connsiteY92" fmla="*/ 81972 h 98196"/>
                <a:gd name="connsiteX93" fmla="*/ 385005 w 520398"/>
                <a:gd name="connsiteY93" fmla="*/ 67535 h 98196"/>
                <a:gd name="connsiteX94" fmla="*/ 396172 w 520398"/>
                <a:gd name="connsiteY94" fmla="*/ 26549 h 98196"/>
                <a:gd name="connsiteX95" fmla="*/ 408398 w 520398"/>
                <a:gd name="connsiteY95" fmla="*/ 26549 h 98196"/>
                <a:gd name="connsiteX96" fmla="*/ 418823 w 520398"/>
                <a:gd name="connsiteY96" fmla="*/ 67117 h 98196"/>
                <a:gd name="connsiteX97" fmla="*/ 422302 w 520398"/>
                <a:gd name="connsiteY97" fmla="*/ 80496 h 98196"/>
                <a:gd name="connsiteX98" fmla="*/ 426308 w 520398"/>
                <a:gd name="connsiteY98" fmla="*/ 67009 h 98196"/>
                <a:gd name="connsiteX99" fmla="*/ 438318 w 520398"/>
                <a:gd name="connsiteY99" fmla="*/ 26549 h 98196"/>
                <a:gd name="connsiteX100" fmla="*/ 449802 w 520398"/>
                <a:gd name="connsiteY100" fmla="*/ 26549 h 98196"/>
                <a:gd name="connsiteX101" fmla="*/ 427994 w 520398"/>
                <a:gd name="connsiteY101" fmla="*/ 96511 h 98196"/>
                <a:gd name="connsiteX102" fmla="*/ 415667 w 520398"/>
                <a:gd name="connsiteY102" fmla="*/ 96511 h 98196"/>
                <a:gd name="connsiteX103" fmla="*/ 404493 w 520398"/>
                <a:gd name="connsiteY103" fmla="*/ 54574 h 98196"/>
                <a:gd name="connsiteX104" fmla="*/ 401863 w 520398"/>
                <a:gd name="connsiteY104" fmla="*/ 42672 h 98196"/>
                <a:gd name="connsiteX105" fmla="*/ 387635 w 520398"/>
                <a:gd name="connsiteY105" fmla="*/ 96511 h 98196"/>
                <a:gd name="connsiteX106" fmla="*/ 375308 w 520398"/>
                <a:gd name="connsiteY106" fmla="*/ 96511 h 98196"/>
                <a:gd name="connsiteX107" fmla="*/ 463498 w 520398"/>
                <a:gd name="connsiteY107" fmla="*/ 96511 h 98196"/>
                <a:gd name="connsiteX108" fmla="*/ 463498 w 520398"/>
                <a:gd name="connsiteY108" fmla="*/ 26549 h 98196"/>
                <a:gd name="connsiteX109" fmla="*/ 474247 w 520398"/>
                <a:gd name="connsiteY109" fmla="*/ 26549 h 98196"/>
                <a:gd name="connsiteX110" fmla="*/ 474247 w 520398"/>
                <a:gd name="connsiteY110" fmla="*/ 36556 h 98196"/>
                <a:gd name="connsiteX111" fmla="*/ 496479 w 520398"/>
                <a:gd name="connsiteY111" fmla="*/ 24971 h 98196"/>
                <a:gd name="connsiteX112" fmla="*/ 508071 w 520398"/>
                <a:gd name="connsiteY112" fmla="*/ 27284 h 98196"/>
                <a:gd name="connsiteX113" fmla="*/ 516076 w 520398"/>
                <a:gd name="connsiteY113" fmla="*/ 33184 h 98196"/>
                <a:gd name="connsiteX114" fmla="*/ 519764 w 520398"/>
                <a:gd name="connsiteY114" fmla="*/ 41930 h 98196"/>
                <a:gd name="connsiteX115" fmla="*/ 520398 w 520398"/>
                <a:gd name="connsiteY115" fmla="*/ 53522 h 98196"/>
                <a:gd name="connsiteX116" fmla="*/ 520398 w 520398"/>
                <a:gd name="connsiteY116" fmla="*/ 96511 h 98196"/>
                <a:gd name="connsiteX117" fmla="*/ 508489 w 520398"/>
                <a:gd name="connsiteY117" fmla="*/ 96511 h 98196"/>
                <a:gd name="connsiteX118" fmla="*/ 508489 w 520398"/>
                <a:gd name="connsiteY118" fmla="*/ 53947 h 98196"/>
                <a:gd name="connsiteX119" fmla="*/ 507120 w 520398"/>
                <a:gd name="connsiteY119" fmla="*/ 43090 h 98196"/>
                <a:gd name="connsiteX120" fmla="*/ 502171 w 520398"/>
                <a:gd name="connsiteY120" fmla="*/ 37399 h 98196"/>
                <a:gd name="connsiteX121" fmla="*/ 493951 w 520398"/>
                <a:gd name="connsiteY121" fmla="*/ 35295 h 98196"/>
                <a:gd name="connsiteX122" fmla="*/ 480889 w 520398"/>
                <a:gd name="connsiteY122" fmla="*/ 40143 h 98196"/>
                <a:gd name="connsiteX123" fmla="*/ 475406 w 520398"/>
                <a:gd name="connsiteY123" fmla="*/ 58263 h 98196"/>
                <a:gd name="connsiteX124" fmla="*/ 475406 w 520398"/>
                <a:gd name="connsiteY124" fmla="*/ 96511 h 98196"/>
                <a:gd name="connsiteX125" fmla="*/ 463498 w 520398"/>
                <a:gd name="connsiteY125" fmla="*/ 96511 h 98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520398" h="98196">
                  <a:moveTo>
                    <a:pt x="63114" y="0"/>
                  </a:moveTo>
                  <a:lnTo>
                    <a:pt x="75863" y="0"/>
                  </a:lnTo>
                  <a:lnTo>
                    <a:pt x="75863" y="55734"/>
                  </a:lnTo>
                  <a:cubicBezTo>
                    <a:pt x="75863" y="65431"/>
                    <a:pt x="74774" y="73152"/>
                    <a:pt x="72596" y="78918"/>
                  </a:cubicBezTo>
                  <a:cubicBezTo>
                    <a:pt x="70419" y="84602"/>
                    <a:pt x="66450" y="89242"/>
                    <a:pt x="60690" y="92822"/>
                  </a:cubicBezTo>
                  <a:cubicBezTo>
                    <a:pt x="55001" y="96403"/>
                    <a:pt x="47485" y="98197"/>
                    <a:pt x="38142" y="98197"/>
                  </a:cubicBezTo>
                  <a:cubicBezTo>
                    <a:pt x="29081" y="98197"/>
                    <a:pt x="21670" y="96653"/>
                    <a:pt x="15910" y="93557"/>
                  </a:cubicBezTo>
                  <a:cubicBezTo>
                    <a:pt x="10220" y="90401"/>
                    <a:pt x="6147" y="85870"/>
                    <a:pt x="3688" y="79970"/>
                  </a:cubicBezTo>
                  <a:cubicBezTo>
                    <a:pt x="1229" y="74069"/>
                    <a:pt x="0" y="65991"/>
                    <a:pt x="0" y="55734"/>
                  </a:cubicBezTo>
                  <a:lnTo>
                    <a:pt x="0" y="0"/>
                  </a:lnTo>
                  <a:lnTo>
                    <a:pt x="12749" y="0"/>
                  </a:lnTo>
                  <a:lnTo>
                    <a:pt x="12749" y="55633"/>
                  </a:lnTo>
                  <a:cubicBezTo>
                    <a:pt x="12749" y="64062"/>
                    <a:pt x="13522" y="70273"/>
                    <a:pt x="15067" y="74278"/>
                  </a:cubicBezTo>
                  <a:cubicBezTo>
                    <a:pt x="16613" y="78209"/>
                    <a:pt x="19282" y="81271"/>
                    <a:pt x="23075" y="83442"/>
                  </a:cubicBezTo>
                  <a:cubicBezTo>
                    <a:pt x="26868" y="85553"/>
                    <a:pt x="31539" y="86605"/>
                    <a:pt x="37088" y="86605"/>
                  </a:cubicBezTo>
                  <a:cubicBezTo>
                    <a:pt x="46431" y="86605"/>
                    <a:pt x="53104" y="84501"/>
                    <a:pt x="57108" y="80286"/>
                  </a:cubicBezTo>
                  <a:cubicBezTo>
                    <a:pt x="61112" y="75998"/>
                    <a:pt x="63114" y="67784"/>
                    <a:pt x="63114" y="55633"/>
                  </a:cubicBezTo>
                  <a:lnTo>
                    <a:pt x="63114" y="0"/>
                  </a:lnTo>
                  <a:close/>
                  <a:moveTo>
                    <a:pt x="85873" y="96511"/>
                  </a:moveTo>
                  <a:lnTo>
                    <a:pt x="85873" y="26549"/>
                  </a:lnTo>
                  <a:lnTo>
                    <a:pt x="96620" y="26549"/>
                  </a:lnTo>
                  <a:lnTo>
                    <a:pt x="96620" y="36556"/>
                  </a:lnTo>
                  <a:cubicBezTo>
                    <a:pt x="101748" y="28835"/>
                    <a:pt x="109158" y="24971"/>
                    <a:pt x="118852" y="24971"/>
                  </a:cubicBezTo>
                  <a:cubicBezTo>
                    <a:pt x="123066" y="24971"/>
                    <a:pt x="126930" y="25739"/>
                    <a:pt x="130442" y="27284"/>
                  </a:cubicBezTo>
                  <a:cubicBezTo>
                    <a:pt x="134024" y="28760"/>
                    <a:pt x="136694" y="30729"/>
                    <a:pt x="138450" y="33184"/>
                  </a:cubicBezTo>
                  <a:cubicBezTo>
                    <a:pt x="140206" y="35645"/>
                    <a:pt x="141435" y="38559"/>
                    <a:pt x="142137" y="41930"/>
                  </a:cubicBezTo>
                  <a:cubicBezTo>
                    <a:pt x="142559" y="44183"/>
                    <a:pt x="142770" y="48040"/>
                    <a:pt x="142770" y="53522"/>
                  </a:cubicBezTo>
                  <a:lnTo>
                    <a:pt x="142770" y="96511"/>
                  </a:lnTo>
                  <a:lnTo>
                    <a:pt x="130864" y="96511"/>
                  </a:lnTo>
                  <a:lnTo>
                    <a:pt x="130864" y="53947"/>
                  </a:lnTo>
                  <a:cubicBezTo>
                    <a:pt x="130864" y="49098"/>
                    <a:pt x="130407" y="45477"/>
                    <a:pt x="129493" y="43090"/>
                  </a:cubicBezTo>
                  <a:cubicBezTo>
                    <a:pt x="128580" y="40703"/>
                    <a:pt x="126930" y="38808"/>
                    <a:pt x="124542" y="37399"/>
                  </a:cubicBezTo>
                  <a:cubicBezTo>
                    <a:pt x="122223" y="35996"/>
                    <a:pt x="119484" y="35295"/>
                    <a:pt x="116323" y="35295"/>
                  </a:cubicBezTo>
                  <a:cubicBezTo>
                    <a:pt x="111265" y="35295"/>
                    <a:pt x="106911" y="36906"/>
                    <a:pt x="103258" y="40143"/>
                  </a:cubicBezTo>
                  <a:cubicBezTo>
                    <a:pt x="99606" y="43299"/>
                    <a:pt x="97779" y="49341"/>
                    <a:pt x="97779" y="58263"/>
                  </a:cubicBezTo>
                  <a:lnTo>
                    <a:pt x="97779" y="96511"/>
                  </a:lnTo>
                  <a:lnTo>
                    <a:pt x="85873" y="96511"/>
                  </a:lnTo>
                  <a:close/>
                  <a:moveTo>
                    <a:pt x="153412" y="96511"/>
                  </a:moveTo>
                  <a:lnTo>
                    <a:pt x="153412" y="0"/>
                  </a:lnTo>
                  <a:lnTo>
                    <a:pt x="165318" y="0"/>
                  </a:lnTo>
                  <a:lnTo>
                    <a:pt x="165318" y="54999"/>
                  </a:lnTo>
                  <a:lnTo>
                    <a:pt x="193345" y="26549"/>
                  </a:lnTo>
                  <a:lnTo>
                    <a:pt x="208623" y="26549"/>
                  </a:lnTo>
                  <a:lnTo>
                    <a:pt x="181966" y="52470"/>
                  </a:lnTo>
                  <a:lnTo>
                    <a:pt x="211363" y="96511"/>
                  </a:lnTo>
                  <a:lnTo>
                    <a:pt x="196717" y="96511"/>
                  </a:lnTo>
                  <a:lnTo>
                    <a:pt x="173642" y="60791"/>
                  </a:lnTo>
                  <a:lnTo>
                    <a:pt x="165318" y="68803"/>
                  </a:lnTo>
                  <a:lnTo>
                    <a:pt x="165318" y="96511"/>
                  </a:lnTo>
                  <a:lnTo>
                    <a:pt x="153412" y="96511"/>
                  </a:lnTo>
                  <a:close/>
                  <a:moveTo>
                    <a:pt x="220740" y="96511"/>
                  </a:moveTo>
                  <a:lnTo>
                    <a:pt x="220740" y="26549"/>
                  </a:lnTo>
                  <a:lnTo>
                    <a:pt x="231487" y="26549"/>
                  </a:lnTo>
                  <a:lnTo>
                    <a:pt x="231487" y="36556"/>
                  </a:lnTo>
                  <a:cubicBezTo>
                    <a:pt x="236615" y="28835"/>
                    <a:pt x="244025" y="24971"/>
                    <a:pt x="253719" y="24971"/>
                  </a:cubicBezTo>
                  <a:cubicBezTo>
                    <a:pt x="257934" y="24971"/>
                    <a:pt x="261797" y="25739"/>
                    <a:pt x="265309" y="27284"/>
                  </a:cubicBezTo>
                  <a:cubicBezTo>
                    <a:pt x="268892" y="28760"/>
                    <a:pt x="271561" y="30729"/>
                    <a:pt x="273317" y="33184"/>
                  </a:cubicBezTo>
                  <a:cubicBezTo>
                    <a:pt x="275073" y="35645"/>
                    <a:pt x="276303" y="38559"/>
                    <a:pt x="277005" y="41930"/>
                  </a:cubicBezTo>
                  <a:cubicBezTo>
                    <a:pt x="277426" y="44183"/>
                    <a:pt x="277637" y="48040"/>
                    <a:pt x="277637" y="53522"/>
                  </a:cubicBezTo>
                  <a:lnTo>
                    <a:pt x="277637" y="96511"/>
                  </a:lnTo>
                  <a:lnTo>
                    <a:pt x="265731" y="96511"/>
                  </a:lnTo>
                  <a:lnTo>
                    <a:pt x="265731" y="53947"/>
                  </a:lnTo>
                  <a:cubicBezTo>
                    <a:pt x="265731" y="49098"/>
                    <a:pt x="265274" y="45477"/>
                    <a:pt x="264361" y="43090"/>
                  </a:cubicBezTo>
                  <a:cubicBezTo>
                    <a:pt x="263448" y="40703"/>
                    <a:pt x="261797" y="38808"/>
                    <a:pt x="259409" y="37399"/>
                  </a:cubicBezTo>
                  <a:cubicBezTo>
                    <a:pt x="257091" y="35996"/>
                    <a:pt x="254352" y="35295"/>
                    <a:pt x="251190" y="35295"/>
                  </a:cubicBezTo>
                  <a:cubicBezTo>
                    <a:pt x="246133" y="35295"/>
                    <a:pt x="241778" y="36906"/>
                    <a:pt x="238125" y="40143"/>
                  </a:cubicBezTo>
                  <a:cubicBezTo>
                    <a:pt x="234473" y="43299"/>
                    <a:pt x="232646" y="49341"/>
                    <a:pt x="232646" y="58263"/>
                  </a:cubicBezTo>
                  <a:lnTo>
                    <a:pt x="232646" y="96511"/>
                  </a:lnTo>
                  <a:lnTo>
                    <a:pt x="220740" y="96511"/>
                  </a:lnTo>
                  <a:close/>
                  <a:moveTo>
                    <a:pt x="283854" y="61526"/>
                  </a:moveTo>
                  <a:cubicBezTo>
                    <a:pt x="283854" y="48606"/>
                    <a:pt x="287436" y="39017"/>
                    <a:pt x="294601" y="32766"/>
                  </a:cubicBezTo>
                  <a:cubicBezTo>
                    <a:pt x="300642" y="27567"/>
                    <a:pt x="307982" y="24971"/>
                    <a:pt x="316622" y="24971"/>
                  </a:cubicBezTo>
                  <a:cubicBezTo>
                    <a:pt x="326243" y="24971"/>
                    <a:pt x="334079" y="28126"/>
                    <a:pt x="340121" y="34452"/>
                  </a:cubicBezTo>
                  <a:cubicBezTo>
                    <a:pt x="346231" y="40770"/>
                    <a:pt x="349285" y="49483"/>
                    <a:pt x="349285" y="60582"/>
                  </a:cubicBezTo>
                  <a:cubicBezTo>
                    <a:pt x="349285" y="69571"/>
                    <a:pt x="347950" y="76665"/>
                    <a:pt x="345280" y="81864"/>
                  </a:cubicBezTo>
                  <a:cubicBezTo>
                    <a:pt x="342609" y="86996"/>
                    <a:pt x="338678" y="90995"/>
                    <a:pt x="333479" y="93874"/>
                  </a:cubicBezTo>
                  <a:cubicBezTo>
                    <a:pt x="328354" y="96686"/>
                    <a:pt x="322730" y="98089"/>
                    <a:pt x="316622" y="98089"/>
                  </a:cubicBezTo>
                  <a:cubicBezTo>
                    <a:pt x="306788" y="98089"/>
                    <a:pt x="298850" y="94967"/>
                    <a:pt x="292810" y="88716"/>
                  </a:cubicBezTo>
                  <a:cubicBezTo>
                    <a:pt x="286839" y="82390"/>
                    <a:pt x="283854" y="73327"/>
                    <a:pt x="283854" y="61526"/>
                  </a:cubicBezTo>
                  <a:close/>
                  <a:moveTo>
                    <a:pt x="295970" y="61526"/>
                  </a:moveTo>
                  <a:cubicBezTo>
                    <a:pt x="295970" y="70522"/>
                    <a:pt x="297902" y="77232"/>
                    <a:pt x="301765" y="81655"/>
                  </a:cubicBezTo>
                  <a:cubicBezTo>
                    <a:pt x="305700" y="86079"/>
                    <a:pt x="310651" y="88291"/>
                    <a:pt x="316622" y="88291"/>
                  </a:cubicBezTo>
                  <a:cubicBezTo>
                    <a:pt x="322521" y="88291"/>
                    <a:pt x="327403" y="86079"/>
                    <a:pt x="331267" y="81655"/>
                  </a:cubicBezTo>
                  <a:cubicBezTo>
                    <a:pt x="335198" y="77158"/>
                    <a:pt x="337167" y="70313"/>
                    <a:pt x="337167" y="61108"/>
                  </a:cubicBezTo>
                  <a:cubicBezTo>
                    <a:pt x="337167" y="52470"/>
                    <a:pt x="335198" y="45936"/>
                    <a:pt x="331267" y="41512"/>
                  </a:cubicBezTo>
                  <a:cubicBezTo>
                    <a:pt x="327336" y="37014"/>
                    <a:pt x="322453" y="34769"/>
                    <a:pt x="316622" y="34769"/>
                  </a:cubicBezTo>
                  <a:cubicBezTo>
                    <a:pt x="310651" y="34769"/>
                    <a:pt x="305700" y="37014"/>
                    <a:pt x="301765" y="41512"/>
                  </a:cubicBezTo>
                  <a:cubicBezTo>
                    <a:pt x="297902" y="45936"/>
                    <a:pt x="295970" y="52612"/>
                    <a:pt x="295970" y="61526"/>
                  </a:cubicBezTo>
                  <a:close/>
                  <a:moveTo>
                    <a:pt x="375308" y="96511"/>
                  </a:moveTo>
                  <a:lnTo>
                    <a:pt x="353918" y="26549"/>
                  </a:lnTo>
                  <a:lnTo>
                    <a:pt x="366144" y="26549"/>
                  </a:lnTo>
                  <a:lnTo>
                    <a:pt x="377311" y="66901"/>
                  </a:lnTo>
                  <a:lnTo>
                    <a:pt x="381424" y="81972"/>
                  </a:lnTo>
                  <a:cubicBezTo>
                    <a:pt x="381633" y="81197"/>
                    <a:pt x="382827" y="76389"/>
                    <a:pt x="385005" y="67535"/>
                  </a:cubicBezTo>
                  <a:lnTo>
                    <a:pt x="396172" y="26549"/>
                  </a:lnTo>
                  <a:lnTo>
                    <a:pt x="408398" y="26549"/>
                  </a:lnTo>
                  <a:lnTo>
                    <a:pt x="418823" y="67117"/>
                  </a:lnTo>
                  <a:lnTo>
                    <a:pt x="422302" y="80496"/>
                  </a:lnTo>
                  <a:lnTo>
                    <a:pt x="426308" y="67009"/>
                  </a:lnTo>
                  <a:lnTo>
                    <a:pt x="438318" y="26549"/>
                  </a:lnTo>
                  <a:lnTo>
                    <a:pt x="449802" y="26549"/>
                  </a:lnTo>
                  <a:lnTo>
                    <a:pt x="427994" y="96511"/>
                  </a:lnTo>
                  <a:lnTo>
                    <a:pt x="415667" y="96511"/>
                  </a:lnTo>
                  <a:lnTo>
                    <a:pt x="404493" y="54574"/>
                  </a:lnTo>
                  <a:lnTo>
                    <a:pt x="401863" y="42672"/>
                  </a:lnTo>
                  <a:lnTo>
                    <a:pt x="387635" y="96511"/>
                  </a:lnTo>
                  <a:lnTo>
                    <a:pt x="375308" y="96511"/>
                  </a:lnTo>
                  <a:close/>
                  <a:moveTo>
                    <a:pt x="463498" y="96511"/>
                  </a:moveTo>
                  <a:lnTo>
                    <a:pt x="463498" y="26549"/>
                  </a:lnTo>
                  <a:lnTo>
                    <a:pt x="474247" y="26549"/>
                  </a:lnTo>
                  <a:lnTo>
                    <a:pt x="474247" y="36556"/>
                  </a:lnTo>
                  <a:cubicBezTo>
                    <a:pt x="479378" y="28835"/>
                    <a:pt x="486789" y="24971"/>
                    <a:pt x="496479" y="24971"/>
                  </a:cubicBezTo>
                  <a:cubicBezTo>
                    <a:pt x="500694" y="24971"/>
                    <a:pt x="504558" y="25739"/>
                    <a:pt x="508071" y="27284"/>
                  </a:cubicBezTo>
                  <a:cubicBezTo>
                    <a:pt x="511652" y="28760"/>
                    <a:pt x="514322" y="30729"/>
                    <a:pt x="516076" y="33184"/>
                  </a:cubicBezTo>
                  <a:cubicBezTo>
                    <a:pt x="517836" y="35645"/>
                    <a:pt x="519063" y="38559"/>
                    <a:pt x="519764" y="41930"/>
                  </a:cubicBezTo>
                  <a:cubicBezTo>
                    <a:pt x="520189" y="44183"/>
                    <a:pt x="520398" y="48040"/>
                    <a:pt x="520398" y="53522"/>
                  </a:cubicBezTo>
                  <a:lnTo>
                    <a:pt x="520398" y="96511"/>
                  </a:lnTo>
                  <a:lnTo>
                    <a:pt x="508489" y="96511"/>
                  </a:lnTo>
                  <a:lnTo>
                    <a:pt x="508489" y="53947"/>
                  </a:lnTo>
                  <a:cubicBezTo>
                    <a:pt x="508489" y="49098"/>
                    <a:pt x="508038" y="45477"/>
                    <a:pt x="507120" y="43090"/>
                  </a:cubicBezTo>
                  <a:cubicBezTo>
                    <a:pt x="506210" y="40703"/>
                    <a:pt x="504558" y="38808"/>
                    <a:pt x="502171" y="37399"/>
                  </a:cubicBezTo>
                  <a:cubicBezTo>
                    <a:pt x="499851" y="35996"/>
                    <a:pt x="497113" y="35295"/>
                    <a:pt x="493951" y="35295"/>
                  </a:cubicBezTo>
                  <a:cubicBezTo>
                    <a:pt x="488893" y="35295"/>
                    <a:pt x="484537" y="36906"/>
                    <a:pt x="480889" y="40143"/>
                  </a:cubicBezTo>
                  <a:cubicBezTo>
                    <a:pt x="477234" y="43299"/>
                    <a:pt x="475406" y="49341"/>
                    <a:pt x="475406" y="58263"/>
                  </a:cubicBezTo>
                  <a:lnTo>
                    <a:pt x="475406" y="96511"/>
                  </a:lnTo>
                  <a:lnTo>
                    <a:pt x="463498" y="96511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F2F0257-AD6D-49E0-B296-F2F0F4C040B4}"/>
                </a:ext>
              </a:extLst>
            </p:cNvPr>
            <p:cNvSpPr/>
            <p:nvPr/>
          </p:nvSpPr>
          <p:spPr>
            <a:xfrm>
              <a:off x="819465" y="1730940"/>
              <a:ext cx="285749" cy="101777"/>
            </a:xfrm>
            <a:custGeom>
              <a:avLst/>
              <a:gdLst>
                <a:gd name="connsiteX0" fmla="*/ 35613 w 285749"/>
                <a:gd name="connsiteY0" fmla="*/ 98197 h 101777"/>
                <a:gd name="connsiteX1" fmla="*/ 23707 w 285749"/>
                <a:gd name="connsiteY1" fmla="*/ 98197 h 101777"/>
                <a:gd name="connsiteX2" fmla="*/ 23707 w 285749"/>
                <a:gd name="connsiteY2" fmla="*/ 22651 h 101777"/>
                <a:gd name="connsiteX3" fmla="*/ 12538 w 285749"/>
                <a:gd name="connsiteY3" fmla="*/ 30871 h 101777"/>
                <a:gd name="connsiteX4" fmla="*/ 0 w 285749"/>
                <a:gd name="connsiteY4" fmla="*/ 36981 h 101777"/>
                <a:gd name="connsiteX5" fmla="*/ 0 w 285749"/>
                <a:gd name="connsiteY5" fmla="*/ 25497 h 101777"/>
                <a:gd name="connsiteX6" fmla="*/ 17385 w 285749"/>
                <a:gd name="connsiteY6" fmla="*/ 14222 h 101777"/>
                <a:gd name="connsiteX7" fmla="*/ 27922 w 285749"/>
                <a:gd name="connsiteY7" fmla="*/ 1261 h 101777"/>
                <a:gd name="connsiteX8" fmla="*/ 35613 w 285749"/>
                <a:gd name="connsiteY8" fmla="*/ 1261 h 101777"/>
                <a:gd name="connsiteX9" fmla="*/ 35613 w 285749"/>
                <a:gd name="connsiteY9" fmla="*/ 98197 h 101777"/>
                <a:gd name="connsiteX10" fmla="*/ 71753 w 285749"/>
                <a:gd name="connsiteY10" fmla="*/ 98197 h 101777"/>
                <a:gd name="connsiteX11" fmla="*/ 71753 w 285749"/>
                <a:gd name="connsiteY11" fmla="*/ 84710 h 101777"/>
                <a:gd name="connsiteX12" fmla="*/ 85240 w 285749"/>
                <a:gd name="connsiteY12" fmla="*/ 84710 h 101777"/>
                <a:gd name="connsiteX13" fmla="*/ 85240 w 285749"/>
                <a:gd name="connsiteY13" fmla="*/ 98197 h 101777"/>
                <a:gd name="connsiteX14" fmla="*/ 71753 w 285749"/>
                <a:gd name="connsiteY14" fmla="*/ 98197 h 101777"/>
                <a:gd name="connsiteX15" fmla="*/ 106418 w 285749"/>
                <a:gd name="connsiteY15" fmla="*/ 14323 h 101777"/>
                <a:gd name="connsiteX16" fmla="*/ 106418 w 285749"/>
                <a:gd name="connsiteY16" fmla="*/ 2947 h 101777"/>
                <a:gd name="connsiteX17" fmla="*/ 168900 w 285749"/>
                <a:gd name="connsiteY17" fmla="*/ 2947 h 101777"/>
                <a:gd name="connsiteX18" fmla="*/ 168900 w 285749"/>
                <a:gd name="connsiteY18" fmla="*/ 12111 h 101777"/>
                <a:gd name="connsiteX19" fmla="*/ 150566 w 285749"/>
                <a:gd name="connsiteY19" fmla="*/ 38242 h 101777"/>
                <a:gd name="connsiteX20" fmla="*/ 136658 w 285749"/>
                <a:gd name="connsiteY20" fmla="*/ 71642 h 101777"/>
                <a:gd name="connsiteX21" fmla="*/ 132022 w 285749"/>
                <a:gd name="connsiteY21" fmla="*/ 98197 h 101777"/>
                <a:gd name="connsiteX22" fmla="*/ 119905 w 285749"/>
                <a:gd name="connsiteY22" fmla="*/ 98197 h 101777"/>
                <a:gd name="connsiteX23" fmla="*/ 124331 w 285749"/>
                <a:gd name="connsiteY23" fmla="*/ 70697 h 101777"/>
                <a:gd name="connsiteX24" fmla="*/ 136658 w 285749"/>
                <a:gd name="connsiteY24" fmla="*/ 39611 h 101777"/>
                <a:gd name="connsiteX25" fmla="*/ 153622 w 285749"/>
                <a:gd name="connsiteY25" fmla="*/ 14323 h 101777"/>
                <a:gd name="connsiteX26" fmla="*/ 106418 w 285749"/>
                <a:gd name="connsiteY26" fmla="*/ 14323 h 101777"/>
                <a:gd name="connsiteX27" fmla="*/ 181965 w 285749"/>
                <a:gd name="connsiteY27" fmla="*/ 24863 h 101777"/>
                <a:gd name="connsiteX28" fmla="*/ 187128 w 285749"/>
                <a:gd name="connsiteY28" fmla="*/ 7269 h 101777"/>
                <a:gd name="connsiteX29" fmla="*/ 202301 w 285749"/>
                <a:gd name="connsiteY29" fmla="*/ 0 h 101777"/>
                <a:gd name="connsiteX30" fmla="*/ 217262 w 285749"/>
                <a:gd name="connsiteY30" fmla="*/ 6528 h 101777"/>
                <a:gd name="connsiteX31" fmla="*/ 223268 w 285749"/>
                <a:gd name="connsiteY31" fmla="*/ 25598 h 101777"/>
                <a:gd name="connsiteX32" fmla="*/ 217262 w 285749"/>
                <a:gd name="connsiteY32" fmla="*/ 44459 h 101777"/>
                <a:gd name="connsiteX33" fmla="*/ 202406 w 285749"/>
                <a:gd name="connsiteY33" fmla="*/ 50993 h 101777"/>
                <a:gd name="connsiteX34" fmla="*/ 187760 w 285749"/>
                <a:gd name="connsiteY34" fmla="*/ 44567 h 101777"/>
                <a:gd name="connsiteX35" fmla="*/ 181965 w 285749"/>
                <a:gd name="connsiteY35" fmla="*/ 24863 h 101777"/>
                <a:gd name="connsiteX36" fmla="*/ 202616 w 285749"/>
                <a:gd name="connsiteY36" fmla="*/ 8214 h 101777"/>
                <a:gd name="connsiteX37" fmla="*/ 195241 w 285749"/>
                <a:gd name="connsiteY37" fmla="*/ 12010 h 101777"/>
                <a:gd name="connsiteX38" fmla="*/ 192396 w 285749"/>
                <a:gd name="connsiteY38" fmla="*/ 26023 h 101777"/>
                <a:gd name="connsiteX39" fmla="*/ 195346 w 285749"/>
                <a:gd name="connsiteY39" fmla="*/ 39085 h 101777"/>
                <a:gd name="connsiteX40" fmla="*/ 202616 w 285749"/>
                <a:gd name="connsiteY40" fmla="*/ 42881 h 101777"/>
                <a:gd name="connsiteX41" fmla="*/ 209992 w 285749"/>
                <a:gd name="connsiteY41" fmla="*/ 39085 h 101777"/>
                <a:gd name="connsiteX42" fmla="*/ 212943 w 285749"/>
                <a:gd name="connsiteY42" fmla="*/ 25072 h 101777"/>
                <a:gd name="connsiteX43" fmla="*/ 209992 w 285749"/>
                <a:gd name="connsiteY43" fmla="*/ 12010 h 101777"/>
                <a:gd name="connsiteX44" fmla="*/ 202616 w 285749"/>
                <a:gd name="connsiteY44" fmla="*/ 8214 h 101777"/>
                <a:gd name="connsiteX45" fmla="*/ 202722 w 285749"/>
                <a:gd name="connsiteY45" fmla="*/ 101778 h 101777"/>
                <a:gd name="connsiteX46" fmla="*/ 255510 w 285749"/>
                <a:gd name="connsiteY46" fmla="*/ 0 h 101777"/>
                <a:gd name="connsiteX47" fmla="*/ 265098 w 285749"/>
                <a:gd name="connsiteY47" fmla="*/ 0 h 101777"/>
                <a:gd name="connsiteX48" fmla="*/ 212521 w 285749"/>
                <a:gd name="connsiteY48" fmla="*/ 101778 h 101777"/>
                <a:gd name="connsiteX49" fmla="*/ 202722 w 285749"/>
                <a:gd name="connsiteY49" fmla="*/ 101778 h 101777"/>
                <a:gd name="connsiteX50" fmla="*/ 244447 w 285749"/>
                <a:gd name="connsiteY50" fmla="*/ 75546 h 101777"/>
                <a:gd name="connsiteX51" fmla="*/ 249610 w 285749"/>
                <a:gd name="connsiteY51" fmla="*/ 57946 h 101777"/>
                <a:gd name="connsiteX52" fmla="*/ 264782 w 285749"/>
                <a:gd name="connsiteY52" fmla="*/ 50676 h 101777"/>
                <a:gd name="connsiteX53" fmla="*/ 279744 w 285749"/>
                <a:gd name="connsiteY53" fmla="*/ 57211 h 101777"/>
                <a:gd name="connsiteX54" fmla="*/ 285750 w 285749"/>
                <a:gd name="connsiteY54" fmla="*/ 76281 h 101777"/>
                <a:gd name="connsiteX55" fmla="*/ 279744 w 285749"/>
                <a:gd name="connsiteY55" fmla="*/ 95142 h 101777"/>
                <a:gd name="connsiteX56" fmla="*/ 264887 w 285749"/>
                <a:gd name="connsiteY56" fmla="*/ 101778 h 101777"/>
                <a:gd name="connsiteX57" fmla="*/ 250241 w 285749"/>
                <a:gd name="connsiteY57" fmla="*/ 95243 h 101777"/>
                <a:gd name="connsiteX58" fmla="*/ 244447 w 285749"/>
                <a:gd name="connsiteY58" fmla="*/ 75546 h 101777"/>
                <a:gd name="connsiteX59" fmla="*/ 265098 w 285749"/>
                <a:gd name="connsiteY59" fmla="*/ 58897 h 101777"/>
                <a:gd name="connsiteX60" fmla="*/ 257723 w 285749"/>
                <a:gd name="connsiteY60" fmla="*/ 62686 h 101777"/>
                <a:gd name="connsiteX61" fmla="*/ 254772 w 285749"/>
                <a:gd name="connsiteY61" fmla="*/ 76699 h 101777"/>
                <a:gd name="connsiteX62" fmla="*/ 257723 w 285749"/>
                <a:gd name="connsiteY62" fmla="*/ 89768 h 101777"/>
                <a:gd name="connsiteX63" fmla="*/ 265098 w 285749"/>
                <a:gd name="connsiteY63" fmla="*/ 93558 h 101777"/>
                <a:gd name="connsiteX64" fmla="*/ 272474 w 285749"/>
                <a:gd name="connsiteY64" fmla="*/ 89768 h 101777"/>
                <a:gd name="connsiteX65" fmla="*/ 275424 w 285749"/>
                <a:gd name="connsiteY65" fmla="*/ 75755 h 101777"/>
                <a:gd name="connsiteX66" fmla="*/ 272474 w 285749"/>
                <a:gd name="connsiteY66" fmla="*/ 62686 h 101777"/>
                <a:gd name="connsiteX67" fmla="*/ 265098 w 285749"/>
                <a:gd name="connsiteY67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85749" h="101777">
                  <a:moveTo>
                    <a:pt x="35613" y="98197"/>
                  </a:moveTo>
                  <a:lnTo>
                    <a:pt x="23707" y="98197"/>
                  </a:lnTo>
                  <a:lnTo>
                    <a:pt x="23707" y="22651"/>
                  </a:lnTo>
                  <a:cubicBezTo>
                    <a:pt x="20897" y="25389"/>
                    <a:pt x="17174" y="28127"/>
                    <a:pt x="12538" y="30871"/>
                  </a:cubicBezTo>
                  <a:cubicBezTo>
                    <a:pt x="7902" y="33535"/>
                    <a:pt x="3723" y="35578"/>
                    <a:pt x="0" y="36981"/>
                  </a:cubicBezTo>
                  <a:lnTo>
                    <a:pt x="0" y="25497"/>
                  </a:lnTo>
                  <a:cubicBezTo>
                    <a:pt x="6673" y="22402"/>
                    <a:pt x="12468" y="18645"/>
                    <a:pt x="17385" y="14222"/>
                  </a:cubicBezTo>
                  <a:cubicBezTo>
                    <a:pt x="22372" y="9724"/>
                    <a:pt x="25884" y="5408"/>
                    <a:pt x="27922" y="1261"/>
                  </a:cubicBezTo>
                  <a:lnTo>
                    <a:pt x="35613" y="1261"/>
                  </a:lnTo>
                  <a:lnTo>
                    <a:pt x="35613" y="98197"/>
                  </a:lnTo>
                  <a:close/>
                  <a:moveTo>
                    <a:pt x="71753" y="98197"/>
                  </a:moveTo>
                  <a:lnTo>
                    <a:pt x="71753" y="84710"/>
                  </a:lnTo>
                  <a:lnTo>
                    <a:pt x="85240" y="84710"/>
                  </a:lnTo>
                  <a:lnTo>
                    <a:pt x="85240" y="98197"/>
                  </a:lnTo>
                  <a:lnTo>
                    <a:pt x="71753" y="98197"/>
                  </a:lnTo>
                  <a:close/>
                  <a:moveTo>
                    <a:pt x="106418" y="14323"/>
                  </a:moveTo>
                  <a:lnTo>
                    <a:pt x="106418" y="2947"/>
                  </a:lnTo>
                  <a:lnTo>
                    <a:pt x="168900" y="2947"/>
                  </a:lnTo>
                  <a:lnTo>
                    <a:pt x="168900" y="12111"/>
                  </a:lnTo>
                  <a:cubicBezTo>
                    <a:pt x="162719" y="18645"/>
                    <a:pt x="156607" y="27358"/>
                    <a:pt x="150566" y="38242"/>
                  </a:cubicBezTo>
                  <a:cubicBezTo>
                    <a:pt x="144526" y="49065"/>
                    <a:pt x="139890" y="60198"/>
                    <a:pt x="136658" y="71642"/>
                  </a:cubicBezTo>
                  <a:cubicBezTo>
                    <a:pt x="134270" y="79720"/>
                    <a:pt x="132725" y="88574"/>
                    <a:pt x="132022" y="98197"/>
                  </a:cubicBezTo>
                  <a:lnTo>
                    <a:pt x="119905" y="98197"/>
                  </a:lnTo>
                  <a:cubicBezTo>
                    <a:pt x="120046" y="90611"/>
                    <a:pt x="121521" y="81446"/>
                    <a:pt x="124331" y="70697"/>
                  </a:cubicBezTo>
                  <a:cubicBezTo>
                    <a:pt x="127211" y="59949"/>
                    <a:pt x="131320" y="49591"/>
                    <a:pt x="136658" y="39611"/>
                  </a:cubicBezTo>
                  <a:cubicBezTo>
                    <a:pt x="141997" y="29570"/>
                    <a:pt x="147651" y="21141"/>
                    <a:pt x="153622" y="14323"/>
                  </a:cubicBezTo>
                  <a:lnTo>
                    <a:pt x="106418" y="14323"/>
                  </a:lnTo>
                  <a:close/>
                  <a:moveTo>
                    <a:pt x="181965" y="24863"/>
                  </a:moveTo>
                  <a:cubicBezTo>
                    <a:pt x="181965" y="17978"/>
                    <a:pt x="183686" y="12111"/>
                    <a:pt x="187128" y="7269"/>
                  </a:cubicBezTo>
                  <a:cubicBezTo>
                    <a:pt x="190640" y="2421"/>
                    <a:pt x="195698" y="0"/>
                    <a:pt x="202301" y="0"/>
                  </a:cubicBezTo>
                  <a:cubicBezTo>
                    <a:pt x="208342" y="0"/>
                    <a:pt x="213329" y="2172"/>
                    <a:pt x="217262" y="6528"/>
                  </a:cubicBezTo>
                  <a:cubicBezTo>
                    <a:pt x="221267" y="10816"/>
                    <a:pt x="223268" y="17169"/>
                    <a:pt x="223268" y="25598"/>
                  </a:cubicBezTo>
                  <a:cubicBezTo>
                    <a:pt x="223268" y="33751"/>
                    <a:pt x="221267" y="40035"/>
                    <a:pt x="217262" y="44459"/>
                  </a:cubicBezTo>
                  <a:cubicBezTo>
                    <a:pt x="213259" y="48815"/>
                    <a:pt x="208307" y="50993"/>
                    <a:pt x="202406" y="50993"/>
                  </a:cubicBezTo>
                  <a:cubicBezTo>
                    <a:pt x="196576" y="50993"/>
                    <a:pt x="191694" y="48849"/>
                    <a:pt x="187760" y="44567"/>
                  </a:cubicBezTo>
                  <a:cubicBezTo>
                    <a:pt x="183897" y="40211"/>
                    <a:pt x="181965" y="33643"/>
                    <a:pt x="181965" y="24863"/>
                  </a:cubicBezTo>
                  <a:close/>
                  <a:moveTo>
                    <a:pt x="202616" y="8214"/>
                  </a:moveTo>
                  <a:cubicBezTo>
                    <a:pt x="199666" y="8214"/>
                    <a:pt x="197208" y="9481"/>
                    <a:pt x="195241" y="12010"/>
                  </a:cubicBezTo>
                  <a:cubicBezTo>
                    <a:pt x="193344" y="14539"/>
                    <a:pt x="192396" y="19205"/>
                    <a:pt x="192396" y="26023"/>
                  </a:cubicBezTo>
                  <a:cubicBezTo>
                    <a:pt x="192396" y="32206"/>
                    <a:pt x="193380" y="36556"/>
                    <a:pt x="195346" y="39085"/>
                  </a:cubicBezTo>
                  <a:cubicBezTo>
                    <a:pt x="197314" y="41613"/>
                    <a:pt x="199737" y="42881"/>
                    <a:pt x="202616" y="42881"/>
                  </a:cubicBezTo>
                  <a:cubicBezTo>
                    <a:pt x="205638" y="42881"/>
                    <a:pt x="208095" y="41613"/>
                    <a:pt x="209992" y="39085"/>
                  </a:cubicBezTo>
                  <a:cubicBezTo>
                    <a:pt x="211959" y="36488"/>
                    <a:pt x="212943" y="31815"/>
                    <a:pt x="212943" y="25072"/>
                  </a:cubicBezTo>
                  <a:cubicBezTo>
                    <a:pt x="212943" y="18821"/>
                    <a:pt x="211959" y="14465"/>
                    <a:pt x="209992" y="12010"/>
                  </a:cubicBezTo>
                  <a:cubicBezTo>
                    <a:pt x="208025" y="9481"/>
                    <a:pt x="205567" y="8214"/>
                    <a:pt x="202616" y="8214"/>
                  </a:cubicBezTo>
                  <a:close/>
                  <a:moveTo>
                    <a:pt x="202722" y="101778"/>
                  </a:moveTo>
                  <a:lnTo>
                    <a:pt x="255510" y="0"/>
                  </a:lnTo>
                  <a:lnTo>
                    <a:pt x="265098" y="0"/>
                  </a:lnTo>
                  <a:lnTo>
                    <a:pt x="212521" y="101778"/>
                  </a:lnTo>
                  <a:lnTo>
                    <a:pt x="202722" y="101778"/>
                  </a:lnTo>
                  <a:close/>
                  <a:moveTo>
                    <a:pt x="244447" y="75546"/>
                  </a:moveTo>
                  <a:cubicBezTo>
                    <a:pt x="244447" y="68587"/>
                    <a:pt x="246168" y="62727"/>
                    <a:pt x="249610" y="57946"/>
                  </a:cubicBezTo>
                  <a:cubicBezTo>
                    <a:pt x="253122" y="53097"/>
                    <a:pt x="258179" y="50676"/>
                    <a:pt x="264782" y="50676"/>
                  </a:cubicBezTo>
                  <a:cubicBezTo>
                    <a:pt x="270823" y="50676"/>
                    <a:pt x="275810" y="52855"/>
                    <a:pt x="279744" y="57211"/>
                  </a:cubicBezTo>
                  <a:cubicBezTo>
                    <a:pt x="283748" y="61493"/>
                    <a:pt x="285750" y="67852"/>
                    <a:pt x="285750" y="76281"/>
                  </a:cubicBezTo>
                  <a:cubicBezTo>
                    <a:pt x="285750" y="84427"/>
                    <a:pt x="283748" y="90718"/>
                    <a:pt x="279744" y="95142"/>
                  </a:cubicBezTo>
                  <a:cubicBezTo>
                    <a:pt x="275740" y="99566"/>
                    <a:pt x="270788" y="101778"/>
                    <a:pt x="264887" y="101778"/>
                  </a:cubicBezTo>
                  <a:cubicBezTo>
                    <a:pt x="259057" y="101778"/>
                    <a:pt x="254176" y="99600"/>
                    <a:pt x="250241" y="95243"/>
                  </a:cubicBezTo>
                  <a:cubicBezTo>
                    <a:pt x="246378" y="90820"/>
                    <a:pt x="244447" y="84252"/>
                    <a:pt x="244447" y="75546"/>
                  </a:cubicBezTo>
                  <a:close/>
                  <a:moveTo>
                    <a:pt x="265098" y="58897"/>
                  </a:moveTo>
                  <a:cubicBezTo>
                    <a:pt x="262148" y="58897"/>
                    <a:pt x="259690" y="60158"/>
                    <a:pt x="257723" y="62686"/>
                  </a:cubicBezTo>
                  <a:cubicBezTo>
                    <a:pt x="255756" y="65215"/>
                    <a:pt x="254772" y="69888"/>
                    <a:pt x="254772" y="76699"/>
                  </a:cubicBezTo>
                  <a:cubicBezTo>
                    <a:pt x="254772" y="82883"/>
                    <a:pt x="255756" y="87239"/>
                    <a:pt x="257723" y="89768"/>
                  </a:cubicBezTo>
                  <a:cubicBezTo>
                    <a:pt x="259690" y="92296"/>
                    <a:pt x="262148" y="93558"/>
                    <a:pt x="265098" y="93558"/>
                  </a:cubicBezTo>
                  <a:cubicBezTo>
                    <a:pt x="268119" y="93558"/>
                    <a:pt x="270577" y="92296"/>
                    <a:pt x="272474" y="89768"/>
                  </a:cubicBezTo>
                  <a:cubicBezTo>
                    <a:pt x="274441" y="87239"/>
                    <a:pt x="275424" y="82566"/>
                    <a:pt x="275424" y="75755"/>
                  </a:cubicBezTo>
                  <a:cubicBezTo>
                    <a:pt x="275424" y="69571"/>
                    <a:pt x="274441" y="65215"/>
                    <a:pt x="272474" y="62686"/>
                  </a:cubicBezTo>
                  <a:cubicBezTo>
                    <a:pt x="270507" y="60158"/>
                    <a:pt x="268049" y="58897"/>
                    <a:pt x="265098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F233432-141F-4C85-A8DA-4A4DB4B6EF83}"/>
                </a:ext>
              </a:extLst>
            </p:cNvPr>
            <p:cNvSpPr/>
            <p:nvPr/>
          </p:nvSpPr>
          <p:spPr>
            <a:xfrm>
              <a:off x="804819" y="1399821"/>
              <a:ext cx="3092809" cy="291077"/>
            </a:xfrm>
            <a:custGeom>
              <a:avLst/>
              <a:gdLst>
                <a:gd name="connsiteX0" fmla="*/ 0 w 3092809"/>
                <a:gd name="connsiteY0" fmla="*/ 291077 h 291077"/>
                <a:gd name="connsiteX1" fmla="*/ 1056685 w 3092809"/>
                <a:gd name="connsiteY1" fmla="*/ 291077 h 291077"/>
                <a:gd name="connsiteX2" fmla="*/ 3092810 w 3092809"/>
                <a:gd name="connsiteY2" fmla="*/ 0 h 291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92809" h="291077">
                  <a:moveTo>
                    <a:pt x="0" y="291077"/>
                  </a:moveTo>
                  <a:lnTo>
                    <a:pt x="1056685" y="291077"/>
                  </a:lnTo>
                  <a:lnTo>
                    <a:pt x="3092810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73471F1-CAC3-4A9F-9016-875674D159C7}"/>
                </a:ext>
              </a:extLst>
            </p:cNvPr>
            <p:cNvSpPr/>
            <p:nvPr/>
          </p:nvSpPr>
          <p:spPr>
            <a:xfrm>
              <a:off x="3884142" y="1386334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35"/>
                    <a:pt x="20938" y="0"/>
                    <a:pt x="13487" y="0"/>
                  </a:cubicBezTo>
                  <a:cubicBezTo>
                    <a:pt x="6042" y="0"/>
                    <a:pt x="0" y="6035"/>
                    <a:pt x="0" y="13487"/>
                  </a:cubicBezTo>
                  <a:cubicBezTo>
                    <a:pt x="0" y="20931"/>
                    <a:pt x="6042" y="26973"/>
                    <a:pt x="13487" y="26973"/>
                  </a:cubicBezTo>
                  <a:cubicBezTo>
                    <a:pt x="20938" y="26973"/>
                    <a:pt x="26973" y="20931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F2EAB70-1391-4CCE-853C-669BB47BE0E9}"/>
                </a:ext>
              </a:extLst>
            </p:cNvPr>
            <p:cNvSpPr/>
            <p:nvPr/>
          </p:nvSpPr>
          <p:spPr>
            <a:xfrm>
              <a:off x="814723" y="1894466"/>
              <a:ext cx="275108" cy="96511"/>
            </a:xfrm>
            <a:custGeom>
              <a:avLst/>
              <a:gdLst>
                <a:gd name="connsiteX0" fmla="*/ 0 w 275108"/>
                <a:gd name="connsiteY0" fmla="*/ 96511 h 96511"/>
                <a:gd name="connsiteX1" fmla="*/ 0 w 275108"/>
                <a:gd name="connsiteY1" fmla="*/ 0 h 96511"/>
                <a:gd name="connsiteX2" fmla="*/ 12750 w 275108"/>
                <a:gd name="connsiteY2" fmla="*/ 0 h 96511"/>
                <a:gd name="connsiteX3" fmla="*/ 12750 w 275108"/>
                <a:gd name="connsiteY3" fmla="*/ 85128 h 96511"/>
                <a:gd name="connsiteX4" fmla="*/ 60269 w 275108"/>
                <a:gd name="connsiteY4" fmla="*/ 85128 h 96511"/>
                <a:gd name="connsiteX5" fmla="*/ 60269 w 275108"/>
                <a:gd name="connsiteY5" fmla="*/ 96511 h 96511"/>
                <a:gd name="connsiteX6" fmla="*/ 0 w 275108"/>
                <a:gd name="connsiteY6" fmla="*/ 96511 h 96511"/>
                <a:gd name="connsiteX7" fmla="*/ 76812 w 275108"/>
                <a:gd name="connsiteY7" fmla="*/ 96511 h 96511"/>
                <a:gd name="connsiteX8" fmla="*/ 76812 w 275108"/>
                <a:gd name="connsiteY8" fmla="*/ 0 h 96511"/>
                <a:gd name="connsiteX9" fmla="*/ 89666 w 275108"/>
                <a:gd name="connsiteY9" fmla="*/ 0 h 96511"/>
                <a:gd name="connsiteX10" fmla="*/ 89666 w 275108"/>
                <a:gd name="connsiteY10" fmla="*/ 96511 h 96511"/>
                <a:gd name="connsiteX11" fmla="*/ 76812 w 275108"/>
                <a:gd name="connsiteY11" fmla="*/ 96511 h 96511"/>
                <a:gd name="connsiteX12" fmla="*/ 115059 w 275108"/>
                <a:gd name="connsiteY12" fmla="*/ 96511 h 96511"/>
                <a:gd name="connsiteX13" fmla="*/ 115059 w 275108"/>
                <a:gd name="connsiteY13" fmla="*/ 0 h 96511"/>
                <a:gd name="connsiteX14" fmla="*/ 128124 w 275108"/>
                <a:gd name="connsiteY14" fmla="*/ 0 h 96511"/>
                <a:gd name="connsiteX15" fmla="*/ 178805 w 275108"/>
                <a:gd name="connsiteY15" fmla="*/ 75755 h 96511"/>
                <a:gd name="connsiteX16" fmla="*/ 178805 w 275108"/>
                <a:gd name="connsiteY16" fmla="*/ 0 h 96511"/>
                <a:gd name="connsiteX17" fmla="*/ 191027 w 275108"/>
                <a:gd name="connsiteY17" fmla="*/ 0 h 96511"/>
                <a:gd name="connsiteX18" fmla="*/ 191027 w 275108"/>
                <a:gd name="connsiteY18" fmla="*/ 96511 h 96511"/>
                <a:gd name="connsiteX19" fmla="*/ 177962 w 275108"/>
                <a:gd name="connsiteY19" fmla="*/ 96511 h 96511"/>
                <a:gd name="connsiteX20" fmla="*/ 127281 w 275108"/>
                <a:gd name="connsiteY20" fmla="*/ 20648 h 96511"/>
                <a:gd name="connsiteX21" fmla="*/ 127281 w 275108"/>
                <a:gd name="connsiteY21" fmla="*/ 96511 h 96511"/>
                <a:gd name="connsiteX22" fmla="*/ 115059 w 275108"/>
                <a:gd name="connsiteY22" fmla="*/ 96511 h 96511"/>
                <a:gd name="connsiteX23" fmla="*/ 203039 w 275108"/>
                <a:gd name="connsiteY23" fmla="*/ 96511 h 96511"/>
                <a:gd name="connsiteX24" fmla="*/ 203039 w 275108"/>
                <a:gd name="connsiteY24" fmla="*/ 0 h 96511"/>
                <a:gd name="connsiteX25" fmla="*/ 272896 w 275108"/>
                <a:gd name="connsiteY25" fmla="*/ 0 h 96511"/>
                <a:gd name="connsiteX26" fmla="*/ 272896 w 275108"/>
                <a:gd name="connsiteY26" fmla="*/ 11376 h 96511"/>
                <a:gd name="connsiteX27" fmla="*/ 215893 w 275108"/>
                <a:gd name="connsiteY27" fmla="*/ 11376 h 96511"/>
                <a:gd name="connsiteX28" fmla="*/ 215893 w 275108"/>
                <a:gd name="connsiteY28" fmla="*/ 40878 h 96511"/>
                <a:gd name="connsiteX29" fmla="*/ 269208 w 275108"/>
                <a:gd name="connsiteY29" fmla="*/ 40878 h 96511"/>
                <a:gd name="connsiteX30" fmla="*/ 269208 w 275108"/>
                <a:gd name="connsiteY30" fmla="*/ 52261 h 96511"/>
                <a:gd name="connsiteX31" fmla="*/ 215893 w 275108"/>
                <a:gd name="connsiteY31" fmla="*/ 52261 h 96511"/>
                <a:gd name="connsiteX32" fmla="*/ 215893 w 275108"/>
                <a:gd name="connsiteY32" fmla="*/ 85128 h 96511"/>
                <a:gd name="connsiteX33" fmla="*/ 275108 w 275108"/>
                <a:gd name="connsiteY33" fmla="*/ 85128 h 96511"/>
                <a:gd name="connsiteX34" fmla="*/ 275108 w 275108"/>
                <a:gd name="connsiteY34" fmla="*/ 96511 h 96511"/>
                <a:gd name="connsiteX35" fmla="*/ 203039 w 275108"/>
                <a:gd name="connsiteY35" fmla="*/ 96511 h 96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75108" h="96511">
                  <a:moveTo>
                    <a:pt x="0" y="96511"/>
                  </a:moveTo>
                  <a:lnTo>
                    <a:pt x="0" y="0"/>
                  </a:lnTo>
                  <a:lnTo>
                    <a:pt x="12750" y="0"/>
                  </a:lnTo>
                  <a:lnTo>
                    <a:pt x="12750" y="85128"/>
                  </a:lnTo>
                  <a:lnTo>
                    <a:pt x="60269" y="85128"/>
                  </a:lnTo>
                  <a:lnTo>
                    <a:pt x="60269" y="96511"/>
                  </a:lnTo>
                  <a:lnTo>
                    <a:pt x="0" y="96511"/>
                  </a:lnTo>
                  <a:close/>
                  <a:moveTo>
                    <a:pt x="76812" y="96511"/>
                  </a:moveTo>
                  <a:lnTo>
                    <a:pt x="76812" y="0"/>
                  </a:lnTo>
                  <a:lnTo>
                    <a:pt x="89666" y="0"/>
                  </a:lnTo>
                  <a:lnTo>
                    <a:pt x="89666" y="96511"/>
                  </a:lnTo>
                  <a:lnTo>
                    <a:pt x="76812" y="96511"/>
                  </a:lnTo>
                  <a:close/>
                  <a:moveTo>
                    <a:pt x="115059" y="96511"/>
                  </a:moveTo>
                  <a:lnTo>
                    <a:pt x="115059" y="0"/>
                  </a:lnTo>
                  <a:lnTo>
                    <a:pt x="128124" y="0"/>
                  </a:lnTo>
                  <a:lnTo>
                    <a:pt x="178805" y="75755"/>
                  </a:lnTo>
                  <a:lnTo>
                    <a:pt x="178805" y="0"/>
                  </a:lnTo>
                  <a:lnTo>
                    <a:pt x="191027" y="0"/>
                  </a:lnTo>
                  <a:lnTo>
                    <a:pt x="191027" y="96511"/>
                  </a:lnTo>
                  <a:lnTo>
                    <a:pt x="177962" y="96511"/>
                  </a:lnTo>
                  <a:lnTo>
                    <a:pt x="127281" y="20648"/>
                  </a:lnTo>
                  <a:lnTo>
                    <a:pt x="127281" y="96511"/>
                  </a:lnTo>
                  <a:lnTo>
                    <a:pt x="115059" y="96511"/>
                  </a:lnTo>
                  <a:close/>
                  <a:moveTo>
                    <a:pt x="203039" y="96511"/>
                  </a:moveTo>
                  <a:lnTo>
                    <a:pt x="203039" y="0"/>
                  </a:lnTo>
                  <a:lnTo>
                    <a:pt x="272896" y="0"/>
                  </a:lnTo>
                  <a:lnTo>
                    <a:pt x="272896" y="11376"/>
                  </a:lnTo>
                  <a:lnTo>
                    <a:pt x="215893" y="11376"/>
                  </a:lnTo>
                  <a:lnTo>
                    <a:pt x="215893" y="40878"/>
                  </a:lnTo>
                  <a:lnTo>
                    <a:pt x="269208" y="40878"/>
                  </a:lnTo>
                  <a:lnTo>
                    <a:pt x="269208" y="52261"/>
                  </a:lnTo>
                  <a:lnTo>
                    <a:pt x="215893" y="52261"/>
                  </a:lnTo>
                  <a:lnTo>
                    <a:pt x="215893" y="85128"/>
                  </a:lnTo>
                  <a:lnTo>
                    <a:pt x="275108" y="85128"/>
                  </a:lnTo>
                  <a:lnTo>
                    <a:pt x="275108" y="96511"/>
                  </a:lnTo>
                  <a:lnTo>
                    <a:pt x="203039" y="96511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B948243-3FCE-480F-9B21-08E2B663AB83}"/>
                </a:ext>
              </a:extLst>
            </p:cNvPr>
            <p:cNvSpPr/>
            <p:nvPr/>
          </p:nvSpPr>
          <p:spPr>
            <a:xfrm>
              <a:off x="808922" y="2074851"/>
              <a:ext cx="296293" cy="101777"/>
            </a:xfrm>
            <a:custGeom>
              <a:avLst/>
              <a:gdLst>
                <a:gd name="connsiteX0" fmla="*/ 63753 w 296293"/>
                <a:gd name="connsiteY0" fmla="*/ 86814 h 101777"/>
                <a:gd name="connsiteX1" fmla="*/ 63753 w 296293"/>
                <a:gd name="connsiteY1" fmla="*/ 98197 h 101777"/>
                <a:gd name="connsiteX2" fmla="*/ 7 w 296293"/>
                <a:gd name="connsiteY2" fmla="*/ 98197 h 101777"/>
                <a:gd name="connsiteX3" fmla="*/ 1377 w 296293"/>
                <a:gd name="connsiteY3" fmla="*/ 89977 h 101777"/>
                <a:gd name="connsiteX4" fmla="*/ 9173 w 296293"/>
                <a:gd name="connsiteY4" fmla="*/ 77124 h 101777"/>
                <a:gd name="connsiteX5" fmla="*/ 24662 w 296293"/>
                <a:gd name="connsiteY5" fmla="*/ 62477 h 101777"/>
                <a:gd name="connsiteX6" fmla="*/ 45946 w 296293"/>
                <a:gd name="connsiteY6" fmla="*/ 42146 h 101777"/>
                <a:gd name="connsiteX7" fmla="*/ 51530 w 296293"/>
                <a:gd name="connsiteY7" fmla="*/ 27810 h 101777"/>
                <a:gd name="connsiteX8" fmla="*/ 46473 w 296293"/>
                <a:gd name="connsiteY8" fmla="*/ 15908 h 101777"/>
                <a:gd name="connsiteX9" fmla="*/ 33302 w 296293"/>
                <a:gd name="connsiteY9" fmla="*/ 11059 h 101777"/>
                <a:gd name="connsiteX10" fmla="*/ 19605 w 296293"/>
                <a:gd name="connsiteY10" fmla="*/ 16225 h 101777"/>
                <a:gd name="connsiteX11" fmla="*/ 14442 w 296293"/>
                <a:gd name="connsiteY11" fmla="*/ 30446 h 101777"/>
                <a:gd name="connsiteX12" fmla="*/ 2219 w 296293"/>
                <a:gd name="connsiteY12" fmla="*/ 29185 h 101777"/>
                <a:gd name="connsiteX13" fmla="*/ 11597 w 296293"/>
                <a:gd name="connsiteY13" fmla="*/ 8429 h 101777"/>
                <a:gd name="connsiteX14" fmla="*/ 33618 w 296293"/>
                <a:gd name="connsiteY14" fmla="*/ 1261 h 101777"/>
                <a:gd name="connsiteX15" fmla="*/ 55534 w 296293"/>
                <a:gd name="connsiteY15" fmla="*/ 8955 h 101777"/>
                <a:gd name="connsiteX16" fmla="*/ 63647 w 296293"/>
                <a:gd name="connsiteY16" fmla="*/ 28025 h 101777"/>
                <a:gd name="connsiteX17" fmla="*/ 61224 w 296293"/>
                <a:gd name="connsiteY17" fmla="*/ 39509 h 101777"/>
                <a:gd name="connsiteX18" fmla="*/ 53427 w 296293"/>
                <a:gd name="connsiteY18" fmla="*/ 51310 h 101777"/>
                <a:gd name="connsiteX19" fmla="*/ 35199 w 296293"/>
                <a:gd name="connsiteY19" fmla="*/ 68270 h 101777"/>
                <a:gd name="connsiteX20" fmla="*/ 21396 w 296293"/>
                <a:gd name="connsiteY20" fmla="*/ 80388 h 101777"/>
                <a:gd name="connsiteX21" fmla="*/ 16444 w 296293"/>
                <a:gd name="connsiteY21" fmla="*/ 86814 h 101777"/>
                <a:gd name="connsiteX22" fmla="*/ 63753 w 296293"/>
                <a:gd name="connsiteY22" fmla="*/ 86814 h 101777"/>
                <a:gd name="connsiteX23" fmla="*/ 82297 w 296293"/>
                <a:gd name="connsiteY23" fmla="*/ 98197 h 101777"/>
                <a:gd name="connsiteX24" fmla="*/ 82297 w 296293"/>
                <a:gd name="connsiteY24" fmla="*/ 84710 h 101777"/>
                <a:gd name="connsiteX25" fmla="*/ 95784 w 296293"/>
                <a:gd name="connsiteY25" fmla="*/ 84710 h 101777"/>
                <a:gd name="connsiteX26" fmla="*/ 95784 w 296293"/>
                <a:gd name="connsiteY26" fmla="*/ 98197 h 101777"/>
                <a:gd name="connsiteX27" fmla="*/ 82297 w 296293"/>
                <a:gd name="connsiteY27" fmla="*/ 98197 h 101777"/>
                <a:gd name="connsiteX28" fmla="*/ 177652 w 296293"/>
                <a:gd name="connsiteY28" fmla="*/ 25288 h 101777"/>
                <a:gd name="connsiteX29" fmla="*/ 165851 w 296293"/>
                <a:gd name="connsiteY29" fmla="*/ 26232 h 101777"/>
                <a:gd name="connsiteX30" fmla="*/ 161426 w 296293"/>
                <a:gd name="connsiteY30" fmla="*/ 16117 h 101777"/>
                <a:gd name="connsiteX31" fmla="*/ 149520 w 296293"/>
                <a:gd name="connsiteY31" fmla="*/ 10951 h 101777"/>
                <a:gd name="connsiteX32" fmla="*/ 139616 w 296293"/>
                <a:gd name="connsiteY32" fmla="*/ 14114 h 101777"/>
                <a:gd name="connsiteX33" fmla="*/ 130765 w 296293"/>
                <a:gd name="connsiteY33" fmla="*/ 26124 h 101777"/>
                <a:gd name="connsiteX34" fmla="*/ 127393 w 296293"/>
                <a:gd name="connsiteY34" fmla="*/ 48357 h 101777"/>
                <a:gd name="connsiteX35" fmla="*/ 137824 w 296293"/>
                <a:gd name="connsiteY35" fmla="*/ 38774 h 101777"/>
                <a:gd name="connsiteX36" fmla="*/ 150890 w 296293"/>
                <a:gd name="connsiteY36" fmla="*/ 35612 h 101777"/>
                <a:gd name="connsiteX37" fmla="*/ 171014 w 296293"/>
                <a:gd name="connsiteY37" fmla="*/ 44358 h 101777"/>
                <a:gd name="connsiteX38" fmla="*/ 179338 w 296293"/>
                <a:gd name="connsiteY38" fmla="*/ 66800 h 101777"/>
                <a:gd name="connsiteX39" fmla="*/ 175440 w 296293"/>
                <a:gd name="connsiteY39" fmla="*/ 83759 h 101777"/>
                <a:gd name="connsiteX40" fmla="*/ 164692 w 296293"/>
                <a:gd name="connsiteY40" fmla="*/ 95776 h 101777"/>
                <a:gd name="connsiteX41" fmla="*/ 149098 w 296293"/>
                <a:gd name="connsiteY41" fmla="*/ 99883 h 101777"/>
                <a:gd name="connsiteX42" fmla="*/ 124970 w 296293"/>
                <a:gd name="connsiteY42" fmla="*/ 89033 h 101777"/>
                <a:gd name="connsiteX43" fmla="*/ 115592 w 296293"/>
                <a:gd name="connsiteY43" fmla="*/ 52996 h 101777"/>
                <a:gd name="connsiteX44" fmla="*/ 125918 w 296293"/>
                <a:gd name="connsiteY44" fmla="*/ 12327 h 101777"/>
                <a:gd name="connsiteX45" fmla="*/ 150257 w 296293"/>
                <a:gd name="connsiteY45" fmla="*/ 1261 h 101777"/>
                <a:gd name="connsiteX46" fmla="*/ 168907 w 296293"/>
                <a:gd name="connsiteY46" fmla="*/ 7688 h 101777"/>
                <a:gd name="connsiteX47" fmla="*/ 177652 w 296293"/>
                <a:gd name="connsiteY47" fmla="*/ 25288 h 101777"/>
                <a:gd name="connsiteX48" fmla="*/ 129289 w 296293"/>
                <a:gd name="connsiteY48" fmla="*/ 66901 h 101777"/>
                <a:gd name="connsiteX49" fmla="*/ 131818 w 296293"/>
                <a:gd name="connsiteY49" fmla="*/ 78601 h 101777"/>
                <a:gd name="connsiteX50" fmla="*/ 139089 w 296293"/>
                <a:gd name="connsiteY50" fmla="*/ 87131 h 101777"/>
                <a:gd name="connsiteX51" fmla="*/ 148888 w 296293"/>
                <a:gd name="connsiteY51" fmla="*/ 90085 h 101777"/>
                <a:gd name="connsiteX52" fmla="*/ 161848 w 296293"/>
                <a:gd name="connsiteY52" fmla="*/ 84076 h 101777"/>
                <a:gd name="connsiteX53" fmla="*/ 167221 w 296293"/>
                <a:gd name="connsiteY53" fmla="*/ 67535 h 101777"/>
                <a:gd name="connsiteX54" fmla="*/ 161848 w 296293"/>
                <a:gd name="connsiteY54" fmla="*/ 51836 h 101777"/>
                <a:gd name="connsiteX55" fmla="*/ 148466 w 296293"/>
                <a:gd name="connsiteY55" fmla="*/ 46044 h 101777"/>
                <a:gd name="connsiteX56" fmla="*/ 134874 w 296293"/>
                <a:gd name="connsiteY56" fmla="*/ 51836 h 101777"/>
                <a:gd name="connsiteX57" fmla="*/ 129289 w 296293"/>
                <a:gd name="connsiteY57" fmla="*/ 66901 h 101777"/>
                <a:gd name="connsiteX58" fmla="*/ 192508 w 296293"/>
                <a:gd name="connsiteY58" fmla="*/ 24863 h 101777"/>
                <a:gd name="connsiteX59" fmla="*/ 197672 w 296293"/>
                <a:gd name="connsiteY59" fmla="*/ 7269 h 101777"/>
                <a:gd name="connsiteX60" fmla="*/ 212844 w 296293"/>
                <a:gd name="connsiteY60" fmla="*/ 0 h 101777"/>
                <a:gd name="connsiteX61" fmla="*/ 227806 w 296293"/>
                <a:gd name="connsiteY61" fmla="*/ 6528 h 101777"/>
                <a:gd name="connsiteX62" fmla="*/ 233812 w 296293"/>
                <a:gd name="connsiteY62" fmla="*/ 25598 h 101777"/>
                <a:gd name="connsiteX63" fmla="*/ 227806 w 296293"/>
                <a:gd name="connsiteY63" fmla="*/ 44459 h 101777"/>
                <a:gd name="connsiteX64" fmla="*/ 212950 w 296293"/>
                <a:gd name="connsiteY64" fmla="*/ 50993 h 101777"/>
                <a:gd name="connsiteX65" fmla="*/ 198304 w 296293"/>
                <a:gd name="connsiteY65" fmla="*/ 44567 h 101777"/>
                <a:gd name="connsiteX66" fmla="*/ 192508 w 296293"/>
                <a:gd name="connsiteY66" fmla="*/ 24863 h 101777"/>
                <a:gd name="connsiteX67" fmla="*/ 213160 w 296293"/>
                <a:gd name="connsiteY67" fmla="*/ 8214 h 101777"/>
                <a:gd name="connsiteX68" fmla="*/ 205785 w 296293"/>
                <a:gd name="connsiteY68" fmla="*/ 12010 h 101777"/>
                <a:gd name="connsiteX69" fmla="*/ 202940 w 296293"/>
                <a:gd name="connsiteY69" fmla="*/ 26023 h 101777"/>
                <a:gd name="connsiteX70" fmla="*/ 205890 w 296293"/>
                <a:gd name="connsiteY70" fmla="*/ 39085 h 101777"/>
                <a:gd name="connsiteX71" fmla="*/ 213160 w 296293"/>
                <a:gd name="connsiteY71" fmla="*/ 42881 h 101777"/>
                <a:gd name="connsiteX72" fmla="*/ 220536 w 296293"/>
                <a:gd name="connsiteY72" fmla="*/ 39085 h 101777"/>
                <a:gd name="connsiteX73" fmla="*/ 223486 w 296293"/>
                <a:gd name="connsiteY73" fmla="*/ 25072 h 101777"/>
                <a:gd name="connsiteX74" fmla="*/ 220536 w 296293"/>
                <a:gd name="connsiteY74" fmla="*/ 12010 h 101777"/>
                <a:gd name="connsiteX75" fmla="*/ 213160 w 296293"/>
                <a:gd name="connsiteY75" fmla="*/ 8214 h 101777"/>
                <a:gd name="connsiteX76" fmla="*/ 213266 w 296293"/>
                <a:gd name="connsiteY76" fmla="*/ 101778 h 101777"/>
                <a:gd name="connsiteX77" fmla="*/ 266054 w 296293"/>
                <a:gd name="connsiteY77" fmla="*/ 0 h 101777"/>
                <a:gd name="connsiteX78" fmla="*/ 275642 w 296293"/>
                <a:gd name="connsiteY78" fmla="*/ 0 h 101777"/>
                <a:gd name="connsiteX79" fmla="*/ 223065 w 296293"/>
                <a:gd name="connsiteY79" fmla="*/ 101778 h 101777"/>
                <a:gd name="connsiteX80" fmla="*/ 213266 w 296293"/>
                <a:gd name="connsiteY80" fmla="*/ 101778 h 101777"/>
                <a:gd name="connsiteX81" fmla="*/ 254990 w 296293"/>
                <a:gd name="connsiteY81" fmla="*/ 75546 h 101777"/>
                <a:gd name="connsiteX82" fmla="*/ 260153 w 296293"/>
                <a:gd name="connsiteY82" fmla="*/ 57946 h 101777"/>
                <a:gd name="connsiteX83" fmla="*/ 275326 w 296293"/>
                <a:gd name="connsiteY83" fmla="*/ 50676 h 101777"/>
                <a:gd name="connsiteX84" fmla="*/ 290287 w 296293"/>
                <a:gd name="connsiteY84" fmla="*/ 57211 h 101777"/>
                <a:gd name="connsiteX85" fmla="*/ 296293 w 296293"/>
                <a:gd name="connsiteY85" fmla="*/ 76281 h 101777"/>
                <a:gd name="connsiteX86" fmla="*/ 290287 w 296293"/>
                <a:gd name="connsiteY86" fmla="*/ 95142 h 101777"/>
                <a:gd name="connsiteX87" fmla="*/ 275431 w 296293"/>
                <a:gd name="connsiteY87" fmla="*/ 101778 h 101777"/>
                <a:gd name="connsiteX88" fmla="*/ 260785 w 296293"/>
                <a:gd name="connsiteY88" fmla="*/ 95243 h 101777"/>
                <a:gd name="connsiteX89" fmla="*/ 254990 w 296293"/>
                <a:gd name="connsiteY89" fmla="*/ 75546 h 101777"/>
                <a:gd name="connsiteX90" fmla="*/ 275642 w 296293"/>
                <a:gd name="connsiteY90" fmla="*/ 58897 h 101777"/>
                <a:gd name="connsiteX91" fmla="*/ 268266 w 296293"/>
                <a:gd name="connsiteY91" fmla="*/ 62686 h 101777"/>
                <a:gd name="connsiteX92" fmla="*/ 265316 w 296293"/>
                <a:gd name="connsiteY92" fmla="*/ 76699 h 101777"/>
                <a:gd name="connsiteX93" fmla="*/ 268266 w 296293"/>
                <a:gd name="connsiteY93" fmla="*/ 89768 h 101777"/>
                <a:gd name="connsiteX94" fmla="*/ 275642 w 296293"/>
                <a:gd name="connsiteY94" fmla="*/ 93558 h 101777"/>
                <a:gd name="connsiteX95" fmla="*/ 283017 w 296293"/>
                <a:gd name="connsiteY95" fmla="*/ 89768 h 101777"/>
                <a:gd name="connsiteX96" fmla="*/ 285967 w 296293"/>
                <a:gd name="connsiteY96" fmla="*/ 75755 h 101777"/>
                <a:gd name="connsiteX97" fmla="*/ 283017 w 296293"/>
                <a:gd name="connsiteY97" fmla="*/ 62686 h 101777"/>
                <a:gd name="connsiteX98" fmla="*/ 275642 w 296293"/>
                <a:gd name="connsiteY98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96293" h="101777">
                  <a:moveTo>
                    <a:pt x="63753" y="86814"/>
                  </a:moveTo>
                  <a:lnTo>
                    <a:pt x="63753" y="98197"/>
                  </a:lnTo>
                  <a:lnTo>
                    <a:pt x="7" y="98197"/>
                  </a:lnTo>
                  <a:cubicBezTo>
                    <a:pt x="-63" y="95318"/>
                    <a:pt x="393" y="92580"/>
                    <a:pt x="1377" y="89977"/>
                  </a:cubicBezTo>
                  <a:cubicBezTo>
                    <a:pt x="2992" y="85621"/>
                    <a:pt x="5591" y="81339"/>
                    <a:pt x="9173" y="77124"/>
                  </a:cubicBezTo>
                  <a:cubicBezTo>
                    <a:pt x="12756" y="72909"/>
                    <a:pt x="17919" y="68027"/>
                    <a:pt x="24662" y="62477"/>
                  </a:cubicBezTo>
                  <a:cubicBezTo>
                    <a:pt x="35199" y="53907"/>
                    <a:pt x="42293" y="47129"/>
                    <a:pt x="45946" y="42146"/>
                  </a:cubicBezTo>
                  <a:cubicBezTo>
                    <a:pt x="49669" y="37088"/>
                    <a:pt x="51530" y="32308"/>
                    <a:pt x="51530" y="27810"/>
                  </a:cubicBezTo>
                  <a:cubicBezTo>
                    <a:pt x="51530" y="23110"/>
                    <a:pt x="49844" y="19138"/>
                    <a:pt x="46473" y="15908"/>
                  </a:cubicBezTo>
                  <a:cubicBezTo>
                    <a:pt x="43101" y="12678"/>
                    <a:pt x="38711" y="11059"/>
                    <a:pt x="33302" y="11059"/>
                  </a:cubicBezTo>
                  <a:cubicBezTo>
                    <a:pt x="27612" y="11059"/>
                    <a:pt x="23046" y="12779"/>
                    <a:pt x="19605" y="16225"/>
                  </a:cubicBezTo>
                  <a:cubicBezTo>
                    <a:pt x="16163" y="19664"/>
                    <a:pt x="14442" y="24404"/>
                    <a:pt x="14442" y="30446"/>
                  </a:cubicBezTo>
                  <a:lnTo>
                    <a:pt x="2219" y="29185"/>
                  </a:lnTo>
                  <a:cubicBezTo>
                    <a:pt x="3062" y="20122"/>
                    <a:pt x="6188" y="13204"/>
                    <a:pt x="11597" y="8429"/>
                  </a:cubicBezTo>
                  <a:cubicBezTo>
                    <a:pt x="17076" y="3648"/>
                    <a:pt x="24417" y="1261"/>
                    <a:pt x="33618" y="1261"/>
                  </a:cubicBezTo>
                  <a:cubicBezTo>
                    <a:pt x="42820" y="1261"/>
                    <a:pt x="50126" y="3824"/>
                    <a:pt x="55534" y="8955"/>
                  </a:cubicBezTo>
                  <a:cubicBezTo>
                    <a:pt x="60943" y="14080"/>
                    <a:pt x="63647" y="20439"/>
                    <a:pt x="63647" y="28025"/>
                  </a:cubicBezTo>
                  <a:cubicBezTo>
                    <a:pt x="63647" y="31889"/>
                    <a:pt x="62840" y="35713"/>
                    <a:pt x="61224" y="39509"/>
                  </a:cubicBezTo>
                  <a:cubicBezTo>
                    <a:pt x="59678" y="43232"/>
                    <a:pt x="57079" y="47163"/>
                    <a:pt x="53427" y="51310"/>
                  </a:cubicBezTo>
                  <a:cubicBezTo>
                    <a:pt x="49774" y="55383"/>
                    <a:pt x="43698" y="61041"/>
                    <a:pt x="35199" y="68270"/>
                  </a:cubicBezTo>
                  <a:cubicBezTo>
                    <a:pt x="28034" y="74244"/>
                    <a:pt x="23433" y="78284"/>
                    <a:pt x="21396" y="80388"/>
                  </a:cubicBezTo>
                  <a:cubicBezTo>
                    <a:pt x="19429" y="82498"/>
                    <a:pt x="17778" y="84643"/>
                    <a:pt x="16444" y="86814"/>
                  </a:cubicBezTo>
                  <a:lnTo>
                    <a:pt x="63753" y="86814"/>
                  </a:lnTo>
                  <a:close/>
                  <a:moveTo>
                    <a:pt x="82297" y="98197"/>
                  </a:moveTo>
                  <a:lnTo>
                    <a:pt x="82297" y="84710"/>
                  </a:lnTo>
                  <a:lnTo>
                    <a:pt x="95784" y="84710"/>
                  </a:lnTo>
                  <a:lnTo>
                    <a:pt x="95784" y="98197"/>
                  </a:lnTo>
                  <a:lnTo>
                    <a:pt x="82297" y="98197"/>
                  </a:lnTo>
                  <a:close/>
                  <a:moveTo>
                    <a:pt x="177652" y="25288"/>
                  </a:moveTo>
                  <a:lnTo>
                    <a:pt x="165851" y="26232"/>
                  </a:lnTo>
                  <a:cubicBezTo>
                    <a:pt x="164798" y="21599"/>
                    <a:pt x="163322" y="18227"/>
                    <a:pt x="161426" y="16117"/>
                  </a:cubicBezTo>
                  <a:cubicBezTo>
                    <a:pt x="158195" y="12678"/>
                    <a:pt x="154226" y="10951"/>
                    <a:pt x="149520" y="10951"/>
                  </a:cubicBezTo>
                  <a:cubicBezTo>
                    <a:pt x="145726" y="10951"/>
                    <a:pt x="142425" y="12010"/>
                    <a:pt x="139616" y="14114"/>
                  </a:cubicBezTo>
                  <a:cubicBezTo>
                    <a:pt x="135892" y="16858"/>
                    <a:pt x="132942" y="20857"/>
                    <a:pt x="130765" y="26124"/>
                  </a:cubicBezTo>
                  <a:cubicBezTo>
                    <a:pt x="128587" y="31323"/>
                    <a:pt x="127463" y="38734"/>
                    <a:pt x="127393" y="48357"/>
                  </a:cubicBezTo>
                  <a:cubicBezTo>
                    <a:pt x="130273" y="44075"/>
                    <a:pt x="133750" y="40878"/>
                    <a:pt x="137824" y="38774"/>
                  </a:cubicBezTo>
                  <a:cubicBezTo>
                    <a:pt x="141969" y="36664"/>
                    <a:pt x="146324" y="35612"/>
                    <a:pt x="150890" y="35612"/>
                  </a:cubicBezTo>
                  <a:cubicBezTo>
                    <a:pt x="158757" y="35612"/>
                    <a:pt x="165465" y="38525"/>
                    <a:pt x="171014" y="44358"/>
                  </a:cubicBezTo>
                  <a:cubicBezTo>
                    <a:pt x="176564" y="50117"/>
                    <a:pt x="179338" y="57595"/>
                    <a:pt x="179338" y="66800"/>
                  </a:cubicBezTo>
                  <a:cubicBezTo>
                    <a:pt x="179338" y="72909"/>
                    <a:pt x="178039" y="78567"/>
                    <a:pt x="175440" y="83759"/>
                  </a:cubicBezTo>
                  <a:cubicBezTo>
                    <a:pt x="172841" y="88959"/>
                    <a:pt x="169258" y="92964"/>
                    <a:pt x="164692" y="95776"/>
                  </a:cubicBezTo>
                  <a:cubicBezTo>
                    <a:pt x="160127" y="98514"/>
                    <a:pt x="154928" y="99883"/>
                    <a:pt x="149098" y="99883"/>
                  </a:cubicBezTo>
                  <a:cubicBezTo>
                    <a:pt x="139264" y="99883"/>
                    <a:pt x="131221" y="96268"/>
                    <a:pt x="124970" y="89033"/>
                  </a:cubicBezTo>
                  <a:cubicBezTo>
                    <a:pt x="118718" y="81723"/>
                    <a:pt x="115592" y="69713"/>
                    <a:pt x="115592" y="52996"/>
                  </a:cubicBezTo>
                  <a:cubicBezTo>
                    <a:pt x="115592" y="34378"/>
                    <a:pt x="119034" y="20824"/>
                    <a:pt x="125918" y="12327"/>
                  </a:cubicBezTo>
                  <a:cubicBezTo>
                    <a:pt x="131959" y="4950"/>
                    <a:pt x="140072" y="1261"/>
                    <a:pt x="150257" y="1261"/>
                  </a:cubicBezTo>
                  <a:cubicBezTo>
                    <a:pt x="157844" y="1261"/>
                    <a:pt x="164060" y="3405"/>
                    <a:pt x="168907" y="7688"/>
                  </a:cubicBezTo>
                  <a:cubicBezTo>
                    <a:pt x="173754" y="11902"/>
                    <a:pt x="176669" y="17769"/>
                    <a:pt x="177652" y="25288"/>
                  </a:cubicBezTo>
                  <a:close/>
                  <a:moveTo>
                    <a:pt x="129289" y="66901"/>
                  </a:moveTo>
                  <a:cubicBezTo>
                    <a:pt x="129289" y="70981"/>
                    <a:pt x="130132" y="74878"/>
                    <a:pt x="131818" y="78601"/>
                  </a:cubicBezTo>
                  <a:cubicBezTo>
                    <a:pt x="133575" y="82323"/>
                    <a:pt x="135998" y="85169"/>
                    <a:pt x="139089" y="87131"/>
                  </a:cubicBezTo>
                  <a:cubicBezTo>
                    <a:pt x="142249" y="89100"/>
                    <a:pt x="145516" y="90085"/>
                    <a:pt x="148888" y="90085"/>
                  </a:cubicBezTo>
                  <a:cubicBezTo>
                    <a:pt x="153945" y="90085"/>
                    <a:pt x="158265" y="88082"/>
                    <a:pt x="161848" y="84076"/>
                  </a:cubicBezTo>
                  <a:cubicBezTo>
                    <a:pt x="165430" y="80003"/>
                    <a:pt x="167221" y="74487"/>
                    <a:pt x="167221" y="67535"/>
                  </a:cubicBezTo>
                  <a:cubicBezTo>
                    <a:pt x="167221" y="60866"/>
                    <a:pt x="165430" y="55633"/>
                    <a:pt x="161848" y="51836"/>
                  </a:cubicBezTo>
                  <a:cubicBezTo>
                    <a:pt x="158335" y="47972"/>
                    <a:pt x="153875" y="46044"/>
                    <a:pt x="148466" y="46044"/>
                  </a:cubicBezTo>
                  <a:cubicBezTo>
                    <a:pt x="143127" y="46044"/>
                    <a:pt x="138597" y="47972"/>
                    <a:pt x="134874" y="51836"/>
                  </a:cubicBezTo>
                  <a:cubicBezTo>
                    <a:pt x="131151" y="55633"/>
                    <a:pt x="129289" y="60650"/>
                    <a:pt x="129289" y="66901"/>
                  </a:cubicBezTo>
                  <a:close/>
                  <a:moveTo>
                    <a:pt x="192508" y="24863"/>
                  </a:moveTo>
                  <a:cubicBezTo>
                    <a:pt x="192508" y="17978"/>
                    <a:pt x="194230" y="12111"/>
                    <a:pt x="197672" y="7269"/>
                  </a:cubicBezTo>
                  <a:cubicBezTo>
                    <a:pt x="201184" y="2421"/>
                    <a:pt x="206241" y="0"/>
                    <a:pt x="212844" y="0"/>
                  </a:cubicBezTo>
                  <a:cubicBezTo>
                    <a:pt x="218885" y="0"/>
                    <a:pt x="223873" y="2172"/>
                    <a:pt x="227806" y="6528"/>
                  </a:cubicBezTo>
                  <a:cubicBezTo>
                    <a:pt x="231810" y="10816"/>
                    <a:pt x="233812" y="17169"/>
                    <a:pt x="233812" y="25598"/>
                  </a:cubicBezTo>
                  <a:cubicBezTo>
                    <a:pt x="233812" y="33751"/>
                    <a:pt x="231810" y="40035"/>
                    <a:pt x="227806" y="44459"/>
                  </a:cubicBezTo>
                  <a:cubicBezTo>
                    <a:pt x="223802" y="48815"/>
                    <a:pt x="218850" y="50993"/>
                    <a:pt x="212950" y="50993"/>
                  </a:cubicBezTo>
                  <a:cubicBezTo>
                    <a:pt x="207119" y="50993"/>
                    <a:pt x="202238" y="48849"/>
                    <a:pt x="198304" y="44567"/>
                  </a:cubicBezTo>
                  <a:cubicBezTo>
                    <a:pt x="194440" y="40211"/>
                    <a:pt x="192508" y="33643"/>
                    <a:pt x="192508" y="24863"/>
                  </a:cubicBezTo>
                  <a:close/>
                  <a:moveTo>
                    <a:pt x="213160" y="8214"/>
                  </a:moveTo>
                  <a:cubicBezTo>
                    <a:pt x="210210" y="8214"/>
                    <a:pt x="207752" y="9481"/>
                    <a:pt x="205785" y="12010"/>
                  </a:cubicBezTo>
                  <a:cubicBezTo>
                    <a:pt x="203888" y="14539"/>
                    <a:pt x="202940" y="19205"/>
                    <a:pt x="202940" y="26023"/>
                  </a:cubicBezTo>
                  <a:cubicBezTo>
                    <a:pt x="202940" y="32206"/>
                    <a:pt x="203924" y="36556"/>
                    <a:pt x="205890" y="39085"/>
                  </a:cubicBezTo>
                  <a:cubicBezTo>
                    <a:pt x="207857" y="41613"/>
                    <a:pt x="210281" y="42881"/>
                    <a:pt x="213160" y="42881"/>
                  </a:cubicBezTo>
                  <a:cubicBezTo>
                    <a:pt x="216181" y="42881"/>
                    <a:pt x="218639" y="41613"/>
                    <a:pt x="220536" y="39085"/>
                  </a:cubicBezTo>
                  <a:cubicBezTo>
                    <a:pt x="222503" y="36488"/>
                    <a:pt x="223486" y="31815"/>
                    <a:pt x="223486" y="25072"/>
                  </a:cubicBezTo>
                  <a:cubicBezTo>
                    <a:pt x="223486" y="18821"/>
                    <a:pt x="222503" y="14465"/>
                    <a:pt x="220536" y="12010"/>
                  </a:cubicBezTo>
                  <a:cubicBezTo>
                    <a:pt x="218569" y="9481"/>
                    <a:pt x="216110" y="8214"/>
                    <a:pt x="213160" y="8214"/>
                  </a:cubicBezTo>
                  <a:close/>
                  <a:moveTo>
                    <a:pt x="213266" y="101778"/>
                  </a:moveTo>
                  <a:lnTo>
                    <a:pt x="266054" y="0"/>
                  </a:lnTo>
                  <a:lnTo>
                    <a:pt x="275642" y="0"/>
                  </a:lnTo>
                  <a:lnTo>
                    <a:pt x="223065" y="101778"/>
                  </a:lnTo>
                  <a:lnTo>
                    <a:pt x="213266" y="101778"/>
                  </a:lnTo>
                  <a:close/>
                  <a:moveTo>
                    <a:pt x="254990" y="75546"/>
                  </a:moveTo>
                  <a:cubicBezTo>
                    <a:pt x="254990" y="68587"/>
                    <a:pt x="256711" y="62727"/>
                    <a:pt x="260153" y="57946"/>
                  </a:cubicBezTo>
                  <a:cubicBezTo>
                    <a:pt x="263665" y="53097"/>
                    <a:pt x="268723" y="50676"/>
                    <a:pt x="275326" y="50676"/>
                  </a:cubicBezTo>
                  <a:cubicBezTo>
                    <a:pt x="281366" y="50676"/>
                    <a:pt x="286354" y="52855"/>
                    <a:pt x="290287" y="57211"/>
                  </a:cubicBezTo>
                  <a:cubicBezTo>
                    <a:pt x="294291" y="61493"/>
                    <a:pt x="296293" y="67852"/>
                    <a:pt x="296293" y="76281"/>
                  </a:cubicBezTo>
                  <a:cubicBezTo>
                    <a:pt x="296293" y="84427"/>
                    <a:pt x="294291" y="90718"/>
                    <a:pt x="290287" y="95142"/>
                  </a:cubicBezTo>
                  <a:cubicBezTo>
                    <a:pt x="286284" y="99566"/>
                    <a:pt x="281331" y="101778"/>
                    <a:pt x="275431" y="101778"/>
                  </a:cubicBezTo>
                  <a:cubicBezTo>
                    <a:pt x="269601" y="101778"/>
                    <a:pt x="264719" y="99600"/>
                    <a:pt x="260785" y="95243"/>
                  </a:cubicBezTo>
                  <a:cubicBezTo>
                    <a:pt x="256922" y="90820"/>
                    <a:pt x="254990" y="84252"/>
                    <a:pt x="254990" y="75546"/>
                  </a:cubicBezTo>
                  <a:close/>
                  <a:moveTo>
                    <a:pt x="275642" y="58897"/>
                  </a:moveTo>
                  <a:cubicBezTo>
                    <a:pt x="272692" y="58897"/>
                    <a:pt x="270233" y="60158"/>
                    <a:pt x="268266" y="62686"/>
                  </a:cubicBezTo>
                  <a:cubicBezTo>
                    <a:pt x="266300" y="65215"/>
                    <a:pt x="265316" y="69888"/>
                    <a:pt x="265316" y="76699"/>
                  </a:cubicBezTo>
                  <a:cubicBezTo>
                    <a:pt x="265316" y="82883"/>
                    <a:pt x="266300" y="87239"/>
                    <a:pt x="268266" y="89768"/>
                  </a:cubicBezTo>
                  <a:cubicBezTo>
                    <a:pt x="270233" y="92296"/>
                    <a:pt x="272692" y="93558"/>
                    <a:pt x="275642" y="93558"/>
                  </a:cubicBezTo>
                  <a:cubicBezTo>
                    <a:pt x="278662" y="93558"/>
                    <a:pt x="281121" y="92296"/>
                    <a:pt x="283017" y="89768"/>
                  </a:cubicBezTo>
                  <a:cubicBezTo>
                    <a:pt x="284984" y="87239"/>
                    <a:pt x="285967" y="82566"/>
                    <a:pt x="285967" y="75755"/>
                  </a:cubicBezTo>
                  <a:cubicBezTo>
                    <a:pt x="285967" y="69571"/>
                    <a:pt x="284984" y="65215"/>
                    <a:pt x="283017" y="62686"/>
                  </a:cubicBezTo>
                  <a:cubicBezTo>
                    <a:pt x="281051" y="60158"/>
                    <a:pt x="278592" y="58897"/>
                    <a:pt x="275642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D3D8023-3A60-48E2-97DB-75A2A7D95989}"/>
                </a:ext>
              </a:extLst>
            </p:cNvPr>
            <p:cNvSpPr/>
            <p:nvPr/>
          </p:nvSpPr>
          <p:spPr>
            <a:xfrm>
              <a:off x="804819" y="1513878"/>
              <a:ext cx="2767395" cy="520931"/>
            </a:xfrm>
            <a:custGeom>
              <a:avLst/>
              <a:gdLst>
                <a:gd name="connsiteX0" fmla="*/ 0 w 2767395"/>
                <a:gd name="connsiteY0" fmla="*/ 520932 h 520931"/>
                <a:gd name="connsiteX1" fmla="*/ 1056685 w 2767395"/>
                <a:gd name="connsiteY1" fmla="*/ 520932 h 520931"/>
                <a:gd name="connsiteX2" fmla="*/ 2767395 w 2767395"/>
                <a:gd name="connsiteY2" fmla="*/ 0 h 52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67395" h="520931">
                  <a:moveTo>
                    <a:pt x="0" y="520932"/>
                  </a:moveTo>
                  <a:lnTo>
                    <a:pt x="1056685" y="520932"/>
                  </a:lnTo>
                  <a:lnTo>
                    <a:pt x="2767395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A2CB4D9-18AF-459D-81B2-6BC05AB020F3}"/>
                </a:ext>
              </a:extLst>
            </p:cNvPr>
            <p:cNvSpPr/>
            <p:nvPr/>
          </p:nvSpPr>
          <p:spPr>
            <a:xfrm>
              <a:off x="3558728" y="1500391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42"/>
                    <a:pt x="20931" y="0"/>
                    <a:pt x="13487" y="0"/>
                  </a:cubicBezTo>
                  <a:cubicBezTo>
                    <a:pt x="6035" y="0"/>
                    <a:pt x="0" y="6042"/>
                    <a:pt x="0" y="13487"/>
                  </a:cubicBezTo>
                  <a:cubicBezTo>
                    <a:pt x="0" y="20938"/>
                    <a:pt x="6035" y="26973"/>
                    <a:pt x="13487" y="26973"/>
                  </a:cubicBezTo>
                  <a:cubicBezTo>
                    <a:pt x="20931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2CED54B-94F4-461A-89F9-1FBCC4767A5E}"/>
                </a:ext>
              </a:extLst>
            </p:cNvPr>
            <p:cNvSpPr/>
            <p:nvPr/>
          </p:nvSpPr>
          <p:spPr>
            <a:xfrm>
              <a:off x="814723" y="2238378"/>
              <a:ext cx="240864" cy="96511"/>
            </a:xfrm>
            <a:custGeom>
              <a:avLst/>
              <a:gdLst>
                <a:gd name="connsiteX0" fmla="*/ 0 w 240864"/>
                <a:gd name="connsiteY0" fmla="*/ 96511 h 96511"/>
                <a:gd name="connsiteX1" fmla="*/ 0 w 240864"/>
                <a:gd name="connsiteY1" fmla="*/ 0 h 96511"/>
                <a:gd name="connsiteX2" fmla="*/ 12750 w 240864"/>
                <a:gd name="connsiteY2" fmla="*/ 0 h 96511"/>
                <a:gd name="connsiteX3" fmla="*/ 12750 w 240864"/>
                <a:gd name="connsiteY3" fmla="*/ 85128 h 96511"/>
                <a:gd name="connsiteX4" fmla="*/ 60269 w 240864"/>
                <a:gd name="connsiteY4" fmla="*/ 85128 h 96511"/>
                <a:gd name="connsiteX5" fmla="*/ 60269 w 240864"/>
                <a:gd name="connsiteY5" fmla="*/ 96511 h 96511"/>
                <a:gd name="connsiteX6" fmla="*/ 0 w 240864"/>
                <a:gd name="connsiteY6" fmla="*/ 96511 h 96511"/>
                <a:gd name="connsiteX7" fmla="*/ 99254 w 240864"/>
                <a:gd name="connsiteY7" fmla="*/ 96511 h 96511"/>
                <a:gd name="connsiteX8" fmla="*/ 99254 w 240864"/>
                <a:gd name="connsiteY8" fmla="*/ 11376 h 96511"/>
                <a:gd name="connsiteX9" fmla="*/ 67434 w 240864"/>
                <a:gd name="connsiteY9" fmla="*/ 11376 h 96511"/>
                <a:gd name="connsiteX10" fmla="*/ 67434 w 240864"/>
                <a:gd name="connsiteY10" fmla="*/ 0 h 96511"/>
                <a:gd name="connsiteX11" fmla="*/ 143929 w 240864"/>
                <a:gd name="connsiteY11" fmla="*/ 0 h 96511"/>
                <a:gd name="connsiteX12" fmla="*/ 143929 w 240864"/>
                <a:gd name="connsiteY12" fmla="*/ 11376 h 96511"/>
                <a:gd name="connsiteX13" fmla="*/ 112003 w 240864"/>
                <a:gd name="connsiteY13" fmla="*/ 11376 h 96511"/>
                <a:gd name="connsiteX14" fmla="*/ 112003 w 240864"/>
                <a:gd name="connsiteY14" fmla="*/ 96511 h 96511"/>
                <a:gd name="connsiteX15" fmla="*/ 99254 w 240864"/>
                <a:gd name="connsiteY15" fmla="*/ 96511 h 96511"/>
                <a:gd name="connsiteX16" fmla="*/ 155835 w 240864"/>
                <a:gd name="connsiteY16" fmla="*/ 96511 h 96511"/>
                <a:gd name="connsiteX17" fmla="*/ 155835 w 240864"/>
                <a:gd name="connsiteY17" fmla="*/ 0 h 96511"/>
                <a:gd name="connsiteX18" fmla="*/ 198614 w 240864"/>
                <a:gd name="connsiteY18" fmla="*/ 0 h 96511"/>
                <a:gd name="connsiteX19" fmla="*/ 218211 w 240864"/>
                <a:gd name="connsiteY19" fmla="*/ 2630 h 96511"/>
                <a:gd name="connsiteX20" fmla="*/ 228959 w 240864"/>
                <a:gd name="connsiteY20" fmla="*/ 11801 h 96511"/>
                <a:gd name="connsiteX21" fmla="*/ 232962 w 240864"/>
                <a:gd name="connsiteY21" fmla="*/ 26340 h 96511"/>
                <a:gd name="connsiteX22" fmla="*/ 226324 w 240864"/>
                <a:gd name="connsiteY22" fmla="*/ 43616 h 96511"/>
                <a:gd name="connsiteX23" fmla="*/ 205778 w 240864"/>
                <a:gd name="connsiteY23" fmla="*/ 52571 h 96511"/>
                <a:gd name="connsiteX24" fmla="*/ 213470 w 240864"/>
                <a:gd name="connsiteY24" fmla="*/ 57420 h 96511"/>
                <a:gd name="connsiteX25" fmla="*/ 224112 w 240864"/>
                <a:gd name="connsiteY25" fmla="*/ 70273 h 96511"/>
                <a:gd name="connsiteX26" fmla="*/ 240865 w 240864"/>
                <a:gd name="connsiteY26" fmla="*/ 96511 h 96511"/>
                <a:gd name="connsiteX27" fmla="*/ 224849 w 240864"/>
                <a:gd name="connsiteY27" fmla="*/ 96511 h 96511"/>
                <a:gd name="connsiteX28" fmla="*/ 211994 w 240864"/>
                <a:gd name="connsiteY28" fmla="*/ 76389 h 96511"/>
                <a:gd name="connsiteX29" fmla="*/ 202828 w 240864"/>
                <a:gd name="connsiteY29" fmla="*/ 63111 h 96511"/>
                <a:gd name="connsiteX30" fmla="*/ 196295 w 240864"/>
                <a:gd name="connsiteY30" fmla="*/ 56685 h 96511"/>
                <a:gd name="connsiteX31" fmla="*/ 190500 w 240864"/>
                <a:gd name="connsiteY31" fmla="*/ 54048 h 96511"/>
                <a:gd name="connsiteX32" fmla="*/ 183441 w 240864"/>
                <a:gd name="connsiteY32" fmla="*/ 53630 h 96511"/>
                <a:gd name="connsiteX33" fmla="*/ 168584 w 240864"/>
                <a:gd name="connsiteY33" fmla="*/ 53630 h 96511"/>
                <a:gd name="connsiteX34" fmla="*/ 168584 w 240864"/>
                <a:gd name="connsiteY34" fmla="*/ 96511 h 96511"/>
                <a:gd name="connsiteX35" fmla="*/ 155835 w 240864"/>
                <a:gd name="connsiteY35" fmla="*/ 96511 h 96511"/>
                <a:gd name="connsiteX36" fmla="*/ 168584 w 240864"/>
                <a:gd name="connsiteY36" fmla="*/ 42564 h 96511"/>
                <a:gd name="connsiteX37" fmla="*/ 196085 w 240864"/>
                <a:gd name="connsiteY37" fmla="*/ 42564 h 96511"/>
                <a:gd name="connsiteX38" fmla="*/ 209677 w 240864"/>
                <a:gd name="connsiteY38" fmla="*/ 40771 h 96511"/>
                <a:gd name="connsiteX39" fmla="*/ 217158 w 240864"/>
                <a:gd name="connsiteY39" fmla="*/ 34978 h 96511"/>
                <a:gd name="connsiteX40" fmla="*/ 219792 w 240864"/>
                <a:gd name="connsiteY40" fmla="*/ 26340 h 96511"/>
                <a:gd name="connsiteX41" fmla="*/ 214840 w 240864"/>
                <a:gd name="connsiteY41" fmla="*/ 15065 h 96511"/>
                <a:gd name="connsiteX42" fmla="*/ 199140 w 240864"/>
                <a:gd name="connsiteY42" fmla="*/ 10641 h 96511"/>
                <a:gd name="connsiteX43" fmla="*/ 168584 w 240864"/>
                <a:gd name="connsiteY43" fmla="*/ 10641 h 96511"/>
                <a:gd name="connsiteX44" fmla="*/ 168584 w 240864"/>
                <a:gd name="connsiteY44" fmla="*/ 42564 h 96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40864" h="96511">
                  <a:moveTo>
                    <a:pt x="0" y="96511"/>
                  </a:moveTo>
                  <a:lnTo>
                    <a:pt x="0" y="0"/>
                  </a:lnTo>
                  <a:lnTo>
                    <a:pt x="12750" y="0"/>
                  </a:lnTo>
                  <a:lnTo>
                    <a:pt x="12750" y="85128"/>
                  </a:lnTo>
                  <a:lnTo>
                    <a:pt x="60269" y="85128"/>
                  </a:lnTo>
                  <a:lnTo>
                    <a:pt x="60269" y="96511"/>
                  </a:lnTo>
                  <a:lnTo>
                    <a:pt x="0" y="96511"/>
                  </a:lnTo>
                  <a:close/>
                  <a:moveTo>
                    <a:pt x="99254" y="96511"/>
                  </a:moveTo>
                  <a:lnTo>
                    <a:pt x="99254" y="11376"/>
                  </a:lnTo>
                  <a:lnTo>
                    <a:pt x="67434" y="11376"/>
                  </a:lnTo>
                  <a:lnTo>
                    <a:pt x="67434" y="0"/>
                  </a:lnTo>
                  <a:lnTo>
                    <a:pt x="143929" y="0"/>
                  </a:lnTo>
                  <a:lnTo>
                    <a:pt x="143929" y="11376"/>
                  </a:lnTo>
                  <a:lnTo>
                    <a:pt x="112003" y="11376"/>
                  </a:lnTo>
                  <a:lnTo>
                    <a:pt x="112003" y="96511"/>
                  </a:lnTo>
                  <a:lnTo>
                    <a:pt x="99254" y="96511"/>
                  </a:lnTo>
                  <a:close/>
                  <a:moveTo>
                    <a:pt x="155835" y="96511"/>
                  </a:moveTo>
                  <a:lnTo>
                    <a:pt x="155835" y="0"/>
                  </a:lnTo>
                  <a:lnTo>
                    <a:pt x="198614" y="0"/>
                  </a:lnTo>
                  <a:cubicBezTo>
                    <a:pt x="207183" y="0"/>
                    <a:pt x="213716" y="877"/>
                    <a:pt x="218211" y="2630"/>
                  </a:cubicBezTo>
                  <a:cubicBezTo>
                    <a:pt x="222707" y="4316"/>
                    <a:pt x="226289" y="7371"/>
                    <a:pt x="228959" y="11801"/>
                  </a:cubicBezTo>
                  <a:cubicBezTo>
                    <a:pt x="231628" y="16150"/>
                    <a:pt x="232962" y="20999"/>
                    <a:pt x="232962" y="26340"/>
                  </a:cubicBezTo>
                  <a:cubicBezTo>
                    <a:pt x="232962" y="33150"/>
                    <a:pt x="230750" y="38909"/>
                    <a:pt x="226324" y="43616"/>
                  </a:cubicBezTo>
                  <a:cubicBezTo>
                    <a:pt x="221899" y="48323"/>
                    <a:pt x="215051" y="51310"/>
                    <a:pt x="205778" y="52571"/>
                  </a:cubicBezTo>
                  <a:cubicBezTo>
                    <a:pt x="209150" y="54190"/>
                    <a:pt x="211714" y="55808"/>
                    <a:pt x="213470" y="57420"/>
                  </a:cubicBezTo>
                  <a:cubicBezTo>
                    <a:pt x="217193" y="60792"/>
                    <a:pt x="220740" y="65080"/>
                    <a:pt x="224112" y="70273"/>
                  </a:cubicBezTo>
                  <a:lnTo>
                    <a:pt x="240865" y="96511"/>
                  </a:lnTo>
                  <a:lnTo>
                    <a:pt x="224849" y="96511"/>
                  </a:lnTo>
                  <a:lnTo>
                    <a:pt x="211994" y="76389"/>
                  </a:lnTo>
                  <a:cubicBezTo>
                    <a:pt x="208272" y="70623"/>
                    <a:pt x="205216" y="66200"/>
                    <a:pt x="202828" y="63111"/>
                  </a:cubicBezTo>
                  <a:cubicBezTo>
                    <a:pt x="200440" y="60023"/>
                    <a:pt x="198262" y="57878"/>
                    <a:pt x="196295" y="56685"/>
                  </a:cubicBezTo>
                  <a:cubicBezTo>
                    <a:pt x="194399" y="55417"/>
                    <a:pt x="192467" y="54540"/>
                    <a:pt x="190500" y="54048"/>
                  </a:cubicBezTo>
                  <a:cubicBezTo>
                    <a:pt x="189025" y="53765"/>
                    <a:pt x="186672" y="53630"/>
                    <a:pt x="183441" y="53630"/>
                  </a:cubicBezTo>
                  <a:lnTo>
                    <a:pt x="168584" y="53630"/>
                  </a:lnTo>
                  <a:lnTo>
                    <a:pt x="168584" y="96511"/>
                  </a:lnTo>
                  <a:lnTo>
                    <a:pt x="155835" y="96511"/>
                  </a:lnTo>
                  <a:close/>
                  <a:moveTo>
                    <a:pt x="168584" y="42564"/>
                  </a:moveTo>
                  <a:lnTo>
                    <a:pt x="196085" y="42564"/>
                  </a:lnTo>
                  <a:cubicBezTo>
                    <a:pt x="201915" y="42564"/>
                    <a:pt x="206445" y="41964"/>
                    <a:pt x="209677" y="40771"/>
                  </a:cubicBezTo>
                  <a:cubicBezTo>
                    <a:pt x="212978" y="39577"/>
                    <a:pt x="215472" y="37648"/>
                    <a:pt x="217158" y="34978"/>
                  </a:cubicBezTo>
                  <a:cubicBezTo>
                    <a:pt x="218914" y="32308"/>
                    <a:pt x="219792" y="29428"/>
                    <a:pt x="219792" y="26340"/>
                  </a:cubicBezTo>
                  <a:cubicBezTo>
                    <a:pt x="219792" y="21774"/>
                    <a:pt x="218141" y="18012"/>
                    <a:pt x="214840" y="15065"/>
                  </a:cubicBezTo>
                  <a:cubicBezTo>
                    <a:pt x="211538" y="12111"/>
                    <a:pt x="206305" y="10641"/>
                    <a:pt x="199140" y="10641"/>
                  </a:cubicBezTo>
                  <a:lnTo>
                    <a:pt x="168584" y="10641"/>
                  </a:lnTo>
                  <a:lnTo>
                    <a:pt x="168584" y="42564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0F5CDBE-FA47-46E7-8593-EDACF571EE0F}"/>
                </a:ext>
              </a:extLst>
            </p:cNvPr>
            <p:cNvSpPr/>
            <p:nvPr/>
          </p:nvSpPr>
          <p:spPr>
            <a:xfrm>
              <a:off x="810509" y="2418763"/>
              <a:ext cx="294706" cy="101777"/>
            </a:xfrm>
            <a:custGeom>
              <a:avLst/>
              <a:gdLst>
                <a:gd name="connsiteX0" fmla="*/ 0 w 294706"/>
                <a:gd name="connsiteY0" fmla="*/ 72700 h 101777"/>
                <a:gd name="connsiteX1" fmla="*/ 11801 w 294706"/>
                <a:gd name="connsiteY1" fmla="*/ 71116 h 101777"/>
                <a:gd name="connsiteX2" fmla="*/ 18755 w 294706"/>
                <a:gd name="connsiteY2" fmla="*/ 85661 h 101777"/>
                <a:gd name="connsiteX3" fmla="*/ 30767 w 294706"/>
                <a:gd name="connsiteY3" fmla="*/ 90085 h 101777"/>
                <a:gd name="connsiteX4" fmla="*/ 44781 w 294706"/>
                <a:gd name="connsiteY4" fmla="*/ 84292 h 101777"/>
                <a:gd name="connsiteX5" fmla="*/ 50575 w 294706"/>
                <a:gd name="connsiteY5" fmla="*/ 69956 h 101777"/>
                <a:gd name="connsiteX6" fmla="*/ 45202 w 294706"/>
                <a:gd name="connsiteY6" fmla="*/ 56469 h 101777"/>
                <a:gd name="connsiteX7" fmla="*/ 31715 w 294706"/>
                <a:gd name="connsiteY7" fmla="*/ 51202 h 101777"/>
                <a:gd name="connsiteX8" fmla="*/ 23391 w 294706"/>
                <a:gd name="connsiteY8" fmla="*/ 52470 h 101777"/>
                <a:gd name="connsiteX9" fmla="*/ 24656 w 294706"/>
                <a:gd name="connsiteY9" fmla="*/ 42038 h 101777"/>
                <a:gd name="connsiteX10" fmla="*/ 26552 w 294706"/>
                <a:gd name="connsiteY10" fmla="*/ 42247 h 101777"/>
                <a:gd name="connsiteX11" fmla="*/ 40145 w 294706"/>
                <a:gd name="connsiteY11" fmla="*/ 38350 h 101777"/>
                <a:gd name="connsiteX12" fmla="*/ 46255 w 294706"/>
                <a:gd name="connsiteY12" fmla="*/ 26124 h 101777"/>
                <a:gd name="connsiteX13" fmla="*/ 41830 w 294706"/>
                <a:gd name="connsiteY13" fmla="*/ 15274 h 101777"/>
                <a:gd name="connsiteX14" fmla="*/ 30451 w 294706"/>
                <a:gd name="connsiteY14" fmla="*/ 10951 h 101777"/>
                <a:gd name="connsiteX15" fmla="*/ 18966 w 294706"/>
                <a:gd name="connsiteY15" fmla="*/ 15382 h 101777"/>
                <a:gd name="connsiteX16" fmla="*/ 13065 w 294706"/>
                <a:gd name="connsiteY16" fmla="*/ 28342 h 101777"/>
                <a:gd name="connsiteX17" fmla="*/ 1159 w 294706"/>
                <a:gd name="connsiteY17" fmla="*/ 26232 h 101777"/>
                <a:gd name="connsiteX18" fmla="*/ 11064 w 294706"/>
                <a:gd name="connsiteY18" fmla="*/ 7795 h 101777"/>
                <a:gd name="connsiteX19" fmla="*/ 30240 w 294706"/>
                <a:gd name="connsiteY19" fmla="*/ 1261 h 101777"/>
                <a:gd name="connsiteX20" fmla="*/ 44781 w 294706"/>
                <a:gd name="connsiteY20" fmla="*/ 4633 h 101777"/>
                <a:gd name="connsiteX21" fmla="*/ 54896 w 294706"/>
                <a:gd name="connsiteY21" fmla="*/ 13905 h 101777"/>
                <a:gd name="connsiteX22" fmla="*/ 58478 w 294706"/>
                <a:gd name="connsiteY22" fmla="*/ 26340 h 101777"/>
                <a:gd name="connsiteX23" fmla="*/ 55106 w 294706"/>
                <a:gd name="connsiteY23" fmla="*/ 37716 h 101777"/>
                <a:gd name="connsiteX24" fmla="*/ 45202 w 294706"/>
                <a:gd name="connsiteY24" fmla="*/ 45936 h 101777"/>
                <a:gd name="connsiteX25" fmla="*/ 58478 w 294706"/>
                <a:gd name="connsiteY25" fmla="*/ 54156 h 101777"/>
                <a:gd name="connsiteX26" fmla="*/ 63219 w 294706"/>
                <a:gd name="connsiteY26" fmla="*/ 69645 h 101777"/>
                <a:gd name="connsiteX27" fmla="*/ 53947 w 294706"/>
                <a:gd name="connsiteY27" fmla="*/ 91137 h 101777"/>
                <a:gd name="connsiteX28" fmla="*/ 30661 w 294706"/>
                <a:gd name="connsiteY28" fmla="*/ 99883 h 101777"/>
                <a:gd name="connsiteX29" fmla="*/ 9483 w 294706"/>
                <a:gd name="connsiteY29" fmla="*/ 92296 h 101777"/>
                <a:gd name="connsiteX30" fmla="*/ 0 w 294706"/>
                <a:gd name="connsiteY30" fmla="*/ 72700 h 101777"/>
                <a:gd name="connsiteX31" fmla="*/ 80710 w 294706"/>
                <a:gd name="connsiteY31" fmla="*/ 98197 h 101777"/>
                <a:gd name="connsiteX32" fmla="*/ 80710 w 294706"/>
                <a:gd name="connsiteY32" fmla="*/ 84710 h 101777"/>
                <a:gd name="connsiteX33" fmla="*/ 94197 w 294706"/>
                <a:gd name="connsiteY33" fmla="*/ 84710 h 101777"/>
                <a:gd name="connsiteX34" fmla="*/ 94197 w 294706"/>
                <a:gd name="connsiteY34" fmla="*/ 98197 h 101777"/>
                <a:gd name="connsiteX35" fmla="*/ 80710 w 294706"/>
                <a:gd name="connsiteY35" fmla="*/ 98197 h 101777"/>
                <a:gd name="connsiteX36" fmla="*/ 176803 w 294706"/>
                <a:gd name="connsiteY36" fmla="*/ 86814 h 101777"/>
                <a:gd name="connsiteX37" fmla="*/ 176803 w 294706"/>
                <a:gd name="connsiteY37" fmla="*/ 98197 h 101777"/>
                <a:gd name="connsiteX38" fmla="*/ 113057 w 294706"/>
                <a:gd name="connsiteY38" fmla="*/ 98197 h 101777"/>
                <a:gd name="connsiteX39" fmla="*/ 114427 w 294706"/>
                <a:gd name="connsiteY39" fmla="*/ 89977 h 101777"/>
                <a:gd name="connsiteX40" fmla="*/ 122223 w 294706"/>
                <a:gd name="connsiteY40" fmla="*/ 77124 h 101777"/>
                <a:gd name="connsiteX41" fmla="*/ 137712 w 294706"/>
                <a:gd name="connsiteY41" fmla="*/ 62477 h 101777"/>
                <a:gd name="connsiteX42" fmla="*/ 158996 w 294706"/>
                <a:gd name="connsiteY42" fmla="*/ 42146 h 101777"/>
                <a:gd name="connsiteX43" fmla="*/ 164581 w 294706"/>
                <a:gd name="connsiteY43" fmla="*/ 27810 h 101777"/>
                <a:gd name="connsiteX44" fmla="*/ 159523 w 294706"/>
                <a:gd name="connsiteY44" fmla="*/ 15908 h 101777"/>
                <a:gd name="connsiteX45" fmla="*/ 146353 w 294706"/>
                <a:gd name="connsiteY45" fmla="*/ 11059 h 101777"/>
                <a:gd name="connsiteX46" fmla="*/ 132655 w 294706"/>
                <a:gd name="connsiteY46" fmla="*/ 16225 h 101777"/>
                <a:gd name="connsiteX47" fmla="*/ 127492 w 294706"/>
                <a:gd name="connsiteY47" fmla="*/ 30446 h 101777"/>
                <a:gd name="connsiteX48" fmla="*/ 115270 w 294706"/>
                <a:gd name="connsiteY48" fmla="*/ 29185 h 101777"/>
                <a:gd name="connsiteX49" fmla="*/ 124647 w 294706"/>
                <a:gd name="connsiteY49" fmla="*/ 8429 h 101777"/>
                <a:gd name="connsiteX50" fmla="*/ 146668 w 294706"/>
                <a:gd name="connsiteY50" fmla="*/ 1261 h 101777"/>
                <a:gd name="connsiteX51" fmla="*/ 168584 w 294706"/>
                <a:gd name="connsiteY51" fmla="*/ 8955 h 101777"/>
                <a:gd name="connsiteX52" fmla="*/ 176698 w 294706"/>
                <a:gd name="connsiteY52" fmla="*/ 28025 h 101777"/>
                <a:gd name="connsiteX53" fmla="*/ 174274 w 294706"/>
                <a:gd name="connsiteY53" fmla="*/ 39509 h 101777"/>
                <a:gd name="connsiteX54" fmla="*/ 166477 w 294706"/>
                <a:gd name="connsiteY54" fmla="*/ 51310 h 101777"/>
                <a:gd name="connsiteX55" fmla="*/ 148249 w 294706"/>
                <a:gd name="connsiteY55" fmla="*/ 68270 h 101777"/>
                <a:gd name="connsiteX56" fmla="*/ 134446 w 294706"/>
                <a:gd name="connsiteY56" fmla="*/ 80388 h 101777"/>
                <a:gd name="connsiteX57" fmla="*/ 129494 w 294706"/>
                <a:gd name="connsiteY57" fmla="*/ 86814 h 101777"/>
                <a:gd name="connsiteX58" fmla="*/ 176803 w 294706"/>
                <a:gd name="connsiteY58" fmla="*/ 86814 h 101777"/>
                <a:gd name="connsiteX59" fmla="*/ 190921 w 294706"/>
                <a:gd name="connsiteY59" fmla="*/ 24863 h 101777"/>
                <a:gd name="connsiteX60" fmla="*/ 196085 w 294706"/>
                <a:gd name="connsiteY60" fmla="*/ 7269 h 101777"/>
                <a:gd name="connsiteX61" fmla="*/ 211257 w 294706"/>
                <a:gd name="connsiteY61" fmla="*/ 0 h 101777"/>
                <a:gd name="connsiteX62" fmla="*/ 226219 w 294706"/>
                <a:gd name="connsiteY62" fmla="*/ 6528 h 101777"/>
                <a:gd name="connsiteX63" fmla="*/ 232225 w 294706"/>
                <a:gd name="connsiteY63" fmla="*/ 25598 h 101777"/>
                <a:gd name="connsiteX64" fmla="*/ 226219 w 294706"/>
                <a:gd name="connsiteY64" fmla="*/ 44459 h 101777"/>
                <a:gd name="connsiteX65" fmla="*/ 211363 w 294706"/>
                <a:gd name="connsiteY65" fmla="*/ 50993 h 101777"/>
                <a:gd name="connsiteX66" fmla="*/ 196717 w 294706"/>
                <a:gd name="connsiteY66" fmla="*/ 44567 h 101777"/>
                <a:gd name="connsiteX67" fmla="*/ 190921 w 294706"/>
                <a:gd name="connsiteY67" fmla="*/ 24863 h 101777"/>
                <a:gd name="connsiteX68" fmla="*/ 211573 w 294706"/>
                <a:gd name="connsiteY68" fmla="*/ 8214 h 101777"/>
                <a:gd name="connsiteX69" fmla="*/ 204198 w 294706"/>
                <a:gd name="connsiteY69" fmla="*/ 12010 h 101777"/>
                <a:gd name="connsiteX70" fmla="*/ 201353 w 294706"/>
                <a:gd name="connsiteY70" fmla="*/ 26023 h 101777"/>
                <a:gd name="connsiteX71" fmla="*/ 204303 w 294706"/>
                <a:gd name="connsiteY71" fmla="*/ 39085 h 101777"/>
                <a:gd name="connsiteX72" fmla="*/ 211573 w 294706"/>
                <a:gd name="connsiteY72" fmla="*/ 42881 h 101777"/>
                <a:gd name="connsiteX73" fmla="*/ 218949 w 294706"/>
                <a:gd name="connsiteY73" fmla="*/ 39085 h 101777"/>
                <a:gd name="connsiteX74" fmla="*/ 221899 w 294706"/>
                <a:gd name="connsiteY74" fmla="*/ 25072 h 101777"/>
                <a:gd name="connsiteX75" fmla="*/ 218949 w 294706"/>
                <a:gd name="connsiteY75" fmla="*/ 12010 h 101777"/>
                <a:gd name="connsiteX76" fmla="*/ 211573 w 294706"/>
                <a:gd name="connsiteY76" fmla="*/ 8214 h 101777"/>
                <a:gd name="connsiteX77" fmla="*/ 211679 w 294706"/>
                <a:gd name="connsiteY77" fmla="*/ 101778 h 101777"/>
                <a:gd name="connsiteX78" fmla="*/ 264467 w 294706"/>
                <a:gd name="connsiteY78" fmla="*/ 0 h 101777"/>
                <a:gd name="connsiteX79" fmla="*/ 274055 w 294706"/>
                <a:gd name="connsiteY79" fmla="*/ 0 h 101777"/>
                <a:gd name="connsiteX80" fmla="*/ 221478 w 294706"/>
                <a:gd name="connsiteY80" fmla="*/ 101778 h 101777"/>
                <a:gd name="connsiteX81" fmla="*/ 211679 w 294706"/>
                <a:gd name="connsiteY81" fmla="*/ 101778 h 101777"/>
                <a:gd name="connsiteX82" fmla="*/ 253403 w 294706"/>
                <a:gd name="connsiteY82" fmla="*/ 75546 h 101777"/>
                <a:gd name="connsiteX83" fmla="*/ 258566 w 294706"/>
                <a:gd name="connsiteY83" fmla="*/ 57946 h 101777"/>
                <a:gd name="connsiteX84" fmla="*/ 273739 w 294706"/>
                <a:gd name="connsiteY84" fmla="*/ 50676 h 101777"/>
                <a:gd name="connsiteX85" fmla="*/ 288700 w 294706"/>
                <a:gd name="connsiteY85" fmla="*/ 57211 h 101777"/>
                <a:gd name="connsiteX86" fmla="*/ 294707 w 294706"/>
                <a:gd name="connsiteY86" fmla="*/ 76281 h 101777"/>
                <a:gd name="connsiteX87" fmla="*/ 288700 w 294706"/>
                <a:gd name="connsiteY87" fmla="*/ 95142 h 101777"/>
                <a:gd name="connsiteX88" fmla="*/ 273844 w 294706"/>
                <a:gd name="connsiteY88" fmla="*/ 101778 h 101777"/>
                <a:gd name="connsiteX89" fmla="*/ 259198 w 294706"/>
                <a:gd name="connsiteY89" fmla="*/ 95243 h 101777"/>
                <a:gd name="connsiteX90" fmla="*/ 253403 w 294706"/>
                <a:gd name="connsiteY90" fmla="*/ 75546 h 101777"/>
                <a:gd name="connsiteX91" fmla="*/ 274055 w 294706"/>
                <a:gd name="connsiteY91" fmla="*/ 58897 h 101777"/>
                <a:gd name="connsiteX92" fmla="*/ 266679 w 294706"/>
                <a:gd name="connsiteY92" fmla="*/ 62686 h 101777"/>
                <a:gd name="connsiteX93" fmla="*/ 263729 w 294706"/>
                <a:gd name="connsiteY93" fmla="*/ 76699 h 101777"/>
                <a:gd name="connsiteX94" fmla="*/ 266679 w 294706"/>
                <a:gd name="connsiteY94" fmla="*/ 89768 h 101777"/>
                <a:gd name="connsiteX95" fmla="*/ 274055 w 294706"/>
                <a:gd name="connsiteY95" fmla="*/ 93558 h 101777"/>
                <a:gd name="connsiteX96" fmla="*/ 281430 w 294706"/>
                <a:gd name="connsiteY96" fmla="*/ 89768 h 101777"/>
                <a:gd name="connsiteX97" fmla="*/ 284380 w 294706"/>
                <a:gd name="connsiteY97" fmla="*/ 75755 h 101777"/>
                <a:gd name="connsiteX98" fmla="*/ 281430 w 294706"/>
                <a:gd name="connsiteY98" fmla="*/ 62686 h 101777"/>
                <a:gd name="connsiteX99" fmla="*/ 274055 w 294706"/>
                <a:gd name="connsiteY99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4706" h="101777">
                  <a:moveTo>
                    <a:pt x="0" y="72700"/>
                  </a:moveTo>
                  <a:lnTo>
                    <a:pt x="11801" y="71116"/>
                  </a:lnTo>
                  <a:cubicBezTo>
                    <a:pt x="13206" y="77859"/>
                    <a:pt x="15524" y="82707"/>
                    <a:pt x="18755" y="85661"/>
                  </a:cubicBezTo>
                  <a:cubicBezTo>
                    <a:pt x="22057" y="88608"/>
                    <a:pt x="26060" y="90085"/>
                    <a:pt x="30767" y="90085"/>
                  </a:cubicBezTo>
                  <a:cubicBezTo>
                    <a:pt x="36316" y="90085"/>
                    <a:pt x="40988" y="88149"/>
                    <a:pt x="44781" y="84292"/>
                  </a:cubicBezTo>
                  <a:cubicBezTo>
                    <a:pt x="48644" y="80428"/>
                    <a:pt x="50575" y="75647"/>
                    <a:pt x="50575" y="69956"/>
                  </a:cubicBezTo>
                  <a:cubicBezTo>
                    <a:pt x="50575" y="64480"/>
                    <a:pt x="48784" y="59982"/>
                    <a:pt x="45202" y="56469"/>
                  </a:cubicBezTo>
                  <a:cubicBezTo>
                    <a:pt x="41689" y="52962"/>
                    <a:pt x="37194" y="51202"/>
                    <a:pt x="31715" y="51202"/>
                  </a:cubicBezTo>
                  <a:cubicBezTo>
                    <a:pt x="29467" y="51202"/>
                    <a:pt x="26693" y="51627"/>
                    <a:pt x="23391" y="52470"/>
                  </a:cubicBezTo>
                  <a:lnTo>
                    <a:pt x="24656" y="42038"/>
                  </a:lnTo>
                  <a:cubicBezTo>
                    <a:pt x="25429" y="42180"/>
                    <a:pt x="26060" y="42247"/>
                    <a:pt x="26552" y="42247"/>
                  </a:cubicBezTo>
                  <a:cubicBezTo>
                    <a:pt x="31610" y="42247"/>
                    <a:pt x="36140" y="40946"/>
                    <a:pt x="40145" y="38350"/>
                  </a:cubicBezTo>
                  <a:cubicBezTo>
                    <a:pt x="44218" y="35679"/>
                    <a:pt x="46255" y="31606"/>
                    <a:pt x="46255" y="26124"/>
                  </a:cubicBezTo>
                  <a:cubicBezTo>
                    <a:pt x="46255" y="21774"/>
                    <a:pt x="44781" y="18153"/>
                    <a:pt x="41830" y="15274"/>
                  </a:cubicBezTo>
                  <a:cubicBezTo>
                    <a:pt x="38880" y="12394"/>
                    <a:pt x="35087" y="10951"/>
                    <a:pt x="30451" y="10951"/>
                  </a:cubicBezTo>
                  <a:cubicBezTo>
                    <a:pt x="25885" y="10951"/>
                    <a:pt x="22057" y="12428"/>
                    <a:pt x="18966" y="15382"/>
                  </a:cubicBezTo>
                  <a:cubicBezTo>
                    <a:pt x="15875" y="18261"/>
                    <a:pt x="13908" y="22577"/>
                    <a:pt x="13065" y="28342"/>
                  </a:cubicBezTo>
                  <a:lnTo>
                    <a:pt x="1159" y="26232"/>
                  </a:lnTo>
                  <a:cubicBezTo>
                    <a:pt x="2635" y="18295"/>
                    <a:pt x="5936" y="12152"/>
                    <a:pt x="11064" y="7795"/>
                  </a:cubicBezTo>
                  <a:cubicBezTo>
                    <a:pt x="16191" y="3439"/>
                    <a:pt x="22584" y="1261"/>
                    <a:pt x="30240" y="1261"/>
                  </a:cubicBezTo>
                  <a:cubicBezTo>
                    <a:pt x="35509" y="1261"/>
                    <a:pt x="40355" y="2387"/>
                    <a:pt x="44781" y="4633"/>
                  </a:cubicBezTo>
                  <a:cubicBezTo>
                    <a:pt x="49206" y="6878"/>
                    <a:pt x="52577" y="9973"/>
                    <a:pt x="54896" y="13905"/>
                  </a:cubicBezTo>
                  <a:cubicBezTo>
                    <a:pt x="57284" y="17836"/>
                    <a:pt x="58478" y="21983"/>
                    <a:pt x="58478" y="26340"/>
                  </a:cubicBezTo>
                  <a:cubicBezTo>
                    <a:pt x="58478" y="30480"/>
                    <a:pt x="57354" y="34277"/>
                    <a:pt x="55106" y="37716"/>
                  </a:cubicBezTo>
                  <a:cubicBezTo>
                    <a:pt x="52859" y="41162"/>
                    <a:pt x="49557" y="43899"/>
                    <a:pt x="45202" y="45936"/>
                  </a:cubicBezTo>
                  <a:cubicBezTo>
                    <a:pt x="50891" y="47204"/>
                    <a:pt x="55317" y="49941"/>
                    <a:pt x="58478" y="54156"/>
                  </a:cubicBezTo>
                  <a:cubicBezTo>
                    <a:pt x="61639" y="58297"/>
                    <a:pt x="63219" y="63462"/>
                    <a:pt x="63219" y="69645"/>
                  </a:cubicBezTo>
                  <a:cubicBezTo>
                    <a:pt x="63219" y="78075"/>
                    <a:pt x="60129" y="85236"/>
                    <a:pt x="53947" y="91137"/>
                  </a:cubicBezTo>
                  <a:cubicBezTo>
                    <a:pt x="47836" y="96970"/>
                    <a:pt x="40074" y="99883"/>
                    <a:pt x="30661" y="99883"/>
                  </a:cubicBezTo>
                  <a:cubicBezTo>
                    <a:pt x="22162" y="99883"/>
                    <a:pt x="15102" y="97354"/>
                    <a:pt x="9483" y="92296"/>
                  </a:cubicBezTo>
                  <a:cubicBezTo>
                    <a:pt x="3934" y="87239"/>
                    <a:pt x="773" y="80705"/>
                    <a:pt x="0" y="72700"/>
                  </a:cubicBezTo>
                  <a:close/>
                  <a:moveTo>
                    <a:pt x="80710" y="98197"/>
                  </a:moveTo>
                  <a:lnTo>
                    <a:pt x="80710" y="84710"/>
                  </a:lnTo>
                  <a:lnTo>
                    <a:pt x="94197" y="84710"/>
                  </a:lnTo>
                  <a:lnTo>
                    <a:pt x="94197" y="98197"/>
                  </a:lnTo>
                  <a:lnTo>
                    <a:pt x="80710" y="98197"/>
                  </a:lnTo>
                  <a:close/>
                  <a:moveTo>
                    <a:pt x="176803" y="86814"/>
                  </a:moveTo>
                  <a:lnTo>
                    <a:pt x="176803" y="98197"/>
                  </a:lnTo>
                  <a:lnTo>
                    <a:pt x="113057" y="98197"/>
                  </a:lnTo>
                  <a:cubicBezTo>
                    <a:pt x="112987" y="95318"/>
                    <a:pt x="113444" y="92580"/>
                    <a:pt x="114427" y="89977"/>
                  </a:cubicBezTo>
                  <a:cubicBezTo>
                    <a:pt x="116042" y="85621"/>
                    <a:pt x="118641" y="81339"/>
                    <a:pt x="122223" y="77124"/>
                  </a:cubicBezTo>
                  <a:cubicBezTo>
                    <a:pt x="125806" y="72909"/>
                    <a:pt x="130969" y="68027"/>
                    <a:pt x="137712" y="62477"/>
                  </a:cubicBezTo>
                  <a:cubicBezTo>
                    <a:pt x="148249" y="53907"/>
                    <a:pt x="155343" y="47129"/>
                    <a:pt x="158996" y="42146"/>
                  </a:cubicBezTo>
                  <a:cubicBezTo>
                    <a:pt x="162719" y="37088"/>
                    <a:pt x="164581" y="32308"/>
                    <a:pt x="164581" y="27810"/>
                  </a:cubicBezTo>
                  <a:cubicBezTo>
                    <a:pt x="164581" y="23110"/>
                    <a:pt x="162895" y="19138"/>
                    <a:pt x="159523" y="15908"/>
                  </a:cubicBezTo>
                  <a:cubicBezTo>
                    <a:pt x="156151" y="12678"/>
                    <a:pt x="151761" y="11059"/>
                    <a:pt x="146353" y="11059"/>
                  </a:cubicBezTo>
                  <a:cubicBezTo>
                    <a:pt x="140663" y="11059"/>
                    <a:pt x="136097" y="12779"/>
                    <a:pt x="132655" y="16225"/>
                  </a:cubicBezTo>
                  <a:cubicBezTo>
                    <a:pt x="129213" y="19664"/>
                    <a:pt x="127492" y="24404"/>
                    <a:pt x="127492" y="30446"/>
                  </a:cubicBezTo>
                  <a:lnTo>
                    <a:pt x="115270" y="29185"/>
                  </a:lnTo>
                  <a:cubicBezTo>
                    <a:pt x="116113" y="20122"/>
                    <a:pt x="119238" y="13204"/>
                    <a:pt x="124647" y="8429"/>
                  </a:cubicBezTo>
                  <a:cubicBezTo>
                    <a:pt x="130126" y="3648"/>
                    <a:pt x="137467" y="1261"/>
                    <a:pt x="146668" y="1261"/>
                  </a:cubicBezTo>
                  <a:cubicBezTo>
                    <a:pt x="155870" y="1261"/>
                    <a:pt x="163176" y="3824"/>
                    <a:pt x="168584" y="8955"/>
                  </a:cubicBezTo>
                  <a:cubicBezTo>
                    <a:pt x="173993" y="14080"/>
                    <a:pt x="176698" y="20439"/>
                    <a:pt x="176698" y="28025"/>
                  </a:cubicBezTo>
                  <a:cubicBezTo>
                    <a:pt x="176698" y="31889"/>
                    <a:pt x="175890" y="35713"/>
                    <a:pt x="174274" y="39509"/>
                  </a:cubicBezTo>
                  <a:cubicBezTo>
                    <a:pt x="172729" y="43232"/>
                    <a:pt x="170130" y="47163"/>
                    <a:pt x="166477" y="51310"/>
                  </a:cubicBezTo>
                  <a:cubicBezTo>
                    <a:pt x="162825" y="55383"/>
                    <a:pt x="156748" y="61041"/>
                    <a:pt x="148249" y="68270"/>
                  </a:cubicBezTo>
                  <a:cubicBezTo>
                    <a:pt x="141084" y="74244"/>
                    <a:pt x="136483" y="78284"/>
                    <a:pt x="134446" y="80388"/>
                  </a:cubicBezTo>
                  <a:cubicBezTo>
                    <a:pt x="132479" y="82498"/>
                    <a:pt x="130829" y="84643"/>
                    <a:pt x="129494" y="86814"/>
                  </a:cubicBezTo>
                  <a:lnTo>
                    <a:pt x="176803" y="86814"/>
                  </a:lnTo>
                  <a:close/>
                  <a:moveTo>
                    <a:pt x="190921" y="24863"/>
                  </a:moveTo>
                  <a:cubicBezTo>
                    <a:pt x="190921" y="17978"/>
                    <a:pt x="192643" y="12111"/>
                    <a:pt x="196085" y="7269"/>
                  </a:cubicBezTo>
                  <a:cubicBezTo>
                    <a:pt x="199597" y="2421"/>
                    <a:pt x="204654" y="0"/>
                    <a:pt x="211257" y="0"/>
                  </a:cubicBezTo>
                  <a:cubicBezTo>
                    <a:pt x="217298" y="0"/>
                    <a:pt x="222286" y="2172"/>
                    <a:pt x="226219" y="6528"/>
                  </a:cubicBezTo>
                  <a:cubicBezTo>
                    <a:pt x="230223" y="10816"/>
                    <a:pt x="232225" y="17169"/>
                    <a:pt x="232225" y="25598"/>
                  </a:cubicBezTo>
                  <a:cubicBezTo>
                    <a:pt x="232225" y="33751"/>
                    <a:pt x="230223" y="40035"/>
                    <a:pt x="226219" y="44459"/>
                  </a:cubicBezTo>
                  <a:cubicBezTo>
                    <a:pt x="222215" y="48815"/>
                    <a:pt x="217263" y="50993"/>
                    <a:pt x="211363" y="50993"/>
                  </a:cubicBezTo>
                  <a:cubicBezTo>
                    <a:pt x="205532" y="50993"/>
                    <a:pt x="200651" y="48849"/>
                    <a:pt x="196717" y="44567"/>
                  </a:cubicBezTo>
                  <a:cubicBezTo>
                    <a:pt x="192853" y="40211"/>
                    <a:pt x="190921" y="33643"/>
                    <a:pt x="190921" y="24863"/>
                  </a:cubicBezTo>
                  <a:close/>
                  <a:moveTo>
                    <a:pt x="211573" y="8214"/>
                  </a:moveTo>
                  <a:cubicBezTo>
                    <a:pt x="208623" y="8214"/>
                    <a:pt x="206165" y="9481"/>
                    <a:pt x="204198" y="12010"/>
                  </a:cubicBezTo>
                  <a:cubicBezTo>
                    <a:pt x="202301" y="14539"/>
                    <a:pt x="201353" y="19205"/>
                    <a:pt x="201353" y="26023"/>
                  </a:cubicBezTo>
                  <a:cubicBezTo>
                    <a:pt x="201353" y="32206"/>
                    <a:pt x="202337" y="36556"/>
                    <a:pt x="204303" y="39085"/>
                  </a:cubicBezTo>
                  <a:cubicBezTo>
                    <a:pt x="206270" y="41613"/>
                    <a:pt x="208694" y="42881"/>
                    <a:pt x="211573" y="42881"/>
                  </a:cubicBezTo>
                  <a:cubicBezTo>
                    <a:pt x="214594" y="42881"/>
                    <a:pt x="217052" y="41613"/>
                    <a:pt x="218949" y="39085"/>
                  </a:cubicBezTo>
                  <a:cubicBezTo>
                    <a:pt x="220916" y="36488"/>
                    <a:pt x="221899" y="31815"/>
                    <a:pt x="221899" y="25072"/>
                  </a:cubicBezTo>
                  <a:cubicBezTo>
                    <a:pt x="221899" y="18821"/>
                    <a:pt x="220916" y="14465"/>
                    <a:pt x="218949" y="12010"/>
                  </a:cubicBezTo>
                  <a:cubicBezTo>
                    <a:pt x="216982" y="9481"/>
                    <a:pt x="214523" y="8214"/>
                    <a:pt x="211573" y="8214"/>
                  </a:cubicBezTo>
                  <a:close/>
                  <a:moveTo>
                    <a:pt x="211679" y="101778"/>
                  </a:moveTo>
                  <a:lnTo>
                    <a:pt x="264467" y="0"/>
                  </a:lnTo>
                  <a:lnTo>
                    <a:pt x="274055" y="0"/>
                  </a:lnTo>
                  <a:lnTo>
                    <a:pt x="221478" y="101778"/>
                  </a:lnTo>
                  <a:lnTo>
                    <a:pt x="211679" y="101778"/>
                  </a:lnTo>
                  <a:close/>
                  <a:moveTo>
                    <a:pt x="253403" y="75546"/>
                  </a:moveTo>
                  <a:cubicBezTo>
                    <a:pt x="253403" y="68587"/>
                    <a:pt x="255124" y="62727"/>
                    <a:pt x="258566" y="57946"/>
                  </a:cubicBezTo>
                  <a:cubicBezTo>
                    <a:pt x="262078" y="53097"/>
                    <a:pt x="267136" y="50676"/>
                    <a:pt x="273739" y="50676"/>
                  </a:cubicBezTo>
                  <a:cubicBezTo>
                    <a:pt x="279779" y="50676"/>
                    <a:pt x="284767" y="52855"/>
                    <a:pt x="288700" y="57211"/>
                  </a:cubicBezTo>
                  <a:cubicBezTo>
                    <a:pt x="292704" y="61493"/>
                    <a:pt x="294707" y="67852"/>
                    <a:pt x="294707" y="76281"/>
                  </a:cubicBezTo>
                  <a:cubicBezTo>
                    <a:pt x="294707" y="84427"/>
                    <a:pt x="292704" y="90718"/>
                    <a:pt x="288700" y="95142"/>
                  </a:cubicBezTo>
                  <a:cubicBezTo>
                    <a:pt x="284697" y="99566"/>
                    <a:pt x="279744" y="101778"/>
                    <a:pt x="273844" y="101778"/>
                  </a:cubicBezTo>
                  <a:cubicBezTo>
                    <a:pt x="268014" y="101778"/>
                    <a:pt x="263132" y="99600"/>
                    <a:pt x="259198" y="95243"/>
                  </a:cubicBezTo>
                  <a:cubicBezTo>
                    <a:pt x="255335" y="90820"/>
                    <a:pt x="253403" y="84252"/>
                    <a:pt x="253403" y="75546"/>
                  </a:cubicBezTo>
                  <a:close/>
                  <a:moveTo>
                    <a:pt x="274055" y="58897"/>
                  </a:moveTo>
                  <a:cubicBezTo>
                    <a:pt x="271105" y="58897"/>
                    <a:pt x="268646" y="60158"/>
                    <a:pt x="266679" y="62686"/>
                  </a:cubicBezTo>
                  <a:cubicBezTo>
                    <a:pt x="264713" y="65215"/>
                    <a:pt x="263729" y="69888"/>
                    <a:pt x="263729" y="76699"/>
                  </a:cubicBezTo>
                  <a:cubicBezTo>
                    <a:pt x="263729" y="82883"/>
                    <a:pt x="264713" y="87239"/>
                    <a:pt x="266679" y="89768"/>
                  </a:cubicBezTo>
                  <a:cubicBezTo>
                    <a:pt x="268646" y="92296"/>
                    <a:pt x="271105" y="93558"/>
                    <a:pt x="274055" y="93558"/>
                  </a:cubicBezTo>
                  <a:cubicBezTo>
                    <a:pt x="277075" y="93558"/>
                    <a:pt x="279534" y="92296"/>
                    <a:pt x="281430" y="89768"/>
                  </a:cubicBezTo>
                  <a:cubicBezTo>
                    <a:pt x="283397" y="87239"/>
                    <a:pt x="284380" y="82566"/>
                    <a:pt x="284380" y="75755"/>
                  </a:cubicBezTo>
                  <a:cubicBezTo>
                    <a:pt x="284380" y="69571"/>
                    <a:pt x="283397" y="65215"/>
                    <a:pt x="281430" y="62686"/>
                  </a:cubicBezTo>
                  <a:cubicBezTo>
                    <a:pt x="279464" y="60158"/>
                    <a:pt x="277005" y="58897"/>
                    <a:pt x="274055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F34BFA7-15CF-47C1-92AB-8F31D7C99D3F}"/>
                </a:ext>
              </a:extLst>
            </p:cNvPr>
            <p:cNvSpPr/>
            <p:nvPr/>
          </p:nvSpPr>
          <p:spPr>
            <a:xfrm>
              <a:off x="804819" y="1735242"/>
              <a:ext cx="2359111" cy="643478"/>
            </a:xfrm>
            <a:custGeom>
              <a:avLst/>
              <a:gdLst>
                <a:gd name="connsiteX0" fmla="*/ 0 w 2359111"/>
                <a:gd name="connsiteY0" fmla="*/ 643479 h 643478"/>
                <a:gd name="connsiteX1" fmla="*/ 1056685 w 2359111"/>
                <a:gd name="connsiteY1" fmla="*/ 643479 h 643478"/>
                <a:gd name="connsiteX2" fmla="*/ 2359111 w 2359111"/>
                <a:gd name="connsiteY2" fmla="*/ 0 h 643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59111" h="643478">
                  <a:moveTo>
                    <a:pt x="0" y="643479"/>
                  </a:moveTo>
                  <a:lnTo>
                    <a:pt x="1056685" y="643479"/>
                  </a:lnTo>
                  <a:lnTo>
                    <a:pt x="2359111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28BDCE2-2CA0-4011-AB7C-E93CD42CC9AA}"/>
                </a:ext>
              </a:extLst>
            </p:cNvPr>
            <p:cNvSpPr/>
            <p:nvPr/>
          </p:nvSpPr>
          <p:spPr>
            <a:xfrm>
              <a:off x="3150444" y="1721755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42"/>
                    <a:pt x="20938" y="0"/>
                    <a:pt x="13487" y="0"/>
                  </a:cubicBezTo>
                  <a:cubicBezTo>
                    <a:pt x="6035" y="0"/>
                    <a:pt x="0" y="6042"/>
                    <a:pt x="0" y="13487"/>
                  </a:cubicBezTo>
                  <a:cubicBezTo>
                    <a:pt x="0" y="20938"/>
                    <a:pt x="6035" y="26973"/>
                    <a:pt x="13487" y="26973"/>
                  </a:cubicBezTo>
                  <a:cubicBezTo>
                    <a:pt x="20938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C9E5B94-2B7A-4A3D-B4EA-E6F3098250D5}"/>
                </a:ext>
              </a:extLst>
            </p:cNvPr>
            <p:cNvSpPr/>
            <p:nvPr/>
          </p:nvSpPr>
          <p:spPr>
            <a:xfrm>
              <a:off x="814723" y="2582289"/>
              <a:ext cx="933006" cy="124853"/>
            </a:xfrm>
            <a:custGeom>
              <a:avLst/>
              <a:gdLst>
                <a:gd name="connsiteX0" fmla="*/ 0 w 933006"/>
                <a:gd name="connsiteY0" fmla="*/ 96511 h 124853"/>
                <a:gd name="connsiteX1" fmla="*/ 0 w 933006"/>
                <a:gd name="connsiteY1" fmla="*/ 0 h 124853"/>
                <a:gd name="connsiteX2" fmla="*/ 12750 w 933006"/>
                <a:gd name="connsiteY2" fmla="*/ 0 h 124853"/>
                <a:gd name="connsiteX3" fmla="*/ 12750 w 933006"/>
                <a:gd name="connsiteY3" fmla="*/ 85128 h 124853"/>
                <a:gd name="connsiteX4" fmla="*/ 60269 w 933006"/>
                <a:gd name="connsiteY4" fmla="*/ 85128 h 124853"/>
                <a:gd name="connsiteX5" fmla="*/ 60269 w 933006"/>
                <a:gd name="connsiteY5" fmla="*/ 96511 h 124853"/>
                <a:gd name="connsiteX6" fmla="*/ 0 w 933006"/>
                <a:gd name="connsiteY6" fmla="*/ 96511 h 124853"/>
                <a:gd name="connsiteX7" fmla="*/ 68804 w 933006"/>
                <a:gd name="connsiteY7" fmla="*/ 61527 h 124853"/>
                <a:gd name="connsiteX8" fmla="*/ 79551 w 933006"/>
                <a:gd name="connsiteY8" fmla="*/ 32766 h 124853"/>
                <a:gd name="connsiteX9" fmla="*/ 101572 w 933006"/>
                <a:gd name="connsiteY9" fmla="*/ 24971 h 124853"/>
                <a:gd name="connsiteX10" fmla="*/ 125068 w 933006"/>
                <a:gd name="connsiteY10" fmla="*/ 34452 h 124853"/>
                <a:gd name="connsiteX11" fmla="*/ 134235 w 933006"/>
                <a:gd name="connsiteY11" fmla="*/ 60582 h 124853"/>
                <a:gd name="connsiteX12" fmla="*/ 130231 w 933006"/>
                <a:gd name="connsiteY12" fmla="*/ 81865 h 124853"/>
                <a:gd name="connsiteX13" fmla="*/ 118430 w 933006"/>
                <a:gd name="connsiteY13" fmla="*/ 93874 h 124853"/>
                <a:gd name="connsiteX14" fmla="*/ 101572 w 933006"/>
                <a:gd name="connsiteY14" fmla="*/ 98089 h 124853"/>
                <a:gd name="connsiteX15" fmla="*/ 77760 w 933006"/>
                <a:gd name="connsiteY15" fmla="*/ 88716 h 124853"/>
                <a:gd name="connsiteX16" fmla="*/ 68804 w 933006"/>
                <a:gd name="connsiteY16" fmla="*/ 61527 h 124853"/>
                <a:gd name="connsiteX17" fmla="*/ 80920 w 933006"/>
                <a:gd name="connsiteY17" fmla="*/ 61527 h 124853"/>
                <a:gd name="connsiteX18" fmla="*/ 86716 w 933006"/>
                <a:gd name="connsiteY18" fmla="*/ 81655 h 124853"/>
                <a:gd name="connsiteX19" fmla="*/ 101572 w 933006"/>
                <a:gd name="connsiteY19" fmla="*/ 88291 h 124853"/>
                <a:gd name="connsiteX20" fmla="*/ 116218 w 933006"/>
                <a:gd name="connsiteY20" fmla="*/ 81655 h 124853"/>
                <a:gd name="connsiteX21" fmla="*/ 122118 w 933006"/>
                <a:gd name="connsiteY21" fmla="*/ 61108 h 124853"/>
                <a:gd name="connsiteX22" fmla="*/ 116218 w 933006"/>
                <a:gd name="connsiteY22" fmla="*/ 41512 h 124853"/>
                <a:gd name="connsiteX23" fmla="*/ 101572 w 933006"/>
                <a:gd name="connsiteY23" fmla="*/ 34769 h 124853"/>
                <a:gd name="connsiteX24" fmla="*/ 86716 w 933006"/>
                <a:gd name="connsiteY24" fmla="*/ 41512 h 124853"/>
                <a:gd name="connsiteX25" fmla="*/ 80920 w 933006"/>
                <a:gd name="connsiteY25" fmla="*/ 61527 h 124853"/>
                <a:gd name="connsiteX26" fmla="*/ 160261 w 933006"/>
                <a:gd name="connsiteY26" fmla="*/ 96511 h 124853"/>
                <a:gd name="connsiteX27" fmla="*/ 138871 w 933006"/>
                <a:gd name="connsiteY27" fmla="*/ 26549 h 124853"/>
                <a:gd name="connsiteX28" fmla="*/ 151094 w 933006"/>
                <a:gd name="connsiteY28" fmla="*/ 26549 h 124853"/>
                <a:gd name="connsiteX29" fmla="*/ 162262 w 933006"/>
                <a:gd name="connsiteY29" fmla="*/ 66901 h 124853"/>
                <a:gd name="connsiteX30" fmla="*/ 166372 w 933006"/>
                <a:gd name="connsiteY30" fmla="*/ 81972 h 124853"/>
                <a:gd name="connsiteX31" fmla="*/ 169954 w 933006"/>
                <a:gd name="connsiteY31" fmla="*/ 67535 h 124853"/>
                <a:gd name="connsiteX32" fmla="*/ 181123 w 933006"/>
                <a:gd name="connsiteY32" fmla="*/ 26549 h 124853"/>
                <a:gd name="connsiteX33" fmla="*/ 193345 w 933006"/>
                <a:gd name="connsiteY33" fmla="*/ 26549 h 124853"/>
                <a:gd name="connsiteX34" fmla="*/ 203776 w 933006"/>
                <a:gd name="connsiteY34" fmla="*/ 67117 h 124853"/>
                <a:gd name="connsiteX35" fmla="*/ 207253 w 933006"/>
                <a:gd name="connsiteY35" fmla="*/ 80496 h 124853"/>
                <a:gd name="connsiteX36" fmla="*/ 211257 w 933006"/>
                <a:gd name="connsiteY36" fmla="*/ 67009 h 124853"/>
                <a:gd name="connsiteX37" fmla="*/ 223269 w 933006"/>
                <a:gd name="connsiteY37" fmla="*/ 26549 h 124853"/>
                <a:gd name="connsiteX38" fmla="*/ 234753 w 933006"/>
                <a:gd name="connsiteY38" fmla="*/ 26549 h 124853"/>
                <a:gd name="connsiteX39" fmla="*/ 212943 w 933006"/>
                <a:gd name="connsiteY39" fmla="*/ 96511 h 124853"/>
                <a:gd name="connsiteX40" fmla="*/ 200615 w 933006"/>
                <a:gd name="connsiteY40" fmla="*/ 96511 h 124853"/>
                <a:gd name="connsiteX41" fmla="*/ 189447 w 933006"/>
                <a:gd name="connsiteY41" fmla="*/ 54574 h 124853"/>
                <a:gd name="connsiteX42" fmla="*/ 186813 w 933006"/>
                <a:gd name="connsiteY42" fmla="*/ 42672 h 124853"/>
                <a:gd name="connsiteX43" fmla="*/ 172588 w 933006"/>
                <a:gd name="connsiteY43" fmla="*/ 96511 h 124853"/>
                <a:gd name="connsiteX44" fmla="*/ 160261 w 933006"/>
                <a:gd name="connsiteY44" fmla="*/ 96511 h 124853"/>
                <a:gd name="connsiteX45" fmla="*/ 237598 w 933006"/>
                <a:gd name="connsiteY45" fmla="*/ 123275 h 124853"/>
                <a:gd name="connsiteX46" fmla="*/ 237598 w 933006"/>
                <a:gd name="connsiteY46" fmla="*/ 114738 h 124853"/>
                <a:gd name="connsiteX47" fmla="*/ 316095 w 933006"/>
                <a:gd name="connsiteY47" fmla="*/ 114738 h 124853"/>
                <a:gd name="connsiteX48" fmla="*/ 316095 w 933006"/>
                <a:gd name="connsiteY48" fmla="*/ 123275 h 124853"/>
                <a:gd name="connsiteX49" fmla="*/ 237598 w 933006"/>
                <a:gd name="connsiteY49" fmla="*/ 123275 h 124853"/>
                <a:gd name="connsiteX50" fmla="*/ 368358 w 933006"/>
                <a:gd name="connsiteY50" fmla="*/ 70907 h 124853"/>
                <a:gd name="connsiteX51" fmla="*/ 379943 w 933006"/>
                <a:gd name="connsiteY51" fmla="*/ 72383 h 124853"/>
                <a:gd name="connsiteX52" fmla="*/ 370145 w 933006"/>
                <a:gd name="connsiteY52" fmla="*/ 91346 h 124853"/>
                <a:gd name="connsiteX53" fmla="*/ 350866 w 933006"/>
                <a:gd name="connsiteY53" fmla="*/ 98089 h 124853"/>
                <a:gd name="connsiteX54" fmla="*/ 327790 w 933006"/>
                <a:gd name="connsiteY54" fmla="*/ 88716 h 124853"/>
                <a:gd name="connsiteX55" fmla="*/ 319045 w 933006"/>
                <a:gd name="connsiteY55" fmla="*/ 61844 h 124853"/>
                <a:gd name="connsiteX56" fmla="*/ 322733 w 933006"/>
                <a:gd name="connsiteY56" fmla="*/ 42038 h 124853"/>
                <a:gd name="connsiteX57" fmla="*/ 334217 w 933006"/>
                <a:gd name="connsiteY57" fmla="*/ 29287 h 124853"/>
                <a:gd name="connsiteX58" fmla="*/ 350974 w 933006"/>
                <a:gd name="connsiteY58" fmla="*/ 24971 h 124853"/>
                <a:gd name="connsiteX59" fmla="*/ 369518 w 933006"/>
                <a:gd name="connsiteY59" fmla="*/ 30763 h 124853"/>
                <a:gd name="connsiteX60" fmla="*/ 378891 w 933006"/>
                <a:gd name="connsiteY60" fmla="*/ 47096 h 124853"/>
                <a:gd name="connsiteX61" fmla="*/ 367300 w 933006"/>
                <a:gd name="connsiteY61" fmla="*/ 48889 h 124853"/>
                <a:gd name="connsiteX62" fmla="*/ 361507 w 933006"/>
                <a:gd name="connsiteY62" fmla="*/ 38350 h 124853"/>
                <a:gd name="connsiteX63" fmla="*/ 351392 w 933006"/>
                <a:gd name="connsiteY63" fmla="*/ 34769 h 124853"/>
                <a:gd name="connsiteX64" fmla="*/ 336853 w 933006"/>
                <a:gd name="connsiteY64" fmla="*/ 41195 h 124853"/>
                <a:gd name="connsiteX65" fmla="*/ 331270 w 933006"/>
                <a:gd name="connsiteY65" fmla="*/ 61425 h 124853"/>
                <a:gd name="connsiteX66" fmla="*/ 336644 w 933006"/>
                <a:gd name="connsiteY66" fmla="*/ 81972 h 124853"/>
                <a:gd name="connsiteX67" fmla="*/ 350758 w 933006"/>
                <a:gd name="connsiteY67" fmla="*/ 88291 h 124853"/>
                <a:gd name="connsiteX68" fmla="*/ 362350 w 933006"/>
                <a:gd name="connsiteY68" fmla="*/ 84076 h 124853"/>
                <a:gd name="connsiteX69" fmla="*/ 368358 w 933006"/>
                <a:gd name="connsiteY69" fmla="*/ 70907 h 124853"/>
                <a:gd name="connsiteX70" fmla="*/ 385743 w 933006"/>
                <a:gd name="connsiteY70" fmla="*/ 61527 h 124853"/>
                <a:gd name="connsiteX71" fmla="*/ 396492 w 933006"/>
                <a:gd name="connsiteY71" fmla="*/ 32766 h 124853"/>
                <a:gd name="connsiteX72" fmla="*/ 418509 w 933006"/>
                <a:gd name="connsiteY72" fmla="*/ 24971 h 124853"/>
                <a:gd name="connsiteX73" fmla="*/ 442009 w 933006"/>
                <a:gd name="connsiteY73" fmla="*/ 34452 h 124853"/>
                <a:gd name="connsiteX74" fmla="*/ 451173 w 933006"/>
                <a:gd name="connsiteY74" fmla="*/ 60582 h 124853"/>
                <a:gd name="connsiteX75" fmla="*/ 447168 w 933006"/>
                <a:gd name="connsiteY75" fmla="*/ 81865 h 124853"/>
                <a:gd name="connsiteX76" fmla="*/ 435367 w 933006"/>
                <a:gd name="connsiteY76" fmla="*/ 93874 h 124853"/>
                <a:gd name="connsiteX77" fmla="*/ 418509 w 933006"/>
                <a:gd name="connsiteY77" fmla="*/ 98089 h 124853"/>
                <a:gd name="connsiteX78" fmla="*/ 394698 w 933006"/>
                <a:gd name="connsiteY78" fmla="*/ 88716 h 124853"/>
                <a:gd name="connsiteX79" fmla="*/ 385743 w 933006"/>
                <a:gd name="connsiteY79" fmla="*/ 61527 h 124853"/>
                <a:gd name="connsiteX80" fmla="*/ 397860 w 933006"/>
                <a:gd name="connsiteY80" fmla="*/ 61527 h 124853"/>
                <a:gd name="connsiteX81" fmla="*/ 403653 w 933006"/>
                <a:gd name="connsiteY81" fmla="*/ 81655 h 124853"/>
                <a:gd name="connsiteX82" fmla="*/ 418509 w 933006"/>
                <a:gd name="connsiteY82" fmla="*/ 88291 h 124853"/>
                <a:gd name="connsiteX83" fmla="*/ 433155 w 933006"/>
                <a:gd name="connsiteY83" fmla="*/ 81655 h 124853"/>
                <a:gd name="connsiteX84" fmla="*/ 439056 w 933006"/>
                <a:gd name="connsiteY84" fmla="*/ 61108 h 124853"/>
                <a:gd name="connsiteX85" fmla="*/ 433155 w 933006"/>
                <a:gd name="connsiteY85" fmla="*/ 41512 h 124853"/>
                <a:gd name="connsiteX86" fmla="*/ 418509 w 933006"/>
                <a:gd name="connsiteY86" fmla="*/ 34769 h 124853"/>
                <a:gd name="connsiteX87" fmla="*/ 403653 w 933006"/>
                <a:gd name="connsiteY87" fmla="*/ 41512 h 124853"/>
                <a:gd name="connsiteX88" fmla="*/ 397860 w 933006"/>
                <a:gd name="connsiteY88" fmla="*/ 61527 h 124853"/>
                <a:gd name="connsiteX89" fmla="*/ 464235 w 933006"/>
                <a:gd name="connsiteY89" fmla="*/ 96511 h 124853"/>
                <a:gd name="connsiteX90" fmla="*/ 464235 w 933006"/>
                <a:gd name="connsiteY90" fmla="*/ 26549 h 124853"/>
                <a:gd name="connsiteX91" fmla="*/ 474883 w 933006"/>
                <a:gd name="connsiteY91" fmla="*/ 26549 h 124853"/>
                <a:gd name="connsiteX92" fmla="*/ 474883 w 933006"/>
                <a:gd name="connsiteY92" fmla="*/ 36347 h 124853"/>
                <a:gd name="connsiteX93" fmla="*/ 483623 w 933006"/>
                <a:gd name="connsiteY93" fmla="*/ 28127 h 124853"/>
                <a:gd name="connsiteX94" fmla="*/ 496057 w 933006"/>
                <a:gd name="connsiteY94" fmla="*/ 24971 h 124853"/>
                <a:gd name="connsiteX95" fmla="*/ 508809 w 933006"/>
                <a:gd name="connsiteY95" fmla="*/ 28235 h 124853"/>
                <a:gd name="connsiteX96" fmla="*/ 515869 w 933006"/>
                <a:gd name="connsiteY96" fmla="*/ 37190 h 124853"/>
                <a:gd name="connsiteX97" fmla="*/ 537468 w 933006"/>
                <a:gd name="connsiteY97" fmla="*/ 24971 h 124853"/>
                <a:gd name="connsiteX98" fmla="*/ 553484 w 933006"/>
                <a:gd name="connsiteY98" fmla="*/ 30763 h 124853"/>
                <a:gd name="connsiteX99" fmla="*/ 559067 w 933006"/>
                <a:gd name="connsiteY99" fmla="*/ 48465 h 124853"/>
                <a:gd name="connsiteX100" fmla="*/ 559067 w 933006"/>
                <a:gd name="connsiteY100" fmla="*/ 96511 h 124853"/>
                <a:gd name="connsiteX101" fmla="*/ 547266 w 933006"/>
                <a:gd name="connsiteY101" fmla="*/ 96511 h 124853"/>
                <a:gd name="connsiteX102" fmla="*/ 547266 w 933006"/>
                <a:gd name="connsiteY102" fmla="*/ 52470 h 124853"/>
                <a:gd name="connsiteX103" fmla="*/ 546106 w 933006"/>
                <a:gd name="connsiteY103" fmla="*/ 42247 h 124853"/>
                <a:gd name="connsiteX104" fmla="*/ 541892 w 933006"/>
                <a:gd name="connsiteY104" fmla="*/ 37190 h 124853"/>
                <a:gd name="connsiteX105" fmla="*/ 534832 w 933006"/>
                <a:gd name="connsiteY105" fmla="*/ 35295 h 124853"/>
                <a:gd name="connsiteX106" fmla="*/ 522505 w 933006"/>
                <a:gd name="connsiteY106" fmla="*/ 40245 h 124853"/>
                <a:gd name="connsiteX107" fmla="*/ 517656 w 933006"/>
                <a:gd name="connsiteY107" fmla="*/ 55842 h 124853"/>
                <a:gd name="connsiteX108" fmla="*/ 517656 w 933006"/>
                <a:gd name="connsiteY108" fmla="*/ 96511 h 124853"/>
                <a:gd name="connsiteX109" fmla="*/ 505855 w 933006"/>
                <a:gd name="connsiteY109" fmla="*/ 96511 h 124853"/>
                <a:gd name="connsiteX110" fmla="*/ 505855 w 933006"/>
                <a:gd name="connsiteY110" fmla="*/ 51101 h 124853"/>
                <a:gd name="connsiteX111" fmla="*/ 502909 w 933006"/>
                <a:gd name="connsiteY111" fmla="*/ 39300 h 124853"/>
                <a:gd name="connsiteX112" fmla="*/ 493427 w 933006"/>
                <a:gd name="connsiteY112" fmla="*/ 35295 h 124853"/>
                <a:gd name="connsiteX113" fmla="*/ 484155 w 933006"/>
                <a:gd name="connsiteY113" fmla="*/ 37925 h 124853"/>
                <a:gd name="connsiteX114" fmla="*/ 478039 w 933006"/>
                <a:gd name="connsiteY114" fmla="*/ 45619 h 124853"/>
                <a:gd name="connsiteX115" fmla="*/ 476144 w 933006"/>
                <a:gd name="connsiteY115" fmla="*/ 60266 h 124853"/>
                <a:gd name="connsiteX116" fmla="*/ 476144 w 933006"/>
                <a:gd name="connsiteY116" fmla="*/ 96511 h 124853"/>
                <a:gd name="connsiteX117" fmla="*/ 464235 w 933006"/>
                <a:gd name="connsiteY117" fmla="*/ 96511 h 124853"/>
                <a:gd name="connsiteX118" fmla="*/ 572136 w 933006"/>
                <a:gd name="connsiteY118" fmla="*/ 123275 h 124853"/>
                <a:gd name="connsiteX119" fmla="*/ 572136 w 933006"/>
                <a:gd name="connsiteY119" fmla="*/ 26549 h 124853"/>
                <a:gd name="connsiteX120" fmla="*/ 582986 w 933006"/>
                <a:gd name="connsiteY120" fmla="*/ 26549 h 124853"/>
                <a:gd name="connsiteX121" fmla="*/ 582986 w 933006"/>
                <a:gd name="connsiteY121" fmla="*/ 35612 h 124853"/>
                <a:gd name="connsiteX122" fmla="*/ 591523 w 933006"/>
                <a:gd name="connsiteY122" fmla="*/ 27709 h 124853"/>
                <a:gd name="connsiteX123" fmla="*/ 603216 w 933006"/>
                <a:gd name="connsiteY123" fmla="*/ 24971 h 124853"/>
                <a:gd name="connsiteX124" fmla="*/ 619022 w 933006"/>
                <a:gd name="connsiteY124" fmla="*/ 29603 h 124853"/>
                <a:gd name="connsiteX125" fmla="*/ 629347 w 933006"/>
                <a:gd name="connsiteY125" fmla="*/ 42672 h 124853"/>
                <a:gd name="connsiteX126" fmla="*/ 632927 w 933006"/>
                <a:gd name="connsiteY126" fmla="*/ 61001 h 124853"/>
                <a:gd name="connsiteX127" fmla="*/ 629030 w 933006"/>
                <a:gd name="connsiteY127" fmla="*/ 80388 h 124853"/>
                <a:gd name="connsiteX128" fmla="*/ 617863 w 933006"/>
                <a:gd name="connsiteY128" fmla="*/ 93558 h 124853"/>
                <a:gd name="connsiteX129" fmla="*/ 602373 w 933006"/>
                <a:gd name="connsiteY129" fmla="*/ 98089 h 124853"/>
                <a:gd name="connsiteX130" fmla="*/ 591732 w 933006"/>
                <a:gd name="connsiteY130" fmla="*/ 95560 h 124853"/>
                <a:gd name="connsiteX131" fmla="*/ 584038 w 933006"/>
                <a:gd name="connsiteY131" fmla="*/ 89242 h 124853"/>
                <a:gd name="connsiteX132" fmla="*/ 584038 w 933006"/>
                <a:gd name="connsiteY132" fmla="*/ 123275 h 124853"/>
                <a:gd name="connsiteX133" fmla="*/ 572136 w 933006"/>
                <a:gd name="connsiteY133" fmla="*/ 123275 h 124853"/>
                <a:gd name="connsiteX134" fmla="*/ 582878 w 933006"/>
                <a:gd name="connsiteY134" fmla="*/ 61951 h 124853"/>
                <a:gd name="connsiteX135" fmla="*/ 588360 w 933006"/>
                <a:gd name="connsiteY135" fmla="*/ 81865 h 124853"/>
                <a:gd name="connsiteX136" fmla="*/ 601638 w 933006"/>
                <a:gd name="connsiteY136" fmla="*/ 88291 h 124853"/>
                <a:gd name="connsiteX137" fmla="*/ 615125 w 933006"/>
                <a:gd name="connsiteY137" fmla="*/ 81655 h 124853"/>
                <a:gd name="connsiteX138" fmla="*/ 620809 w 933006"/>
                <a:gd name="connsiteY138" fmla="*/ 60899 h 124853"/>
                <a:gd name="connsiteX139" fmla="*/ 615226 w 933006"/>
                <a:gd name="connsiteY139" fmla="*/ 40986 h 124853"/>
                <a:gd name="connsiteX140" fmla="*/ 602164 w 933006"/>
                <a:gd name="connsiteY140" fmla="*/ 34243 h 124853"/>
                <a:gd name="connsiteX141" fmla="*/ 588677 w 933006"/>
                <a:gd name="connsiteY141" fmla="*/ 41404 h 124853"/>
                <a:gd name="connsiteX142" fmla="*/ 582878 w 933006"/>
                <a:gd name="connsiteY142" fmla="*/ 61951 h 124853"/>
                <a:gd name="connsiteX143" fmla="*/ 646097 w 933006"/>
                <a:gd name="connsiteY143" fmla="*/ 96511 h 124853"/>
                <a:gd name="connsiteX144" fmla="*/ 646097 w 933006"/>
                <a:gd name="connsiteY144" fmla="*/ 0 h 124853"/>
                <a:gd name="connsiteX145" fmla="*/ 657898 w 933006"/>
                <a:gd name="connsiteY145" fmla="*/ 0 h 124853"/>
                <a:gd name="connsiteX146" fmla="*/ 657898 w 933006"/>
                <a:gd name="connsiteY146" fmla="*/ 96511 h 124853"/>
                <a:gd name="connsiteX147" fmla="*/ 646097 w 933006"/>
                <a:gd name="connsiteY147" fmla="*/ 96511 h 124853"/>
                <a:gd name="connsiteX148" fmla="*/ 721225 w 933006"/>
                <a:gd name="connsiteY148" fmla="*/ 73961 h 124853"/>
                <a:gd name="connsiteX149" fmla="*/ 733444 w 933006"/>
                <a:gd name="connsiteY149" fmla="*/ 75546 h 124853"/>
                <a:gd name="connsiteX150" fmla="*/ 722702 w 933006"/>
                <a:gd name="connsiteY150" fmla="*/ 92189 h 124853"/>
                <a:gd name="connsiteX151" fmla="*/ 702681 w 933006"/>
                <a:gd name="connsiteY151" fmla="*/ 98089 h 124853"/>
                <a:gd name="connsiteX152" fmla="*/ 678344 w 933006"/>
                <a:gd name="connsiteY152" fmla="*/ 88716 h 124853"/>
                <a:gd name="connsiteX153" fmla="*/ 669382 w 933006"/>
                <a:gd name="connsiteY153" fmla="*/ 62160 h 124853"/>
                <a:gd name="connsiteX154" fmla="*/ 678445 w 933006"/>
                <a:gd name="connsiteY154" fmla="*/ 34769 h 124853"/>
                <a:gd name="connsiteX155" fmla="*/ 702047 w 933006"/>
                <a:gd name="connsiteY155" fmla="*/ 24971 h 124853"/>
                <a:gd name="connsiteX156" fmla="*/ 724914 w 933006"/>
                <a:gd name="connsiteY156" fmla="*/ 34553 h 124853"/>
                <a:gd name="connsiteX157" fmla="*/ 733869 w 933006"/>
                <a:gd name="connsiteY157" fmla="*/ 61425 h 124853"/>
                <a:gd name="connsiteX158" fmla="*/ 733761 w 933006"/>
                <a:gd name="connsiteY158" fmla="*/ 64588 h 124853"/>
                <a:gd name="connsiteX159" fmla="*/ 681608 w 933006"/>
                <a:gd name="connsiteY159" fmla="*/ 64588 h 124853"/>
                <a:gd name="connsiteX160" fmla="*/ 688142 w 933006"/>
                <a:gd name="connsiteY160" fmla="*/ 82181 h 124853"/>
                <a:gd name="connsiteX161" fmla="*/ 702789 w 933006"/>
                <a:gd name="connsiteY161" fmla="*/ 88291 h 124853"/>
                <a:gd name="connsiteX162" fmla="*/ 713848 w 933006"/>
                <a:gd name="connsiteY162" fmla="*/ 84919 h 124853"/>
                <a:gd name="connsiteX163" fmla="*/ 721225 w 933006"/>
                <a:gd name="connsiteY163" fmla="*/ 73961 h 124853"/>
                <a:gd name="connsiteX164" fmla="*/ 682242 w 933006"/>
                <a:gd name="connsiteY164" fmla="*/ 54783 h 124853"/>
                <a:gd name="connsiteX165" fmla="*/ 721333 w 933006"/>
                <a:gd name="connsiteY165" fmla="*/ 54783 h 124853"/>
                <a:gd name="connsiteX166" fmla="*/ 716902 w 933006"/>
                <a:gd name="connsiteY166" fmla="*/ 41613 h 124853"/>
                <a:gd name="connsiteX167" fmla="*/ 702155 w 933006"/>
                <a:gd name="connsiteY167" fmla="*/ 34769 h 124853"/>
                <a:gd name="connsiteX168" fmla="*/ 688459 w 933006"/>
                <a:gd name="connsiteY168" fmla="*/ 40245 h 124853"/>
                <a:gd name="connsiteX169" fmla="*/ 682242 w 933006"/>
                <a:gd name="connsiteY169" fmla="*/ 54783 h 124853"/>
                <a:gd name="connsiteX170" fmla="*/ 739560 w 933006"/>
                <a:gd name="connsiteY170" fmla="*/ 96511 h 124853"/>
                <a:gd name="connsiteX171" fmla="*/ 765165 w 933006"/>
                <a:gd name="connsiteY171" fmla="*/ 60158 h 124853"/>
                <a:gd name="connsiteX172" fmla="*/ 741563 w 933006"/>
                <a:gd name="connsiteY172" fmla="*/ 26549 h 124853"/>
                <a:gd name="connsiteX173" fmla="*/ 756311 w 933006"/>
                <a:gd name="connsiteY173" fmla="*/ 26549 h 124853"/>
                <a:gd name="connsiteX174" fmla="*/ 767060 w 933006"/>
                <a:gd name="connsiteY174" fmla="*/ 42982 h 124853"/>
                <a:gd name="connsiteX175" fmla="*/ 771908 w 933006"/>
                <a:gd name="connsiteY175" fmla="*/ 50784 h 124853"/>
                <a:gd name="connsiteX176" fmla="*/ 777276 w 933006"/>
                <a:gd name="connsiteY176" fmla="*/ 43090 h 124853"/>
                <a:gd name="connsiteX177" fmla="*/ 789077 w 933006"/>
                <a:gd name="connsiteY177" fmla="*/ 26549 h 124853"/>
                <a:gd name="connsiteX178" fmla="*/ 803197 w 933006"/>
                <a:gd name="connsiteY178" fmla="*/ 26549 h 124853"/>
                <a:gd name="connsiteX179" fmla="*/ 779070 w 933006"/>
                <a:gd name="connsiteY179" fmla="*/ 59530 h 124853"/>
                <a:gd name="connsiteX180" fmla="*/ 805092 w 933006"/>
                <a:gd name="connsiteY180" fmla="*/ 96511 h 124853"/>
                <a:gd name="connsiteX181" fmla="*/ 790553 w 933006"/>
                <a:gd name="connsiteY181" fmla="*/ 96511 h 124853"/>
                <a:gd name="connsiteX182" fmla="*/ 776123 w 933006"/>
                <a:gd name="connsiteY182" fmla="*/ 74804 h 124853"/>
                <a:gd name="connsiteX183" fmla="*/ 772326 w 933006"/>
                <a:gd name="connsiteY183" fmla="*/ 68904 h 124853"/>
                <a:gd name="connsiteX184" fmla="*/ 753991 w 933006"/>
                <a:gd name="connsiteY184" fmla="*/ 96511 h 124853"/>
                <a:gd name="connsiteX185" fmla="*/ 739560 w 933006"/>
                <a:gd name="connsiteY185" fmla="*/ 96511 h 124853"/>
                <a:gd name="connsiteX186" fmla="*/ 808255 w 933006"/>
                <a:gd name="connsiteY186" fmla="*/ 13588 h 124853"/>
                <a:gd name="connsiteX187" fmla="*/ 808255 w 933006"/>
                <a:gd name="connsiteY187" fmla="*/ 0 h 124853"/>
                <a:gd name="connsiteX188" fmla="*/ 820164 w 933006"/>
                <a:gd name="connsiteY188" fmla="*/ 0 h 124853"/>
                <a:gd name="connsiteX189" fmla="*/ 820164 w 933006"/>
                <a:gd name="connsiteY189" fmla="*/ 13588 h 124853"/>
                <a:gd name="connsiteX190" fmla="*/ 808255 w 933006"/>
                <a:gd name="connsiteY190" fmla="*/ 13588 h 124853"/>
                <a:gd name="connsiteX191" fmla="*/ 808255 w 933006"/>
                <a:gd name="connsiteY191" fmla="*/ 96511 h 124853"/>
                <a:gd name="connsiteX192" fmla="*/ 808255 w 933006"/>
                <a:gd name="connsiteY192" fmla="*/ 26549 h 124853"/>
                <a:gd name="connsiteX193" fmla="*/ 820164 w 933006"/>
                <a:gd name="connsiteY193" fmla="*/ 26549 h 124853"/>
                <a:gd name="connsiteX194" fmla="*/ 820164 w 933006"/>
                <a:gd name="connsiteY194" fmla="*/ 96511 h 124853"/>
                <a:gd name="connsiteX195" fmla="*/ 808255 w 933006"/>
                <a:gd name="connsiteY195" fmla="*/ 96511 h 124853"/>
                <a:gd name="connsiteX196" fmla="*/ 861042 w 933006"/>
                <a:gd name="connsiteY196" fmla="*/ 85870 h 124853"/>
                <a:gd name="connsiteX197" fmla="*/ 862728 w 933006"/>
                <a:gd name="connsiteY197" fmla="*/ 96403 h 124853"/>
                <a:gd name="connsiteX198" fmla="*/ 853772 w 933006"/>
                <a:gd name="connsiteY198" fmla="*/ 97462 h 124853"/>
                <a:gd name="connsiteX199" fmla="*/ 843765 w 933006"/>
                <a:gd name="connsiteY199" fmla="*/ 95459 h 124853"/>
                <a:gd name="connsiteX200" fmla="*/ 838809 w 933006"/>
                <a:gd name="connsiteY200" fmla="*/ 90085 h 124853"/>
                <a:gd name="connsiteX201" fmla="*/ 837339 w 933006"/>
                <a:gd name="connsiteY201" fmla="*/ 76072 h 124853"/>
                <a:gd name="connsiteX202" fmla="*/ 837339 w 933006"/>
                <a:gd name="connsiteY202" fmla="*/ 35821 h 124853"/>
                <a:gd name="connsiteX203" fmla="*/ 828694 w 933006"/>
                <a:gd name="connsiteY203" fmla="*/ 35821 h 124853"/>
                <a:gd name="connsiteX204" fmla="*/ 828694 w 933006"/>
                <a:gd name="connsiteY204" fmla="*/ 26549 h 124853"/>
                <a:gd name="connsiteX205" fmla="*/ 837339 w 933006"/>
                <a:gd name="connsiteY205" fmla="*/ 26549 h 124853"/>
                <a:gd name="connsiteX206" fmla="*/ 837339 w 933006"/>
                <a:gd name="connsiteY206" fmla="*/ 9266 h 124853"/>
                <a:gd name="connsiteX207" fmla="*/ 849140 w 933006"/>
                <a:gd name="connsiteY207" fmla="*/ 2104 h 124853"/>
                <a:gd name="connsiteX208" fmla="*/ 849140 w 933006"/>
                <a:gd name="connsiteY208" fmla="*/ 26549 h 124853"/>
                <a:gd name="connsiteX209" fmla="*/ 861042 w 933006"/>
                <a:gd name="connsiteY209" fmla="*/ 26549 h 124853"/>
                <a:gd name="connsiteX210" fmla="*/ 861042 w 933006"/>
                <a:gd name="connsiteY210" fmla="*/ 35821 h 124853"/>
                <a:gd name="connsiteX211" fmla="*/ 849140 w 933006"/>
                <a:gd name="connsiteY211" fmla="*/ 35821 h 124853"/>
                <a:gd name="connsiteX212" fmla="*/ 849140 w 933006"/>
                <a:gd name="connsiteY212" fmla="*/ 76699 h 124853"/>
                <a:gd name="connsiteX213" fmla="*/ 849767 w 933006"/>
                <a:gd name="connsiteY213" fmla="*/ 83233 h 124853"/>
                <a:gd name="connsiteX214" fmla="*/ 851770 w 933006"/>
                <a:gd name="connsiteY214" fmla="*/ 85553 h 124853"/>
                <a:gd name="connsiteX215" fmla="*/ 855883 w 933006"/>
                <a:gd name="connsiteY215" fmla="*/ 86396 h 124853"/>
                <a:gd name="connsiteX216" fmla="*/ 861042 w 933006"/>
                <a:gd name="connsiteY216" fmla="*/ 85870 h 124853"/>
                <a:gd name="connsiteX217" fmla="*/ 875055 w 933006"/>
                <a:gd name="connsiteY217" fmla="*/ 123485 h 124853"/>
                <a:gd name="connsiteX218" fmla="*/ 873794 w 933006"/>
                <a:gd name="connsiteY218" fmla="*/ 112317 h 124853"/>
                <a:gd name="connsiteX219" fmla="*/ 880537 w 933006"/>
                <a:gd name="connsiteY219" fmla="*/ 113369 h 124853"/>
                <a:gd name="connsiteX220" fmla="*/ 886855 w 933006"/>
                <a:gd name="connsiteY220" fmla="*/ 112001 h 124853"/>
                <a:gd name="connsiteX221" fmla="*/ 890760 w 933006"/>
                <a:gd name="connsiteY221" fmla="*/ 108420 h 124853"/>
                <a:gd name="connsiteX222" fmla="*/ 894442 w 933006"/>
                <a:gd name="connsiteY222" fmla="*/ 99566 h 124853"/>
                <a:gd name="connsiteX223" fmla="*/ 895500 w 933006"/>
                <a:gd name="connsiteY223" fmla="*/ 96619 h 124853"/>
                <a:gd name="connsiteX224" fmla="*/ 868945 w 933006"/>
                <a:gd name="connsiteY224" fmla="*/ 26549 h 124853"/>
                <a:gd name="connsiteX225" fmla="*/ 881697 w 933006"/>
                <a:gd name="connsiteY225" fmla="*/ 26549 h 124853"/>
                <a:gd name="connsiteX226" fmla="*/ 896235 w 933006"/>
                <a:gd name="connsiteY226" fmla="*/ 67117 h 124853"/>
                <a:gd name="connsiteX227" fmla="*/ 901293 w 933006"/>
                <a:gd name="connsiteY227" fmla="*/ 83233 h 124853"/>
                <a:gd name="connsiteX228" fmla="*/ 906141 w 933006"/>
                <a:gd name="connsiteY228" fmla="*/ 67326 h 124853"/>
                <a:gd name="connsiteX229" fmla="*/ 921105 w 933006"/>
                <a:gd name="connsiteY229" fmla="*/ 26549 h 124853"/>
                <a:gd name="connsiteX230" fmla="*/ 933007 w 933006"/>
                <a:gd name="connsiteY230" fmla="*/ 26549 h 124853"/>
                <a:gd name="connsiteX231" fmla="*/ 906350 w 933006"/>
                <a:gd name="connsiteY231" fmla="*/ 97671 h 124853"/>
                <a:gd name="connsiteX232" fmla="*/ 899715 w 933006"/>
                <a:gd name="connsiteY232" fmla="*/ 113579 h 124853"/>
                <a:gd name="connsiteX233" fmla="*/ 892446 w 933006"/>
                <a:gd name="connsiteY233" fmla="*/ 122116 h 124853"/>
                <a:gd name="connsiteX234" fmla="*/ 882749 w 933006"/>
                <a:gd name="connsiteY234" fmla="*/ 124853 h 124853"/>
                <a:gd name="connsiteX235" fmla="*/ 875055 w 933006"/>
                <a:gd name="connsiteY235" fmla="*/ 123485 h 124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</a:cxnLst>
              <a:rect l="l" t="t" r="r" b="b"/>
              <a:pathLst>
                <a:path w="933006" h="124853">
                  <a:moveTo>
                    <a:pt x="0" y="96511"/>
                  </a:moveTo>
                  <a:lnTo>
                    <a:pt x="0" y="0"/>
                  </a:lnTo>
                  <a:lnTo>
                    <a:pt x="12750" y="0"/>
                  </a:lnTo>
                  <a:lnTo>
                    <a:pt x="12750" y="85128"/>
                  </a:lnTo>
                  <a:lnTo>
                    <a:pt x="60269" y="85128"/>
                  </a:lnTo>
                  <a:lnTo>
                    <a:pt x="60269" y="96511"/>
                  </a:lnTo>
                  <a:lnTo>
                    <a:pt x="0" y="96511"/>
                  </a:lnTo>
                  <a:close/>
                  <a:moveTo>
                    <a:pt x="68804" y="61527"/>
                  </a:moveTo>
                  <a:cubicBezTo>
                    <a:pt x="68804" y="48606"/>
                    <a:pt x="72386" y="39017"/>
                    <a:pt x="79551" y="32766"/>
                  </a:cubicBezTo>
                  <a:cubicBezTo>
                    <a:pt x="85592" y="27567"/>
                    <a:pt x="92932" y="24971"/>
                    <a:pt x="101572" y="24971"/>
                  </a:cubicBezTo>
                  <a:cubicBezTo>
                    <a:pt x="111195" y="24971"/>
                    <a:pt x="119028" y="28127"/>
                    <a:pt x="125068" y="34452"/>
                  </a:cubicBezTo>
                  <a:cubicBezTo>
                    <a:pt x="131180" y="40771"/>
                    <a:pt x="134235" y="49483"/>
                    <a:pt x="134235" y="60582"/>
                  </a:cubicBezTo>
                  <a:cubicBezTo>
                    <a:pt x="134235" y="69571"/>
                    <a:pt x="132901" y="76665"/>
                    <a:pt x="130231" y="81865"/>
                  </a:cubicBezTo>
                  <a:cubicBezTo>
                    <a:pt x="127562" y="86996"/>
                    <a:pt x="123629" y="90995"/>
                    <a:pt x="118430" y="93874"/>
                  </a:cubicBezTo>
                  <a:cubicBezTo>
                    <a:pt x="113303" y="96686"/>
                    <a:pt x="107683" y="98089"/>
                    <a:pt x="101572" y="98089"/>
                  </a:cubicBezTo>
                  <a:cubicBezTo>
                    <a:pt x="91738" y="98089"/>
                    <a:pt x="83800" y="94967"/>
                    <a:pt x="77760" y="88716"/>
                  </a:cubicBezTo>
                  <a:cubicBezTo>
                    <a:pt x="71789" y="82391"/>
                    <a:pt x="68804" y="73327"/>
                    <a:pt x="68804" y="61527"/>
                  </a:cubicBezTo>
                  <a:close/>
                  <a:moveTo>
                    <a:pt x="80920" y="61527"/>
                  </a:moveTo>
                  <a:cubicBezTo>
                    <a:pt x="80920" y="70522"/>
                    <a:pt x="82852" y="77232"/>
                    <a:pt x="86716" y="81655"/>
                  </a:cubicBezTo>
                  <a:cubicBezTo>
                    <a:pt x="90650" y="86079"/>
                    <a:pt x="95601" y="88291"/>
                    <a:pt x="101572" y="88291"/>
                  </a:cubicBezTo>
                  <a:cubicBezTo>
                    <a:pt x="107472" y="88291"/>
                    <a:pt x="112355" y="86079"/>
                    <a:pt x="116218" y="81655"/>
                  </a:cubicBezTo>
                  <a:cubicBezTo>
                    <a:pt x="120152" y="77158"/>
                    <a:pt x="122118" y="70313"/>
                    <a:pt x="122118" y="61108"/>
                  </a:cubicBezTo>
                  <a:cubicBezTo>
                    <a:pt x="122118" y="52470"/>
                    <a:pt x="120152" y="45936"/>
                    <a:pt x="116218" y="41512"/>
                  </a:cubicBezTo>
                  <a:cubicBezTo>
                    <a:pt x="112284" y="37014"/>
                    <a:pt x="107402" y="34769"/>
                    <a:pt x="101572" y="34769"/>
                  </a:cubicBezTo>
                  <a:cubicBezTo>
                    <a:pt x="95601" y="34769"/>
                    <a:pt x="90650" y="37014"/>
                    <a:pt x="86716" y="41512"/>
                  </a:cubicBezTo>
                  <a:cubicBezTo>
                    <a:pt x="82852" y="45936"/>
                    <a:pt x="80920" y="52612"/>
                    <a:pt x="80920" y="61527"/>
                  </a:cubicBezTo>
                  <a:close/>
                  <a:moveTo>
                    <a:pt x="160261" y="96511"/>
                  </a:moveTo>
                  <a:lnTo>
                    <a:pt x="138871" y="26549"/>
                  </a:lnTo>
                  <a:lnTo>
                    <a:pt x="151094" y="26549"/>
                  </a:lnTo>
                  <a:lnTo>
                    <a:pt x="162262" y="66901"/>
                  </a:lnTo>
                  <a:lnTo>
                    <a:pt x="166372" y="81972"/>
                  </a:lnTo>
                  <a:cubicBezTo>
                    <a:pt x="166583" y="81197"/>
                    <a:pt x="167777" y="76389"/>
                    <a:pt x="169954" y="67535"/>
                  </a:cubicBezTo>
                  <a:lnTo>
                    <a:pt x="181123" y="26549"/>
                  </a:lnTo>
                  <a:lnTo>
                    <a:pt x="193345" y="26549"/>
                  </a:lnTo>
                  <a:lnTo>
                    <a:pt x="203776" y="67117"/>
                  </a:lnTo>
                  <a:lnTo>
                    <a:pt x="207253" y="80496"/>
                  </a:lnTo>
                  <a:lnTo>
                    <a:pt x="211257" y="67009"/>
                  </a:lnTo>
                  <a:lnTo>
                    <a:pt x="223269" y="26549"/>
                  </a:lnTo>
                  <a:lnTo>
                    <a:pt x="234753" y="26549"/>
                  </a:lnTo>
                  <a:lnTo>
                    <a:pt x="212943" y="96511"/>
                  </a:lnTo>
                  <a:lnTo>
                    <a:pt x="200615" y="96511"/>
                  </a:lnTo>
                  <a:lnTo>
                    <a:pt x="189447" y="54574"/>
                  </a:lnTo>
                  <a:lnTo>
                    <a:pt x="186813" y="42672"/>
                  </a:lnTo>
                  <a:lnTo>
                    <a:pt x="172588" y="96511"/>
                  </a:lnTo>
                  <a:lnTo>
                    <a:pt x="160261" y="96511"/>
                  </a:lnTo>
                  <a:close/>
                  <a:moveTo>
                    <a:pt x="237598" y="123275"/>
                  </a:moveTo>
                  <a:lnTo>
                    <a:pt x="237598" y="114738"/>
                  </a:lnTo>
                  <a:lnTo>
                    <a:pt x="316095" y="114738"/>
                  </a:lnTo>
                  <a:lnTo>
                    <a:pt x="316095" y="123275"/>
                  </a:lnTo>
                  <a:lnTo>
                    <a:pt x="237598" y="123275"/>
                  </a:lnTo>
                  <a:close/>
                  <a:moveTo>
                    <a:pt x="368358" y="70907"/>
                  </a:moveTo>
                  <a:lnTo>
                    <a:pt x="379943" y="72383"/>
                  </a:lnTo>
                  <a:cubicBezTo>
                    <a:pt x="378682" y="80462"/>
                    <a:pt x="375419" y="86780"/>
                    <a:pt x="370145" y="91346"/>
                  </a:cubicBezTo>
                  <a:cubicBezTo>
                    <a:pt x="364953" y="95844"/>
                    <a:pt x="358520" y="98089"/>
                    <a:pt x="350866" y="98089"/>
                  </a:cubicBezTo>
                  <a:cubicBezTo>
                    <a:pt x="341311" y="98089"/>
                    <a:pt x="333623" y="94967"/>
                    <a:pt x="327790" y="88716"/>
                  </a:cubicBezTo>
                  <a:cubicBezTo>
                    <a:pt x="321964" y="82465"/>
                    <a:pt x="319045" y="73509"/>
                    <a:pt x="319045" y="61844"/>
                  </a:cubicBezTo>
                  <a:cubicBezTo>
                    <a:pt x="319045" y="54257"/>
                    <a:pt x="320275" y="47655"/>
                    <a:pt x="322733" y="42038"/>
                  </a:cubicBezTo>
                  <a:cubicBezTo>
                    <a:pt x="325261" y="36347"/>
                    <a:pt x="329092" y="32098"/>
                    <a:pt x="334217" y="29287"/>
                  </a:cubicBezTo>
                  <a:cubicBezTo>
                    <a:pt x="339348" y="26407"/>
                    <a:pt x="344932" y="24971"/>
                    <a:pt x="350974" y="24971"/>
                  </a:cubicBezTo>
                  <a:cubicBezTo>
                    <a:pt x="358560" y="24971"/>
                    <a:pt x="364737" y="26899"/>
                    <a:pt x="369518" y="30763"/>
                  </a:cubicBezTo>
                  <a:cubicBezTo>
                    <a:pt x="374360" y="34627"/>
                    <a:pt x="377489" y="40069"/>
                    <a:pt x="378891" y="47096"/>
                  </a:cubicBezTo>
                  <a:lnTo>
                    <a:pt x="367300" y="48889"/>
                  </a:lnTo>
                  <a:cubicBezTo>
                    <a:pt x="366248" y="44183"/>
                    <a:pt x="364319" y="40669"/>
                    <a:pt x="361507" y="38350"/>
                  </a:cubicBezTo>
                  <a:cubicBezTo>
                    <a:pt x="358695" y="35962"/>
                    <a:pt x="355323" y="34769"/>
                    <a:pt x="351392" y="34769"/>
                  </a:cubicBezTo>
                  <a:cubicBezTo>
                    <a:pt x="345424" y="34769"/>
                    <a:pt x="340576" y="36907"/>
                    <a:pt x="336853" y="41195"/>
                  </a:cubicBezTo>
                  <a:cubicBezTo>
                    <a:pt x="333131" y="45477"/>
                    <a:pt x="331270" y="52221"/>
                    <a:pt x="331270" y="61425"/>
                  </a:cubicBezTo>
                  <a:cubicBezTo>
                    <a:pt x="331270" y="70839"/>
                    <a:pt x="333057" y="77684"/>
                    <a:pt x="336644" y="81972"/>
                  </a:cubicBezTo>
                  <a:cubicBezTo>
                    <a:pt x="340225" y="86187"/>
                    <a:pt x="344932" y="88291"/>
                    <a:pt x="350758" y="88291"/>
                  </a:cubicBezTo>
                  <a:cubicBezTo>
                    <a:pt x="355398" y="88291"/>
                    <a:pt x="359261" y="86888"/>
                    <a:pt x="362350" y="84076"/>
                  </a:cubicBezTo>
                  <a:cubicBezTo>
                    <a:pt x="365513" y="81197"/>
                    <a:pt x="367515" y="76807"/>
                    <a:pt x="368358" y="70907"/>
                  </a:cubicBezTo>
                  <a:close/>
                  <a:moveTo>
                    <a:pt x="385743" y="61527"/>
                  </a:moveTo>
                  <a:cubicBezTo>
                    <a:pt x="385743" y="48606"/>
                    <a:pt x="389323" y="39017"/>
                    <a:pt x="396492" y="32766"/>
                  </a:cubicBezTo>
                  <a:cubicBezTo>
                    <a:pt x="402527" y="27567"/>
                    <a:pt x="409870" y="24971"/>
                    <a:pt x="418509" y="24971"/>
                  </a:cubicBezTo>
                  <a:cubicBezTo>
                    <a:pt x="428131" y="24971"/>
                    <a:pt x="435967" y="28127"/>
                    <a:pt x="442009" y="34452"/>
                  </a:cubicBezTo>
                  <a:cubicBezTo>
                    <a:pt x="448119" y="40771"/>
                    <a:pt x="451173" y="49483"/>
                    <a:pt x="451173" y="60582"/>
                  </a:cubicBezTo>
                  <a:cubicBezTo>
                    <a:pt x="451173" y="69571"/>
                    <a:pt x="449838" y="76665"/>
                    <a:pt x="447168" y="81865"/>
                  </a:cubicBezTo>
                  <a:cubicBezTo>
                    <a:pt x="444498" y="86996"/>
                    <a:pt x="440566" y="90995"/>
                    <a:pt x="435367" y="93874"/>
                  </a:cubicBezTo>
                  <a:cubicBezTo>
                    <a:pt x="430242" y="96686"/>
                    <a:pt x="424618" y="98089"/>
                    <a:pt x="418509" y="98089"/>
                  </a:cubicBezTo>
                  <a:cubicBezTo>
                    <a:pt x="408677" y="98089"/>
                    <a:pt x="400740" y="94967"/>
                    <a:pt x="394698" y="88716"/>
                  </a:cubicBezTo>
                  <a:cubicBezTo>
                    <a:pt x="388730" y="82391"/>
                    <a:pt x="385743" y="73327"/>
                    <a:pt x="385743" y="61527"/>
                  </a:cubicBezTo>
                  <a:close/>
                  <a:moveTo>
                    <a:pt x="397860" y="61527"/>
                  </a:moveTo>
                  <a:cubicBezTo>
                    <a:pt x="397860" y="70522"/>
                    <a:pt x="399789" y="77232"/>
                    <a:pt x="403653" y="81655"/>
                  </a:cubicBezTo>
                  <a:cubicBezTo>
                    <a:pt x="407584" y="86079"/>
                    <a:pt x="412541" y="88291"/>
                    <a:pt x="418509" y="88291"/>
                  </a:cubicBezTo>
                  <a:cubicBezTo>
                    <a:pt x="424409" y="88291"/>
                    <a:pt x="429291" y="86079"/>
                    <a:pt x="433155" y="81655"/>
                  </a:cubicBezTo>
                  <a:cubicBezTo>
                    <a:pt x="437087" y="77158"/>
                    <a:pt x="439056" y="70313"/>
                    <a:pt x="439056" y="61108"/>
                  </a:cubicBezTo>
                  <a:cubicBezTo>
                    <a:pt x="439056" y="52470"/>
                    <a:pt x="437087" y="45936"/>
                    <a:pt x="433155" y="41512"/>
                  </a:cubicBezTo>
                  <a:cubicBezTo>
                    <a:pt x="429224" y="37014"/>
                    <a:pt x="424342" y="34769"/>
                    <a:pt x="418509" y="34769"/>
                  </a:cubicBezTo>
                  <a:cubicBezTo>
                    <a:pt x="412541" y="34769"/>
                    <a:pt x="407584" y="37014"/>
                    <a:pt x="403653" y="41512"/>
                  </a:cubicBezTo>
                  <a:cubicBezTo>
                    <a:pt x="399789" y="45936"/>
                    <a:pt x="397860" y="52612"/>
                    <a:pt x="397860" y="61527"/>
                  </a:cubicBezTo>
                  <a:close/>
                  <a:moveTo>
                    <a:pt x="464235" y="96511"/>
                  </a:moveTo>
                  <a:lnTo>
                    <a:pt x="464235" y="26549"/>
                  </a:lnTo>
                  <a:lnTo>
                    <a:pt x="474883" y="26549"/>
                  </a:lnTo>
                  <a:lnTo>
                    <a:pt x="474883" y="36347"/>
                  </a:lnTo>
                  <a:cubicBezTo>
                    <a:pt x="477061" y="32975"/>
                    <a:pt x="479974" y="30237"/>
                    <a:pt x="483623" y="28127"/>
                  </a:cubicBezTo>
                  <a:cubicBezTo>
                    <a:pt x="487277" y="26023"/>
                    <a:pt x="491425" y="24971"/>
                    <a:pt x="496057" y="24971"/>
                  </a:cubicBezTo>
                  <a:cubicBezTo>
                    <a:pt x="501256" y="24971"/>
                    <a:pt x="505505" y="26056"/>
                    <a:pt x="508809" y="28235"/>
                  </a:cubicBezTo>
                  <a:cubicBezTo>
                    <a:pt x="512106" y="30345"/>
                    <a:pt x="514460" y="33326"/>
                    <a:pt x="515869" y="37190"/>
                  </a:cubicBezTo>
                  <a:cubicBezTo>
                    <a:pt x="521419" y="29044"/>
                    <a:pt x="528614" y="24971"/>
                    <a:pt x="537468" y="24971"/>
                  </a:cubicBezTo>
                  <a:cubicBezTo>
                    <a:pt x="544421" y="24971"/>
                    <a:pt x="549761" y="26899"/>
                    <a:pt x="553484" y="30763"/>
                  </a:cubicBezTo>
                  <a:cubicBezTo>
                    <a:pt x="557206" y="34627"/>
                    <a:pt x="559067" y="40528"/>
                    <a:pt x="559067" y="48465"/>
                  </a:cubicBezTo>
                  <a:lnTo>
                    <a:pt x="559067" y="96511"/>
                  </a:lnTo>
                  <a:lnTo>
                    <a:pt x="547266" y="96511"/>
                  </a:lnTo>
                  <a:lnTo>
                    <a:pt x="547266" y="52470"/>
                  </a:lnTo>
                  <a:cubicBezTo>
                    <a:pt x="547266" y="47689"/>
                    <a:pt x="546882" y="44284"/>
                    <a:pt x="546106" y="42247"/>
                  </a:cubicBezTo>
                  <a:cubicBezTo>
                    <a:pt x="545338" y="40143"/>
                    <a:pt x="543928" y="38457"/>
                    <a:pt x="541892" y="37190"/>
                  </a:cubicBezTo>
                  <a:cubicBezTo>
                    <a:pt x="539923" y="35929"/>
                    <a:pt x="537576" y="35295"/>
                    <a:pt x="534832" y="35295"/>
                  </a:cubicBezTo>
                  <a:cubicBezTo>
                    <a:pt x="529916" y="35295"/>
                    <a:pt x="525809" y="36947"/>
                    <a:pt x="522505" y="40245"/>
                  </a:cubicBezTo>
                  <a:cubicBezTo>
                    <a:pt x="519275" y="43475"/>
                    <a:pt x="517656" y="48674"/>
                    <a:pt x="517656" y="55842"/>
                  </a:cubicBezTo>
                  <a:lnTo>
                    <a:pt x="517656" y="96511"/>
                  </a:lnTo>
                  <a:lnTo>
                    <a:pt x="505855" y="96511"/>
                  </a:lnTo>
                  <a:lnTo>
                    <a:pt x="505855" y="51101"/>
                  </a:lnTo>
                  <a:cubicBezTo>
                    <a:pt x="505855" y="45828"/>
                    <a:pt x="504878" y="41897"/>
                    <a:pt x="502909" y="39300"/>
                  </a:cubicBezTo>
                  <a:cubicBezTo>
                    <a:pt x="501014" y="36630"/>
                    <a:pt x="497851" y="35295"/>
                    <a:pt x="493427" y="35295"/>
                  </a:cubicBezTo>
                  <a:cubicBezTo>
                    <a:pt x="490123" y="35295"/>
                    <a:pt x="487035" y="36171"/>
                    <a:pt x="484155" y="37925"/>
                  </a:cubicBezTo>
                  <a:cubicBezTo>
                    <a:pt x="481343" y="39685"/>
                    <a:pt x="479307" y="42247"/>
                    <a:pt x="478039" y="45619"/>
                  </a:cubicBezTo>
                  <a:cubicBezTo>
                    <a:pt x="476778" y="48991"/>
                    <a:pt x="476144" y="53873"/>
                    <a:pt x="476144" y="60266"/>
                  </a:cubicBezTo>
                  <a:lnTo>
                    <a:pt x="476144" y="96511"/>
                  </a:lnTo>
                  <a:lnTo>
                    <a:pt x="464235" y="96511"/>
                  </a:lnTo>
                  <a:close/>
                  <a:moveTo>
                    <a:pt x="572136" y="123275"/>
                  </a:moveTo>
                  <a:lnTo>
                    <a:pt x="572136" y="26549"/>
                  </a:lnTo>
                  <a:lnTo>
                    <a:pt x="582986" y="26549"/>
                  </a:lnTo>
                  <a:lnTo>
                    <a:pt x="582986" y="35612"/>
                  </a:lnTo>
                  <a:cubicBezTo>
                    <a:pt x="585515" y="32098"/>
                    <a:pt x="588360" y="29462"/>
                    <a:pt x="591523" y="27709"/>
                  </a:cubicBezTo>
                  <a:cubicBezTo>
                    <a:pt x="594753" y="25881"/>
                    <a:pt x="598651" y="24971"/>
                    <a:pt x="603216" y="24971"/>
                  </a:cubicBezTo>
                  <a:cubicBezTo>
                    <a:pt x="609184" y="24971"/>
                    <a:pt x="614457" y="26515"/>
                    <a:pt x="619022" y="29603"/>
                  </a:cubicBezTo>
                  <a:cubicBezTo>
                    <a:pt x="623588" y="32692"/>
                    <a:pt x="627027" y="37048"/>
                    <a:pt x="629347" y="42672"/>
                  </a:cubicBezTo>
                  <a:cubicBezTo>
                    <a:pt x="631734" y="48222"/>
                    <a:pt x="632927" y="54331"/>
                    <a:pt x="632927" y="61001"/>
                  </a:cubicBezTo>
                  <a:cubicBezTo>
                    <a:pt x="632927" y="68169"/>
                    <a:pt x="631626" y="74629"/>
                    <a:pt x="629030" y="80388"/>
                  </a:cubicBezTo>
                  <a:cubicBezTo>
                    <a:pt x="626501" y="86079"/>
                    <a:pt x="622779" y="90469"/>
                    <a:pt x="617863" y="93558"/>
                  </a:cubicBezTo>
                  <a:cubicBezTo>
                    <a:pt x="612947" y="96579"/>
                    <a:pt x="607781" y="98089"/>
                    <a:pt x="602373" y="98089"/>
                  </a:cubicBezTo>
                  <a:cubicBezTo>
                    <a:pt x="598442" y="98089"/>
                    <a:pt x="594895" y="97246"/>
                    <a:pt x="591732" y="95560"/>
                  </a:cubicBezTo>
                  <a:cubicBezTo>
                    <a:pt x="588637" y="93874"/>
                    <a:pt x="586074" y="91770"/>
                    <a:pt x="584038" y="89242"/>
                  </a:cubicBezTo>
                  <a:lnTo>
                    <a:pt x="584038" y="123275"/>
                  </a:lnTo>
                  <a:lnTo>
                    <a:pt x="572136" y="123275"/>
                  </a:lnTo>
                  <a:close/>
                  <a:moveTo>
                    <a:pt x="582878" y="61951"/>
                  </a:moveTo>
                  <a:cubicBezTo>
                    <a:pt x="582878" y="70940"/>
                    <a:pt x="584705" y="77582"/>
                    <a:pt x="588360" y="81865"/>
                  </a:cubicBezTo>
                  <a:cubicBezTo>
                    <a:pt x="592009" y="86153"/>
                    <a:pt x="596439" y="88291"/>
                    <a:pt x="601638" y="88291"/>
                  </a:cubicBezTo>
                  <a:cubicBezTo>
                    <a:pt x="606905" y="88291"/>
                    <a:pt x="611396" y="86079"/>
                    <a:pt x="615125" y="81655"/>
                  </a:cubicBezTo>
                  <a:cubicBezTo>
                    <a:pt x="618915" y="77232"/>
                    <a:pt x="620809" y="70313"/>
                    <a:pt x="620809" y="60899"/>
                  </a:cubicBezTo>
                  <a:cubicBezTo>
                    <a:pt x="620809" y="52045"/>
                    <a:pt x="618948" y="45410"/>
                    <a:pt x="615226" y="40986"/>
                  </a:cubicBezTo>
                  <a:cubicBezTo>
                    <a:pt x="611571" y="36488"/>
                    <a:pt x="607222" y="34243"/>
                    <a:pt x="602164" y="34243"/>
                  </a:cubicBezTo>
                  <a:cubicBezTo>
                    <a:pt x="597107" y="34243"/>
                    <a:pt x="592609" y="36630"/>
                    <a:pt x="588677" y="41404"/>
                  </a:cubicBezTo>
                  <a:cubicBezTo>
                    <a:pt x="584813" y="46111"/>
                    <a:pt x="582878" y="52962"/>
                    <a:pt x="582878" y="61951"/>
                  </a:cubicBezTo>
                  <a:close/>
                  <a:moveTo>
                    <a:pt x="646097" y="96511"/>
                  </a:moveTo>
                  <a:lnTo>
                    <a:pt x="646097" y="0"/>
                  </a:lnTo>
                  <a:lnTo>
                    <a:pt x="657898" y="0"/>
                  </a:lnTo>
                  <a:lnTo>
                    <a:pt x="657898" y="96511"/>
                  </a:lnTo>
                  <a:lnTo>
                    <a:pt x="646097" y="96511"/>
                  </a:lnTo>
                  <a:close/>
                  <a:moveTo>
                    <a:pt x="721225" y="73961"/>
                  </a:moveTo>
                  <a:lnTo>
                    <a:pt x="733444" y="75546"/>
                  </a:lnTo>
                  <a:cubicBezTo>
                    <a:pt x="731549" y="82640"/>
                    <a:pt x="727968" y="88190"/>
                    <a:pt x="722702" y="92189"/>
                  </a:cubicBezTo>
                  <a:cubicBezTo>
                    <a:pt x="717503" y="96127"/>
                    <a:pt x="710827" y="98089"/>
                    <a:pt x="702681" y="98089"/>
                  </a:cubicBezTo>
                  <a:cubicBezTo>
                    <a:pt x="692491" y="98089"/>
                    <a:pt x="684379" y="94967"/>
                    <a:pt x="678344" y="88716"/>
                  </a:cubicBezTo>
                  <a:cubicBezTo>
                    <a:pt x="672369" y="82391"/>
                    <a:pt x="669382" y="73543"/>
                    <a:pt x="669382" y="62160"/>
                  </a:cubicBezTo>
                  <a:cubicBezTo>
                    <a:pt x="669382" y="50360"/>
                    <a:pt x="672403" y="41229"/>
                    <a:pt x="678445" y="34769"/>
                  </a:cubicBezTo>
                  <a:cubicBezTo>
                    <a:pt x="684487" y="28235"/>
                    <a:pt x="692357" y="24971"/>
                    <a:pt x="702047" y="24971"/>
                  </a:cubicBezTo>
                  <a:cubicBezTo>
                    <a:pt x="711393" y="24971"/>
                    <a:pt x="719013" y="28167"/>
                    <a:pt x="724914" y="34553"/>
                  </a:cubicBezTo>
                  <a:cubicBezTo>
                    <a:pt x="730881" y="40878"/>
                    <a:pt x="733869" y="49834"/>
                    <a:pt x="733869" y="61425"/>
                  </a:cubicBezTo>
                  <a:cubicBezTo>
                    <a:pt x="733869" y="62127"/>
                    <a:pt x="733835" y="63179"/>
                    <a:pt x="733761" y="64588"/>
                  </a:cubicBezTo>
                  <a:lnTo>
                    <a:pt x="681608" y="64588"/>
                  </a:lnTo>
                  <a:cubicBezTo>
                    <a:pt x="682026" y="72242"/>
                    <a:pt x="684204" y="78108"/>
                    <a:pt x="688142" y="82181"/>
                  </a:cubicBezTo>
                  <a:cubicBezTo>
                    <a:pt x="692073" y="86254"/>
                    <a:pt x="696956" y="88291"/>
                    <a:pt x="702789" y="88291"/>
                  </a:cubicBezTo>
                  <a:cubicBezTo>
                    <a:pt x="707138" y="88291"/>
                    <a:pt x="710827" y="87171"/>
                    <a:pt x="713848" y="84919"/>
                  </a:cubicBezTo>
                  <a:cubicBezTo>
                    <a:pt x="716936" y="82606"/>
                    <a:pt x="719398" y="78951"/>
                    <a:pt x="721225" y="73961"/>
                  </a:cubicBezTo>
                  <a:close/>
                  <a:moveTo>
                    <a:pt x="682242" y="54783"/>
                  </a:moveTo>
                  <a:lnTo>
                    <a:pt x="721333" y="54783"/>
                  </a:lnTo>
                  <a:cubicBezTo>
                    <a:pt x="720841" y="48957"/>
                    <a:pt x="719364" y="44567"/>
                    <a:pt x="716902" y="41613"/>
                  </a:cubicBezTo>
                  <a:cubicBezTo>
                    <a:pt x="713113" y="37048"/>
                    <a:pt x="708197" y="34769"/>
                    <a:pt x="702155" y="34769"/>
                  </a:cubicBezTo>
                  <a:cubicBezTo>
                    <a:pt x="696747" y="34769"/>
                    <a:pt x="692181" y="36596"/>
                    <a:pt x="688459" y="40245"/>
                  </a:cubicBezTo>
                  <a:cubicBezTo>
                    <a:pt x="684730" y="43832"/>
                    <a:pt x="682660" y="48674"/>
                    <a:pt x="682242" y="54783"/>
                  </a:cubicBezTo>
                  <a:close/>
                  <a:moveTo>
                    <a:pt x="739560" y="96511"/>
                  </a:moveTo>
                  <a:lnTo>
                    <a:pt x="765165" y="60158"/>
                  </a:lnTo>
                  <a:lnTo>
                    <a:pt x="741563" y="26549"/>
                  </a:lnTo>
                  <a:lnTo>
                    <a:pt x="756311" y="26549"/>
                  </a:lnTo>
                  <a:lnTo>
                    <a:pt x="767060" y="42982"/>
                  </a:lnTo>
                  <a:cubicBezTo>
                    <a:pt x="769096" y="46077"/>
                    <a:pt x="770708" y="48674"/>
                    <a:pt x="771908" y="50784"/>
                  </a:cubicBezTo>
                  <a:cubicBezTo>
                    <a:pt x="773870" y="47905"/>
                    <a:pt x="775664" y="45336"/>
                    <a:pt x="777276" y="43090"/>
                  </a:cubicBezTo>
                  <a:lnTo>
                    <a:pt x="789077" y="26549"/>
                  </a:lnTo>
                  <a:lnTo>
                    <a:pt x="803197" y="26549"/>
                  </a:lnTo>
                  <a:lnTo>
                    <a:pt x="779070" y="59530"/>
                  </a:lnTo>
                  <a:lnTo>
                    <a:pt x="805092" y="96511"/>
                  </a:lnTo>
                  <a:lnTo>
                    <a:pt x="790553" y="96511"/>
                  </a:lnTo>
                  <a:lnTo>
                    <a:pt x="776123" y="74804"/>
                  </a:lnTo>
                  <a:lnTo>
                    <a:pt x="772326" y="68904"/>
                  </a:lnTo>
                  <a:lnTo>
                    <a:pt x="753991" y="96511"/>
                  </a:lnTo>
                  <a:lnTo>
                    <a:pt x="739560" y="96511"/>
                  </a:lnTo>
                  <a:close/>
                  <a:moveTo>
                    <a:pt x="808255" y="13588"/>
                  </a:moveTo>
                  <a:lnTo>
                    <a:pt x="808255" y="0"/>
                  </a:lnTo>
                  <a:lnTo>
                    <a:pt x="820164" y="0"/>
                  </a:lnTo>
                  <a:lnTo>
                    <a:pt x="820164" y="13588"/>
                  </a:lnTo>
                  <a:lnTo>
                    <a:pt x="808255" y="13588"/>
                  </a:lnTo>
                  <a:close/>
                  <a:moveTo>
                    <a:pt x="808255" y="96511"/>
                  </a:moveTo>
                  <a:lnTo>
                    <a:pt x="808255" y="26549"/>
                  </a:lnTo>
                  <a:lnTo>
                    <a:pt x="820164" y="26549"/>
                  </a:lnTo>
                  <a:lnTo>
                    <a:pt x="820164" y="96511"/>
                  </a:lnTo>
                  <a:lnTo>
                    <a:pt x="808255" y="96511"/>
                  </a:lnTo>
                  <a:close/>
                  <a:moveTo>
                    <a:pt x="861042" y="85870"/>
                  </a:moveTo>
                  <a:lnTo>
                    <a:pt x="862728" y="96403"/>
                  </a:lnTo>
                  <a:cubicBezTo>
                    <a:pt x="859430" y="97111"/>
                    <a:pt x="856443" y="97462"/>
                    <a:pt x="853772" y="97462"/>
                  </a:cubicBezTo>
                  <a:cubicBezTo>
                    <a:pt x="849490" y="97462"/>
                    <a:pt x="846152" y="96794"/>
                    <a:pt x="843765" y="95459"/>
                  </a:cubicBezTo>
                  <a:cubicBezTo>
                    <a:pt x="841446" y="94050"/>
                    <a:pt x="839793" y="92263"/>
                    <a:pt x="838809" y="90085"/>
                  </a:cubicBezTo>
                  <a:cubicBezTo>
                    <a:pt x="837831" y="87839"/>
                    <a:pt x="837339" y="83166"/>
                    <a:pt x="837339" y="76072"/>
                  </a:cubicBezTo>
                  <a:lnTo>
                    <a:pt x="837339" y="35821"/>
                  </a:lnTo>
                  <a:lnTo>
                    <a:pt x="828694" y="35821"/>
                  </a:lnTo>
                  <a:lnTo>
                    <a:pt x="828694" y="26549"/>
                  </a:lnTo>
                  <a:lnTo>
                    <a:pt x="837339" y="26549"/>
                  </a:lnTo>
                  <a:lnTo>
                    <a:pt x="837339" y="9266"/>
                  </a:lnTo>
                  <a:lnTo>
                    <a:pt x="849140" y="2104"/>
                  </a:lnTo>
                  <a:lnTo>
                    <a:pt x="849140" y="26549"/>
                  </a:lnTo>
                  <a:lnTo>
                    <a:pt x="861042" y="26549"/>
                  </a:lnTo>
                  <a:lnTo>
                    <a:pt x="861042" y="35821"/>
                  </a:lnTo>
                  <a:lnTo>
                    <a:pt x="849140" y="35821"/>
                  </a:lnTo>
                  <a:lnTo>
                    <a:pt x="849140" y="76699"/>
                  </a:lnTo>
                  <a:cubicBezTo>
                    <a:pt x="849140" y="80071"/>
                    <a:pt x="849349" y="82249"/>
                    <a:pt x="849767" y="83233"/>
                  </a:cubicBezTo>
                  <a:cubicBezTo>
                    <a:pt x="850192" y="84150"/>
                    <a:pt x="850859" y="84919"/>
                    <a:pt x="851770" y="85553"/>
                  </a:cubicBezTo>
                  <a:cubicBezTo>
                    <a:pt x="852754" y="86113"/>
                    <a:pt x="854123" y="86396"/>
                    <a:pt x="855883" y="86396"/>
                  </a:cubicBezTo>
                  <a:cubicBezTo>
                    <a:pt x="857144" y="86396"/>
                    <a:pt x="858864" y="86221"/>
                    <a:pt x="861042" y="85870"/>
                  </a:cubicBezTo>
                  <a:close/>
                  <a:moveTo>
                    <a:pt x="875055" y="123485"/>
                  </a:moveTo>
                  <a:lnTo>
                    <a:pt x="873794" y="112317"/>
                  </a:lnTo>
                  <a:cubicBezTo>
                    <a:pt x="876390" y="113019"/>
                    <a:pt x="878642" y="113369"/>
                    <a:pt x="880537" y="113369"/>
                  </a:cubicBezTo>
                  <a:cubicBezTo>
                    <a:pt x="883207" y="113369"/>
                    <a:pt x="885311" y="112911"/>
                    <a:pt x="886855" y="112001"/>
                  </a:cubicBezTo>
                  <a:cubicBezTo>
                    <a:pt x="888474" y="111158"/>
                    <a:pt x="889775" y="109964"/>
                    <a:pt x="890760" y="108420"/>
                  </a:cubicBezTo>
                  <a:cubicBezTo>
                    <a:pt x="891528" y="107226"/>
                    <a:pt x="892756" y="104273"/>
                    <a:pt x="894442" y="99566"/>
                  </a:cubicBezTo>
                  <a:cubicBezTo>
                    <a:pt x="894657" y="98865"/>
                    <a:pt x="895008" y="97880"/>
                    <a:pt x="895500" y="96619"/>
                  </a:cubicBezTo>
                  <a:lnTo>
                    <a:pt x="868945" y="26549"/>
                  </a:lnTo>
                  <a:lnTo>
                    <a:pt x="881697" y="26549"/>
                  </a:lnTo>
                  <a:lnTo>
                    <a:pt x="896235" y="67117"/>
                  </a:lnTo>
                  <a:cubicBezTo>
                    <a:pt x="898130" y="72242"/>
                    <a:pt x="899816" y="77616"/>
                    <a:pt x="901293" y="83233"/>
                  </a:cubicBezTo>
                  <a:cubicBezTo>
                    <a:pt x="902696" y="77825"/>
                    <a:pt x="904314" y="72525"/>
                    <a:pt x="906141" y="67326"/>
                  </a:cubicBezTo>
                  <a:lnTo>
                    <a:pt x="921105" y="26549"/>
                  </a:lnTo>
                  <a:lnTo>
                    <a:pt x="933007" y="26549"/>
                  </a:lnTo>
                  <a:lnTo>
                    <a:pt x="906350" y="97671"/>
                  </a:lnTo>
                  <a:cubicBezTo>
                    <a:pt x="903538" y="105399"/>
                    <a:pt x="901327" y="110699"/>
                    <a:pt x="899715" y="113579"/>
                  </a:cubicBezTo>
                  <a:cubicBezTo>
                    <a:pt x="897604" y="117517"/>
                    <a:pt x="895183" y="120356"/>
                    <a:pt x="892446" y="122116"/>
                  </a:cubicBezTo>
                  <a:cubicBezTo>
                    <a:pt x="889775" y="123943"/>
                    <a:pt x="886545" y="124853"/>
                    <a:pt x="882749" y="124853"/>
                  </a:cubicBezTo>
                  <a:cubicBezTo>
                    <a:pt x="880429" y="124853"/>
                    <a:pt x="877867" y="124395"/>
                    <a:pt x="875055" y="123485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441CAC3-41B9-479D-94FC-8548B40DDF86}"/>
                </a:ext>
              </a:extLst>
            </p:cNvPr>
            <p:cNvSpPr/>
            <p:nvPr/>
          </p:nvSpPr>
          <p:spPr>
            <a:xfrm>
              <a:off x="819465" y="2762674"/>
              <a:ext cx="359927" cy="101777"/>
            </a:xfrm>
            <a:custGeom>
              <a:avLst/>
              <a:gdLst>
                <a:gd name="connsiteX0" fmla="*/ 35613 w 359927"/>
                <a:gd name="connsiteY0" fmla="*/ 98197 h 101777"/>
                <a:gd name="connsiteX1" fmla="*/ 23707 w 359927"/>
                <a:gd name="connsiteY1" fmla="*/ 98197 h 101777"/>
                <a:gd name="connsiteX2" fmla="*/ 23707 w 359927"/>
                <a:gd name="connsiteY2" fmla="*/ 22651 h 101777"/>
                <a:gd name="connsiteX3" fmla="*/ 12538 w 359927"/>
                <a:gd name="connsiteY3" fmla="*/ 30871 h 101777"/>
                <a:gd name="connsiteX4" fmla="*/ 0 w 359927"/>
                <a:gd name="connsiteY4" fmla="*/ 36981 h 101777"/>
                <a:gd name="connsiteX5" fmla="*/ 0 w 359927"/>
                <a:gd name="connsiteY5" fmla="*/ 25497 h 101777"/>
                <a:gd name="connsiteX6" fmla="*/ 17385 w 359927"/>
                <a:gd name="connsiteY6" fmla="*/ 14222 h 101777"/>
                <a:gd name="connsiteX7" fmla="*/ 27922 w 359927"/>
                <a:gd name="connsiteY7" fmla="*/ 1261 h 101777"/>
                <a:gd name="connsiteX8" fmla="*/ 35613 w 359927"/>
                <a:gd name="connsiteY8" fmla="*/ 1261 h 101777"/>
                <a:gd name="connsiteX9" fmla="*/ 35613 w 359927"/>
                <a:gd name="connsiteY9" fmla="*/ 98197 h 101777"/>
                <a:gd name="connsiteX10" fmla="*/ 109790 w 359927"/>
                <a:gd name="connsiteY10" fmla="*/ 98197 h 101777"/>
                <a:gd name="connsiteX11" fmla="*/ 97884 w 359927"/>
                <a:gd name="connsiteY11" fmla="*/ 98197 h 101777"/>
                <a:gd name="connsiteX12" fmla="*/ 97884 w 359927"/>
                <a:gd name="connsiteY12" fmla="*/ 22651 h 101777"/>
                <a:gd name="connsiteX13" fmla="*/ 86715 w 359927"/>
                <a:gd name="connsiteY13" fmla="*/ 30871 h 101777"/>
                <a:gd name="connsiteX14" fmla="*/ 74177 w 359927"/>
                <a:gd name="connsiteY14" fmla="*/ 36981 h 101777"/>
                <a:gd name="connsiteX15" fmla="*/ 74177 w 359927"/>
                <a:gd name="connsiteY15" fmla="*/ 25497 h 101777"/>
                <a:gd name="connsiteX16" fmla="*/ 91562 w 359927"/>
                <a:gd name="connsiteY16" fmla="*/ 14222 h 101777"/>
                <a:gd name="connsiteX17" fmla="*/ 102099 w 359927"/>
                <a:gd name="connsiteY17" fmla="*/ 1261 h 101777"/>
                <a:gd name="connsiteX18" fmla="*/ 109790 w 359927"/>
                <a:gd name="connsiteY18" fmla="*/ 1261 h 101777"/>
                <a:gd name="connsiteX19" fmla="*/ 109790 w 359927"/>
                <a:gd name="connsiteY19" fmla="*/ 98197 h 101777"/>
                <a:gd name="connsiteX20" fmla="*/ 145930 w 359927"/>
                <a:gd name="connsiteY20" fmla="*/ 98197 h 101777"/>
                <a:gd name="connsiteX21" fmla="*/ 145930 w 359927"/>
                <a:gd name="connsiteY21" fmla="*/ 84710 h 101777"/>
                <a:gd name="connsiteX22" fmla="*/ 159417 w 359927"/>
                <a:gd name="connsiteY22" fmla="*/ 84710 h 101777"/>
                <a:gd name="connsiteX23" fmla="*/ 159417 w 359927"/>
                <a:gd name="connsiteY23" fmla="*/ 98197 h 101777"/>
                <a:gd name="connsiteX24" fmla="*/ 145930 w 359927"/>
                <a:gd name="connsiteY24" fmla="*/ 98197 h 101777"/>
                <a:gd name="connsiteX25" fmla="*/ 179858 w 359927"/>
                <a:gd name="connsiteY25" fmla="*/ 72700 h 101777"/>
                <a:gd name="connsiteX26" fmla="*/ 191659 w 359927"/>
                <a:gd name="connsiteY26" fmla="*/ 71116 h 101777"/>
                <a:gd name="connsiteX27" fmla="*/ 198613 w 359927"/>
                <a:gd name="connsiteY27" fmla="*/ 85661 h 101777"/>
                <a:gd name="connsiteX28" fmla="*/ 210624 w 359927"/>
                <a:gd name="connsiteY28" fmla="*/ 90085 h 101777"/>
                <a:gd name="connsiteX29" fmla="*/ 224638 w 359927"/>
                <a:gd name="connsiteY29" fmla="*/ 84292 h 101777"/>
                <a:gd name="connsiteX30" fmla="*/ 230433 w 359927"/>
                <a:gd name="connsiteY30" fmla="*/ 69956 h 101777"/>
                <a:gd name="connsiteX31" fmla="*/ 225060 w 359927"/>
                <a:gd name="connsiteY31" fmla="*/ 56469 h 101777"/>
                <a:gd name="connsiteX32" fmla="*/ 211573 w 359927"/>
                <a:gd name="connsiteY32" fmla="*/ 51202 h 101777"/>
                <a:gd name="connsiteX33" fmla="*/ 203249 w 359927"/>
                <a:gd name="connsiteY33" fmla="*/ 52470 h 101777"/>
                <a:gd name="connsiteX34" fmla="*/ 204513 w 359927"/>
                <a:gd name="connsiteY34" fmla="*/ 42038 h 101777"/>
                <a:gd name="connsiteX35" fmla="*/ 206410 w 359927"/>
                <a:gd name="connsiteY35" fmla="*/ 42247 h 101777"/>
                <a:gd name="connsiteX36" fmla="*/ 220002 w 359927"/>
                <a:gd name="connsiteY36" fmla="*/ 38350 h 101777"/>
                <a:gd name="connsiteX37" fmla="*/ 226113 w 359927"/>
                <a:gd name="connsiteY37" fmla="*/ 26124 h 101777"/>
                <a:gd name="connsiteX38" fmla="*/ 221688 w 359927"/>
                <a:gd name="connsiteY38" fmla="*/ 15274 h 101777"/>
                <a:gd name="connsiteX39" fmla="*/ 210309 w 359927"/>
                <a:gd name="connsiteY39" fmla="*/ 10951 h 101777"/>
                <a:gd name="connsiteX40" fmla="*/ 198823 w 359927"/>
                <a:gd name="connsiteY40" fmla="*/ 15382 h 101777"/>
                <a:gd name="connsiteX41" fmla="*/ 192923 w 359927"/>
                <a:gd name="connsiteY41" fmla="*/ 28342 h 101777"/>
                <a:gd name="connsiteX42" fmla="*/ 181017 w 359927"/>
                <a:gd name="connsiteY42" fmla="*/ 26232 h 101777"/>
                <a:gd name="connsiteX43" fmla="*/ 190921 w 359927"/>
                <a:gd name="connsiteY43" fmla="*/ 7795 h 101777"/>
                <a:gd name="connsiteX44" fmla="*/ 210098 w 359927"/>
                <a:gd name="connsiteY44" fmla="*/ 1261 h 101777"/>
                <a:gd name="connsiteX45" fmla="*/ 224638 w 359927"/>
                <a:gd name="connsiteY45" fmla="*/ 4633 h 101777"/>
                <a:gd name="connsiteX46" fmla="*/ 234753 w 359927"/>
                <a:gd name="connsiteY46" fmla="*/ 13905 h 101777"/>
                <a:gd name="connsiteX47" fmla="*/ 238335 w 359927"/>
                <a:gd name="connsiteY47" fmla="*/ 26340 h 101777"/>
                <a:gd name="connsiteX48" fmla="*/ 234964 w 359927"/>
                <a:gd name="connsiteY48" fmla="*/ 37716 h 101777"/>
                <a:gd name="connsiteX49" fmla="*/ 225060 w 359927"/>
                <a:gd name="connsiteY49" fmla="*/ 45936 h 101777"/>
                <a:gd name="connsiteX50" fmla="*/ 238335 w 359927"/>
                <a:gd name="connsiteY50" fmla="*/ 54156 h 101777"/>
                <a:gd name="connsiteX51" fmla="*/ 243077 w 359927"/>
                <a:gd name="connsiteY51" fmla="*/ 69645 h 101777"/>
                <a:gd name="connsiteX52" fmla="*/ 233805 w 359927"/>
                <a:gd name="connsiteY52" fmla="*/ 91137 h 101777"/>
                <a:gd name="connsiteX53" fmla="*/ 210519 w 359927"/>
                <a:gd name="connsiteY53" fmla="*/ 99883 h 101777"/>
                <a:gd name="connsiteX54" fmla="*/ 189341 w 359927"/>
                <a:gd name="connsiteY54" fmla="*/ 92296 h 101777"/>
                <a:gd name="connsiteX55" fmla="*/ 179858 w 359927"/>
                <a:gd name="connsiteY55" fmla="*/ 72700 h 101777"/>
                <a:gd name="connsiteX56" fmla="*/ 256142 w 359927"/>
                <a:gd name="connsiteY56" fmla="*/ 24863 h 101777"/>
                <a:gd name="connsiteX57" fmla="*/ 261305 w 359927"/>
                <a:gd name="connsiteY57" fmla="*/ 7269 h 101777"/>
                <a:gd name="connsiteX58" fmla="*/ 276478 w 359927"/>
                <a:gd name="connsiteY58" fmla="*/ 0 h 101777"/>
                <a:gd name="connsiteX59" fmla="*/ 291439 w 359927"/>
                <a:gd name="connsiteY59" fmla="*/ 6528 h 101777"/>
                <a:gd name="connsiteX60" fmla="*/ 297445 w 359927"/>
                <a:gd name="connsiteY60" fmla="*/ 25598 h 101777"/>
                <a:gd name="connsiteX61" fmla="*/ 291439 w 359927"/>
                <a:gd name="connsiteY61" fmla="*/ 44459 h 101777"/>
                <a:gd name="connsiteX62" fmla="*/ 276583 w 359927"/>
                <a:gd name="connsiteY62" fmla="*/ 50993 h 101777"/>
                <a:gd name="connsiteX63" fmla="*/ 261937 w 359927"/>
                <a:gd name="connsiteY63" fmla="*/ 44567 h 101777"/>
                <a:gd name="connsiteX64" fmla="*/ 256142 w 359927"/>
                <a:gd name="connsiteY64" fmla="*/ 24863 h 101777"/>
                <a:gd name="connsiteX65" fmla="*/ 276793 w 359927"/>
                <a:gd name="connsiteY65" fmla="*/ 8214 h 101777"/>
                <a:gd name="connsiteX66" fmla="*/ 269418 w 359927"/>
                <a:gd name="connsiteY66" fmla="*/ 12010 h 101777"/>
                <a:gd name="connsiteX67" fmla="*/ 266573 w 359927"/>
                <a:gd name="connsiteY67" fmla="*/ 26023 h 101777"/>
                <a:gd name="connsiteX68" fmla="*/ 269523 w 359927"/>
                <a:gd name="connsiteY68" fmla="*/ 39085 h 101777"/>
                <a:gd name="connsiteX69" fmla="*/ 276793 w 359927"/>
                <a:gd name="connsiteY69" fmla="*/ 42881 h 101777"/>
                <a:gd name="connsiteX70" fmla="*/ 284169 w 359927"/>
                <a:gd name="connsiteY70" fmla="*/ 39085 h 101777"/>
                <a:gd name="connsiteX71" fmla="*/ 287120 w 359927"/>
                <a:gd name="connsiteY71" fmla="*/ 25072 h 101777"/>
                <a:gd name="connsiteX72" fmla="*/ 284169 w 359927"/>
                <a:gd name="connsiteY72" fmla="*/ 12010 h 101777"/>
                <a:gd name="connsiteX73" fmla="*/ 276793 w 359927"/>
                <a:gd name="connsiteY73" fmla="*/ 8214 h 101777"/>
                <a:gd name="connsiteX74" fmla="*/ 276899 w 359927"/>
                <a:gd name="connsiteY74" fmla="*/ 101778 h 101777"/>
                <a:gd name="connsiteX75" fmla="*/ 329684 w 359927"/>
                <a:gd name="connsiteY75" fmla="*/ 0 h 101777"/>
                <a:gd name="connsiteX76" fmla="*/ 339273 w 359927"/>
                <a:gd name="connsiteY76" fmla="*/ 0 h 101777"/>
                <a:gd name="connsiteX77" fmla="*/ 286698 w 359927"/>
                <a:gd name="connsiteY77" fmla="*/ 101778 h 101777"/>
                <a:gd name="connsiteX78" fmla="*/ 276899 w 359927"/>
                <a:gd name="connsiteY78" fmla="*/ 101778 h 101777"/>
                <a:gd name="connsiteX79" fmla="*/ 318625 w 359927"/>
                <a:gd name="connsiteY79" fmla="*/ 75546 h 101777"/>
                <a:gd name="connsiteX80" fmla="*/ 323783 w 359927"/>
                <a:gd name="connsiteY80" fmla="*/ 57946 h 101777"/>
                <a:gd name="connsiteX81" fmla="*/ 338956 w 359927"/>
                <a:gd name="connsiteY81" fmla="*/ 50676 h 101777"/>
                <a:gd name="connsiteX82" fmla="*/ 353919 w 359927"/>
                <a:gd name="connsiteY82" fmla="*/ 57211 h 101777"/>
                <a:gd name="connsiteX83" fmla="*/ 359928 w 359927"/>
                <a:gd name="connsiteY83" fmla="*/ 76281 h 101777"/>
                <a:gd name="connsiteX84" fmla="*/ 353919 w 359927"/>
                <a:gd name="connsiteY84" fmla="*/ 95142 h 101777"/>
                <a:gd name="connsiteX85" fmla="*/ 339064 w 359927"/>
                <a:gd name="connsiteY85" fmla="*/ 101778 h 101777"/>
                <a:gd name="connsiteX86" fmla="*/ 324417 w 359927"/>
                <a:gd name="connsiteY86" fmla="*/ 95243 h 101777"/>
                <a:gd name="connsiteX87" fmla="*/ 318625 w 359927"/>
                <a:gd name="connsiteY87" fmla="*/ 75546 h 101777"/>
                <a:gd name="connsiteX88" fmla="*/ 339273 w 359927"/>
                <a:gd name="connsiteY88" fmla="*/ 58897 h 101777"/>
                <a:gd name="connsiteX89" fmla="*/ 331902 w 359927"/>
                <a:gd name="connsiteY89" fmla="*/ 62686 h 101777"/>
                <a:gd name="connsiteX90" fmla="*/ 328949 w 359927"/>
                <a:gd name="connsiteY90" fmla="*/ 76699 h 101777"/>
                <a:gd name="connsiteX91" fmla="*/ 331902 w 359927"/>
                <a:gd name="connsiteY91" fmla="*/ 89768 h 101777"/>
                <a:gd name="connsiteX92" fmla="*/ 339273 w 359927"/>
                <a:gd name="connsiteY92" fmla="*/ 93558 h 101777"/>
                <a:gd name="connsiteX93" fmla="*/ 346650 w 359927"/>
                <a:gd name="connsiteY93" fmla="*/ 89768 h 101777"/>
                <a:gd name="connsiteX94" fmla="*/ 349604 w 359927"/>
                <a:gd name="connsiteY94" fmla="*/ 75755 h 101777"/>
                <a:gd name="connsiteX95" fmla="*/ 346650 w 359927"/>
                <a:gd name="connsiteY95" fmla="*/ 62686 h 101777"/>
                <a:gd name="connsiteX96" fmla="*/ 339273 w 359927"/>
                <a:gd name="connsiteY96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359927" h="101777">
                  <a:moveTo>
                    <a:pt x="35613" y="98197"/>
                  </a:moveTo>
                  <a:lnTo>
                    <a:pt x="23707" y="98197"/>
                  </a:lnTo>
                  <a:lnTo>
                    <a:pt x="23707" y="22651"/>
                  </a:lnTo>
                  <a:cubicBezTo>
                    <a:pt x="20897" y="25389"/>
                    <a:pt x="17174" y="28127"/>
                    <a:pt x="12538" y="30871"/>
                  </a:cubicBezTo>
                  <a:cubicBezTo>
                    <a:pt x="7902" y="33535"/>
                    <a:pt x="3723" y="35578"/>
                    <a:pt x="0" y="36981"/>
                  </a:cubicBezTo>
                  <a:lnTo>
                    <a:pt x="0" y="25497"/>
                  </a:lnTo>
                  <a:cubicBezTo>
                    <a:pt x="6673" y="22402"/>
                    <a:pt x="12468" y="18645"/>
                    <a:pt x="17385" y="14222"/>
                  </a:cubicBezTo>
                  <a:cubicBezTo>
                    <a:pt x="22372" y="9724"/>
                    <a:pt x="25884" y="5408"/>
                    <a:pt x="27922" y="1261"/>
                  </a:cubicBezTo>
                  <a:lnTo>
                    <a:pt x="35613" y="1261"/>
                  </a:lnTo>
                  <a:lnTo>
                    <a:pt x="35613" y="98197"/>
                  </a:lnTo>
                  <a:close/>
                  <a:moveTo>
                    <a:pt x="109790" y="98197"/>
                  </a:moveTo>
                  <a:lnTo>
                    <a:pt x="97884" y="98197"/>
                  </a:lnTo>
                  <a:lnTo>
                    <a:pt x="97884" y="22651"/>
                  </a:lnTo>
                  <a:cubicBezTo>
                    <a:pt x="95074" y="25389"/>
                    <a:pt x="91351" y="28127"/>
                    <a:pt x="86715" y="30871"/>
                  </a:cubicBezTo>
                  <a:cubicBezTo>
                    <a:pt x="82079" y="33535"/>
                    <a:pt x="77900" y="35578"/>
                    <a:pt x="74177" y="36981"/>
                  </a:cubicBezTo>
                  <a:lnTo>
                    <a:pt x="74177" y="25497"/>
                  </a:lnTo>
                  <a:cubicBezTo>
                    <a:pt x="80850" y="22402"/>
                    <a:pt x="86645" y="18645"/>
                    <a:pt x="91562" y="14222"/>
                  </a:cubicBezTo>
                  <a:cubicBezTo>
                    <a:pt x="96549" y="9724"/>
                    <a:pt x="100061" y="5408"/>
                    <a:pt x="102099" y="1261"/>
                  </a:cubicBezTo>
                  <a:lnTo>
                    <a:pt x="109790" y="1261"/>
                  </a:lnTo>
                  <a:lnTo>
                    <a:pt x="109790" y="98197"/>
                  </a:lnTo>
                  <a:close/>
                  <a:moveTo>
                    <a:pt x="145930" y="98197"/>
                  </a:moveTo>
                  <a:lnTo>
                    <a:pt x="145930" y="84710"/>
                  </a:lnTo>
                  <a:lnTo>
                    <a:pt x="159417" y="84710"/>
                  </a:lnTo>
                  <a:lnTo>
                    <a:pt x="159417" y="98197"/>
                  </a:lnTo>
                  <a:lnTo>
                    <a:pt x="145930" y="98197"/>
                  </a:lnTo>
                  <a:close/>
                  <a:moveTo>
                    <a:pt x="179858" y="72700"/>
                  </a:moveTo>
                  <a:lnTo>
                    <a:pt x="191659" y="71116"/>
                  </a:lnTo>
                  <a:cubicBezTo>
                    <a:pt x="193064" y="77859"/>
                    <a:pt x="195381" y="82707"/>
                    <a:pt x="198613" y="85661"/>
                  </a:cubicBezTo>
                  <a:cubicBezTo>
                    <a:pt x="201914" y="88608"/>
                    <a:pt x="205918" y="90085"/>
                    <a:pt x="210624" y="90085"/>
                  </a:cubicBezTo>
                  <a:cubicBezTo>
                    <a:pt x="216174" y="90085"/>
                    <a:pt x="220845" y="88149"/>
                    <a:pt x="224638" y="84292"/>
                  </a:cubicBezTo>
                  <a:cubicBezTo>
                    <a:pt x="228502" y="80428"/>
                    <a:pt x="230433" y="75647"/>
                    <a:pt x="230433" y="69956"/>
                  </a:cubicBezTo>
                  <a:cubicBezTo>
                    <a:pt x="230433" y="64480"/>
                    <a:pt x="228642" y="59982"/>
                    <a:pt x="225060" y="56469"/>
                  </a:cubicBezTo>
                  <a:cubicBezTo>
                    <a:pt x="221547" y="52962"/>
                    <a:pt x="217052" y="51202"/>
                    <a:pt x="211573" y="51202"/>
                  </a:cubicBezTo>
                  <a:cubicBezTo>
                    <a:pt x="209325" y="51202"/>
                    <a:pt x="206551" y="51627"/>
                    <a:pt x="203249" y="52470"/>
                  </a:cubicBezTo>
                  <a:lnTo>
                    <a:pt x="204513" y="42038"/>
                  </a:lnTo>
                  <a:cubicBezTo>
                    <a:pt x="205286" y="42180"/>
                    <a:pt x="205918" y="42247"/>
                    <a:pt x="206410" y="42247"/>
                  </a:cubicBezTo>
                  <a:cubicBezTo>
                    <a:pt x="211467" y="42247"/>
                    <a:pt x="215998" y="40946"/>
                    <a:pt x="220002" y="38350"/>
                  </a:cubicBezTo>
                  <a:cubicBezTo>
                    <a:pt x="224076" y="35679"/>
                    <a:pt x="226113" y="31606"/>
                    <a:pt x="226113" y="26124"/>
                  </a:cubicBezTo>
                  <a:cubicBezTo>
                    <a:pt x="226113" y="21774"/>
                    <a:pt x="224638" y="18153"/>
                    <a:pt x="221688" y="15274"/>
                  </a:cubicBezTo>
                  <a:cubicBezTo>
                    <a:pt x="218738" y="12394"/>
                    <a:pt x="214945" y="10951"/>
                    <a:pt x="210309" y="10951"/>
                  </a:cubicBezTo>
                  <a:cubicBezTo>
                    <a:pt x="205743" y="10951"/>
                    <a:pt x="201914" y="12428"/>
                    <a:pt x="198823" y="15382"/>
                  </a:cubicBezTo>
                  <a:cubicBezTo>
                    <a:pt x="195733" y="18261"/>
                    <a:pt x="193766" y="22577"/>
                    <a:pt x="192923" y="28342"/>
                  </a:cubicBezTo>
                  <a:lnTo>
                    <a:pt x="181017" y="26232"/>
                  </a:lnTo>
                  <a:cubicBezTo>
                    <a:pt x="182492" y="18295"/>
                    <a:pt x="185794" y="12152"/>
                    <a:pt x="190921" y="7795"/>
                  </a:cubicBezTo>
                  <a:cubicBezTo>
                    <a:pt x="196049" y="3439"/>
                    <a:pt x="202441" y="1261"/>
                    <a:pt x="210098" y="1261"/>
                  </a:cubicBezTo>
                  <a:cubicBezTo>
                    <a:pt x="215366" y="1261"/>
                    <a:pt x="220213" y="2387"/>
                    <a:pt x="224638" y="4633"/>
                  </a:cubicBezTo>
                  <a:cubicBezTo>
                    <a:pt x="229063" y="6878"/>
                    <a:pt x="232435" y="9973"/>
                    <a:pt x="234753" y="13905"/>
                  </a:cubicBezTo>
                  <a:cubicBezTo>
                    <a:pt x="237141" y="17836"/>
                    <a:pt x="238335" y="21983"/>
                    <a:pt x="238335" y="26340"/>
                  </a:cubicBezTo>
                  <a:cubicBezTo>
                    <a:pt x="238335" y="30480"/>
                    <a:pt x="237212" y="34277"/>
                    <a:pt x="234964" y="37716"/>
                  </a:cubicBezTo>
                  <a:cubicBezTo>
                    <a:pt x="232716" y="41162"/>
                    <a:pt x="229415" y="43899"/>
                    <a:pt x="225060" y="45936"/>
                  </a:cubicBezTo>
                  <a:cubicBezTo>
                    <a:pt x="230749" y="47204"/>
                    <a:pt x="235175" y="49941"/>
                    <a:pt x="238335" y="54156"/>
                  </a:cubicBezTo>
                  <a:cubicBezTo>
                    <a:pt x="241497" y="58297"/>
                    <a:pt x="243077" y="63462"/>
                    <a:pt x="243077" y="69645"/>
                  </a:cubicBezTo>
                  <a:cubicBezTo>
                    <a:pt x="243077" y="78075"/>
                    <a:pt x="239986" y="85236"/>
                    <a:pt x="233805" y="91137"/>
                  </a:cubicBezTo>
                  <a:cubicBezTo>
                    <a:pt x="227694" y="96970"/>
                    <a:pt x="219932" y="99883"/>
                    <a:pt x="210519" y="99883"/>
                  </a:cubicBezTo>
                  <a:cubicBezTo>
                    <a:pt x="202020" y="99883"/>
                    <a:pt x="194960" y="97354"/>
                    <a:pt x="189341" y="92296"/>
                  </a:cubicBezTo>
                  <a:cubicBezTo>
                    <a:pt x="183792" y="87239"/>
                    <a:pt x="180630" y="80705"/>
                    <a:pt x="179858" y="72700"/>
                  </a:cubicBezTo>
                  <a:close/>
                  <a:moveTo>
                    <a:pt x="256142" y="24863"/>
                  </a:moveTo>
                  <a:cubicBezTo>
                    <a:pt x="256142" y="17978"/>
                    <a:pt x="257863" y="12111"/>
                    <a:pt x="261305" y="7269"/>
                  </a:cubicBezTo>
                  <a:cubicBezTo>
                    <a:pt x="264817" y="2421"/>
                    <a:pt x="269875" y="0"/>
                    <a:pt x="276478" y="0"/>
                  </a:cubicBezTo>
                  <a:cubicBezTo>
                    <a:pt x="282519" y="0"/>
                    <a:pt x="287506" y="2172"/>
                    <a:pt x="291439" y="6528"/>
                  </a:cubicBezTo>
                  <a:cubicBezTo>
                    <a:pt x="295444" y="10816"/>
                    <a:pt x="297445" y="17169"/>
                    <a:pt x="297445" y="25598"/>
                  </a:cubicBezTo>
                  <a:cubicBezTo>
                    <a:pt x="297445" y="33751"/>
                    <a:pt x="295444" y="40035"/>
                    <a:pt x="291439" y="44459"/>
                  </a:cubicBezTo>
                  <a:cubicBezTo>
                    <a:pt x="287436" y="48815"/>
                    <a:pt x="282484" y="50993"/>
                    <a:pt x="276583" y="50993"/>
                  </a:cubicBezTo>
                  <a:cubicBezTo>
                    <a:pt x="270753" y="50993"/>
                    <a:pt x="265871" y="48849"/>
                    <a:pt x="261937" y="44567"/>
                  </a:cubicBezTo>
                  <a:cubicBezTo>
                    <a:pt x="258074" y="40211"/>
                    <a:pt x="256142" y="33643"/>
                    <a:pt x="256142" y="24863"/>
                  </a:cubicBezTo>
                  <a:close/>
                  <a:moveTo>
                    <a:pt x="276793" y="8214"/>
                  </a:moveTo>
                  <a:cubicBezTo>
                    <a:pt x="273843" y="8214"/>
                    <a:pt x="271385" y="9481"/>
                    <a:pt x="269418" y="12010"/>
                  </a:cubicBezTo>
                  <a:cubicBezTo>
                    <a:pt x="267521" y="14539"/>
                    <a:pt x="266573" y="19205"/>
                    <a:pt x="266573" y="26023"/>
                  </a:cubicBezTo>
                  <a:cubicBezTo>
                    <a:pt x="266573" y="32206"/>
                    <a:pt x="267557" y="36556"/>
                    <a:pt x="269523" y="39085"/>
                  </a:cubicBezTo>
                  <a:cubicBezTo>
                    <a:pt x="271491" y="41613"/>
                    <a:pt x="273914" y="42881"/>
                    <a:pt x="276793" y="42881"/>
                  </a:cubicBezTo>
                  <a:cubicBezTo>
                    <a:pt x="279815" y="42881"/>
                    <a:pt x="282272" y="41613"/>
                    <a:pt x="284169" y="39085"/>
                  </a:cubicBezTo>
                  <a:cubicBezTo>
                    <a:pt x="286136" y="36488"/>
                    <a:pt x="287120" y="31815"/>
                    <a:pt x="287120" y="25072"/>
                  </a:cubicBezTo>
                  <a:cubicBezTo>
                    <a:pt x="287120" y="18821"/>
                    <a:pt x="286136" y="14465"/>
                    <a:pt x="284169" y="12010"/>
                  </a:cubicBezTo>
                  <a:cubicBezTo>
                    <a:pt x="282202" y="9481"/>
                    <a:pt x="279744" y="8214"/>
                    <a:pt x="276793" y="8214"/>
                  </a:cubicBezTo>
                  <a:close/>
                  <a:moveTo>
                    <a:pt x="276899" y="101778"/>
                  </a:moveTo>
                  <a:lnTo>
                    <a:pt x="329684" y="0"/>
                  </a:lnTo>
                  <a:lnTo>
                    <a:pt x="339273" y="0"/>
                  </a:lnTo>
                  <a:lnTo>
                    <a:pt x="286698" y="101778"/>
                  </a:lnTo>
                  <a:lnTo>
                    <a:pt x="276899" y="101778"/>
                  </a:lnTo>
                  <a:close/>
                  <a:moveTo>
                    <a:pt x="318625" y="75546"/>
                  </a:moveTo>
                  <a:cubicBezTo>
                    <a:pt x="318625" y="68587"/>
                    <a:pt x="320344" y="62727"/>
                    <a:pt x="323783" y="57946"/>
                  </a:cubicBezTo>
                  <a:cubicBezTo>
                    <a:pt x="327297" y="53097"/>
                    <a:pt x="332354" y="50676"/>
                    <a:pt x="338956" y="50676"/>
                  </a:cubicBezTo>
                  <a:cubicBezTo>
                    <a:pt x="344998" y="50676"/>
                    <a:pt x="349988" y="52855"/>
                    <a:pt x="353919" y="57211"/>
                  </a:cubicBezTo>
                  <a:cubicBezTo>
                    <a:pt x="357925" y="61493"/>
                    <a:pt x="359928" y="67852"/>
                    <a:pt x="359928" y="76281"/>
                  </a:cubicBezTo>
                  <a:cubicBezTo>
                    <a:pt x="359928" y="84427"/>
                    <a:pt x="357925" y="90718"/>
                    <a:pt x="353919" y="95142"/>
                  </a:cubicBezTo>
                  <a:cubicBezTo>
                    <a:pt x="349914" y="99566"/>
                    <a:pt x="344964" y="101778"/>
                    <a:pt x="339064" y="101778"/>
                  </a:cubicBezTo>
                  <a:cubicBezTo>
                    <a:pt x="333237" y="101778"/>
                    <a:pt x="328355" y="99600"/>
                    <a:pt x="324417" y="95243"/>
                  </a:cubicBezTo>
                  <a:cubicBezTo>
                    <a:pt x="320553" y="90820"/>
                    <a:pt x="318625" y="84252"/>
                    <a:pt x="318625" y="75546"/>
                  </a:cubicBezTo>
                  <a:close/>
                  <a:moveTo>
                    <a:pt x="339273" y="58897"/>
                  </a:moveTo>
                  <a:cubicBezTo>
                    <a:pt x="336326" y="58897"/>
                    <a:pt x="333865" y="60158"/>
                    <a:pt x="331902" y="62686"/>
                  </a:cubicBezTo>
                  <a:cubicBezTo>
                    <a:pt x="329933" y="65215"/>
                    <a:pt x="328949" y="69888"/>
                    <a:pt x="328949" y="76699"/>
                  </a:cubicBezTo>
                  <a:cubicBezTo>
                    <a:pt x="328949" y="82883"/>
                    <a:pt x="329933" y="87239"/>
                    <a:pt x="331902" y="89768"/>
                  </a:cubicBezTo>
                  <a:cubicBezTo>
                    <a:pt x="333865" y="92296"/>
                    <a:pt x="336326" y="93558"/>
                    <a:pt x="339273" y="93558"/>
                  </a:cubicBezTo>
                  <a:cubicBezTo>
                    <a:pt x="342294" y="93558"/>
                    <a:pt x="344755" y="92296"/>
                    <a:pt x="346650" y="89768"/>
                  </a:cubicBezTo>
                  <a:cubicBezTo>
                    <a:pt x="348619" y="87239"/>
                    <a:pt x="349604" y="82566"/>
                    <a:pt x="349604" y="75755"/>
                  </a:cubicBezTo>
                  <a:cubicBezTo>
                    <a:pt x="349604" y="69571"/>
                    <a:pt x="348619" y="65215"/>
                    <a:pt x="346650" y="62686"/>
                  </a:cubicBezTo>
                  <a:cubicBezTo>
                    <a:pt x="344681" y="60158"/>
                    <a:pt x="342226" y="58897"/>
                    <a:pt x="339273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22F341D-519F-4404-832D-5E6B802FA435}"/>
                </a:ext>
              </a:extLst>
            </p:cNvPr>
            <p:cNvSpPr/>
            <p:nvPr/>
          </p:nvSpPr>
          <p:spPr>
            <a:xfrm>
              <a:off x="804819" y="2571662"/>
              <a:ext cx="1573449" cy="150970"/>
            </a:xfrm>
            <a:custGeom>
              <a:avLst/>
              <a:gdLst>
                <a:gd name="connsiteX0" fmla="*/ 0 w 1573449"/>
                <a:gd name="connsiteY0" fmla="*/ 150970 h 150970"/>
                <a:gd name="connsiteX1" fmla="*/ 1056685 w 1573449"/>
                <a:gd name="connsiteY1" fmla="*/ 150970 h 150970"/>
                <a:gd name="connsiteX2" fmla="*/ 1573449 w 1573449"/>
                <a:gd name="connsiteY2" fmla="*/ 0 h 15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73449" h="150970">
                  <a:moveTo>
                    <a:pt x="0" y="150970"/>
                  </a:moveTo>
                  <a:lnTo>
                    <a:pt x="1056685" y="150970"/>
                  </a:lnTo>
                  <a:lnTo>
                    <a:pt x="1573449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D673124-7B6E-4F10-8A61-EE45420C045C}"/>
                </a:ext>
              </a:extLst>
            </p:cNvPr>
            <p:cNvSpPr/>
            <p:nvPr/>
          </p:nvSpPr>
          <p:spPr>
            <a:xfrm>
              <a:off x="2364782" y="2558175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42"/>
                    <a:pt x="20938" y="0"/>
                    <a:pt x="13487" y="0"/>
                  </a:cubicBezTo>
                  <a:cubicBezTo>
                    <a:pt x="6042" y="0"/>
                    <a:pt x="0" y="6042"/>
                    <a:pt x="0" y="13487"/>
                  </a:cubicBezTo>
                  <a:cubicBezTo>
                    <a:pt x="0" y="20938"/>
                    <a:pt x="6042" y="26973"/>
                    <a:pt x="13487" y="26973"/>
                  </a:cubicBezTo>
                  <a:cubicBezTo>
                    <a:pt x="20938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0B7019E-28D6-4D18-8741-06C6A4C5D889}"/>
                </a:ext>
              </a:extLst>
            </p:cNvPr>
            <p:cNvSpPr/>
            <p:nvPr/>
          </p:nvSpPr>
          <p:spPr>
            <a:xfrm>
              <a:off x="815251" y="4204857"/>
              <a:ext cx="261831" cy="96511"/>
            </a:xfrm>
            <a:custGeom>
              <a:avLst/>
              <a:gdLst>
                <a:gd name="connsiteX0" fmla="*/ 0 w 261831"/>
                <a:gd name="connsiteY0" fmla="*/ 96511 h 96511"/>
                <a:gd name="connsiteX1" fmla="*/ 0 w 261831"/>
                <a:gd name="connsiteY1" fmla="*/ 0 h 96511"/>
                <a:gd name="connsiteX2" fmla="*/ 33189 w 261831"/>
                <a:gd name="connsiteY2" fmla="*/ 0 h 96511"/>
                <a:gd name="connsiteX3" fmla="*/ 50469 w 261831"/>
                <a:gd name="connsiteY3" fmla="*/ 1369 h 96511"/>
                <a:gd name="connsiteX4" fmla="*/ 64589 w 261831"/>
                <a:gd name="connsiteY4" fmla="*/ 8220 h 96511"/>
                <a:gd name="connsiteX5" fmla="*/ 75968 w 261831"/>
                <a:gd name="connsiteY5" fmla="*/ 24762 h 96511"/>
                <a:gd name="connsiteX6" fmla="*/ 79761 w 261831"/>
                <a:gd name="connsiteY6" fmla="*/ 47730 h 96511"/>
                <a:gd name="connsiteX7" fmla="*/ 77232 w 261831"/>
                <a:gd name="connsiteY7" fmla="*/ 67225 h 96511"/>
                <a:gd name="connsiteX8" fmla="*/ 70594 w 261831"/>
                <a:gd name="connsiteY8" fmla="*/ 81237 h 96511"/>
                <a:gd name="connsiteX9" fmla="*/ 61849 w 261831"/>
                <a:gd name="connsiteY9" fmla="*/ 90085 h 96511"/>
                <a:gd name="connsiteX10" fmla="*/ 50364 w 261831"/>
                <a:gd name="connsiteY10" fmla="*/ 94933 h 96511"/>
                <a:gd name="connsiteX11" fmla="*/ 34770 w 261831"/>
                <a:gd name="connsiteY11" fmla="*/ 96511 h 96511"/>
                <a:gd name="connsiteX12" fmla="*/ 0 w 261831"/>
                <a:gd name="connsiteY12" fmla="*/ 96511 h 96511"/>
                <a:gd name="connsiteX13" fmla="*/ 12749 w 261831"/>
                <a:gd name="connsiteY13" fmla="*/ 85135 h 96511"/>
                <a:gd name="connsiteX14" fmla="*/ 33401 w 261831"/>
                <a:gd name="connsiteY14" fmla="*/ 85135 h 96511"/>
                <a:gd name="connsiteX15" fmla="*/ 48257 w 261831"/>
                <a:gd name="connsiteY15" fmla="*/ 83341 h 96511"/>
                <a:gd name="connsiteX16" fmla="*/ 57002 w 261831"/>
                <a:gd name="connsiteY16" fmla="*/ 78284 h 96511"/>
                <a:gd name="connsiteX17" fmla="*/ 64062 w 261831"/>
                <a:gd name="connsiteY17" fmla="*/ 66166 h 96511"/>
                <a:gd name="connsiteX18" fmla="*/ 66591 w 261831"/>
                <a:gd name="connsiteY18" fmla="*/ 47520 h 96511"/>
                <a:gd name="connsiteX19" fmla="*/ 61638 w 261831"/>
                <a:gd name="connsiteY19" fmla="*/ 24236 h 96511"/>
                <a:gd name="connsiteX20" fmla="*/ 49521 w 261831"/>
                <a:gd name="connsiteY20" fmla="*/ 13379 h 96511"/>
                <a:gd name="connsiteX21" fmla="*/ 33084 w 261831"/>
                <a:gd name="connsiteY21" fmla="*/ 11376 h 96511"/>
                <a:gd name="connsiteX22" fmla="*/ 12749 w 261831"/>
                <a:gd name="connsiteY22" fmla="*/ 11376 h 96511"/>
                <a:gd name="connsiteX23" fmla="*/ 12749 w 261831"/>
                <a:gd name="connsiteY23" fmla="*/ 85135 h 96511"/>
                <a:gd name="connsiteX24" fmla="*/ 94301 w 261831"/>
                <a:gd name="connsiteY24" fmla="*/ 96511 h 96511"/>
                <a:gd name="connsiteX25" fmla="*/ 94301 w 261831"/>
                <a:gd name="connsiteY25" fmla="*/ 0 h 96511"/>
                <a:gd name="connsiteX26" fmla="*/ 107366 w 261831"/>
                <a:gd name="connsiteY26" fmla="*/ 0 h 96511"/>
                <a:gd name="connsiteX27" fmla="*/ 158048 w 261831"/>
                <a:gd name="connsiteY27" fmla="*/ 75755 h 96511"/>
                <a:gd name="connsiteX28" fmla="*/ 158048 w 261831"/>
                <a:gd name="connsiteY28" fmla="*/ 0 h 96511"/>
                <a:gd name="connsiteX29" fmla="*/ 170270 w 261831"/>
                <a:gd name="connsiteY29" fmla="*/ 0 h 96511"/>
                <a:gd name="connsiteX30" fmla="*/ 170270 w 261831"/>
                <a:gd name="connsiteY30" fmla="*/ 96511 h 96511"/>
                <a:gd name="connsiteX31" fmla="*/ 157205 w 261831"/>
                <a:gd name="connsiteY31" fmla="*/ 96511 h 96511"/>
                <a:gd name="connsiteX32" fmla="*/ 106524 w 261831"/>
                <a:gd name="connsiteY32" fmla="*/ 20648 h 96511"/>
                <a:gd name="connsiteX33" fmla="*/ 106524 w 261831"/>
                <a:gd name="connsiteY33" fmla="*/ 96511 h 96511"/>
                <a:gd name="connsiteX34" fmla="*/ 94301 w 261831"/>
                <a:gd name="connsiteY34" fmla="*/ 96511 h 96511"/>
                <a:gd name="connsiteX35" fmla="*/ 171428 w 261831"/>
                <a:gd name="connsiteY35" fmla="*/ 96511 h 96511"/>
                <a:gd name="connsiteX36" fmla="*/ 208517 w 261831"/>
                <a:gd name="connsiteY36" fmla="*/ 0 h 96511"/>
                <a:gd name="connsiteX37" fmla="*/ 222320 w 261831"/>
                <a:gd name="connsiteY37" fmla="*/ 0 h 96511"/>
                <a:gd name="connsiteX38" fmla="*/ 261832 w 261831"/>
                <a:gd name="connsiteY38" fmla="*/ 96511 h 96511"/>
                <a:gd name="connsiteX39" fmla="*/ 247291 w 261831"/>
                <a:gd name="connsiteY39" fmla="*/ 96511 h 96511"/>
                <a:gd name="connsiteX40" fmla="*/ 236018 w 261831"/>
                <a:gd name="connsiteY40" fmla="*/ 67225 h 96511"/>
                <a:gd name="connsiteX41" fmla="*/ 195663 w 261831"/>
                <a:gd name="connsiteY41" fmla="*/ 67225 h 96511"/>
                <a:gd name="connsiteX42" fmla="*/ 185021 w 261831"/>
                <a:gd name="connsiteY42" fmla="*/ 96511 h 96511"/>
                <a:gd name="connsiteX43" fmla="*/ 171428 w 261831"/>
                <a:gd name="connsiteY43" fmla="*/ 96511 h 96511"/>
                <a:gd name="connsiteX44" fmla="*/ 199351 w 261831"/>
                <a:gd name="connsiteY44" fmla="*/ 56894 h 96511"/>
                <a:gd name="connsiteX45" fmla="*/ 232013 w 261831"/>
                <a:gd name="connsiteY45" fmla="*/ 56894 h 96511"/>
                <a:gd name="connsiteX46" fmla="*/ 222004 w 261831"/>
                <a:gd name="connsiteY46" fmla="*/ 30136 h 96511"/>
                <a:gd name="connsiteX47" fmla="*/ 215155 w 261831"/>
                <a:gd name="connsiteY47" fmla="*/ 10115 h 96511"/>
                <a:gd name="connsiteX48" fmla="*/ 209887 w 261831"/>
                <a:gd name="connsiteY48" fmla="*/ 28551 h 96511"/>
                <a:gd name="connsiteX49" fmla="*/ 199351 w 261831"/>
                <a:gd name="connsiteY49" fmla="*/ 56894 h 96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61831" h="96511">
                  <a:moveTo>
                    <a:pt x="0" y="96511"/>
                  </a:moveTo>
                  <a:lnTo>
                    <a:pt x="0" y="0"/>
                  </a:lnTo>
                  <a:lnTo>
                    <a:pt x="33189" y="0"/>
                  </a:lnTo>
                  <a:cubicBezTo>
                    <a:pt x="40706" y="0"/>
                    <a:pt x="46466" y="459"/>
                    <a:pt x="50469" y="1369"/>
                  </a:cubicBezTo>
                  <a:cubicBezTo>
                    <a:pt x="55948" y="2630"/>
                    <a:pt x="60655" y="4916"/>
                    <a:pt x="64589" y="8220"/>
                  </a:cubicBezTo>
                  <a:cubicBezTo>
                    <a:pt x="69646" y="12570"/>
                    <a:pt x="73439" y="18086"/>
                    <a:pt x="75968" y="24762"/>
                  </a:cubicBezTo>
                  <a:cubicBezTo>
                    <a:pt x="78497" y="31431"/>
                    <a:pt x="79761" y="39091"/>
                    <a:pt x="79761" y="47730"/>
                  </a:cubicBezTo>
                  <a:cubicBezTo>
                    <a:pt x="79761" y="55033"/>
                    <a:pt x="78918" y="61533"/>
                    <a:pt x="77232" y="67225"/>
                  </a:cubicBezTo>
                  <a:cubicBezTo>
                    <a:pt x="75547" y="72842"/>
                    <a:pt x="73334" y="77515"/>
                    <a:pt x="70594" y="81237"/>
                  </a:cubicBezTo>
                  <a:cubicBezTo>
                    <a:pt x="67925" y="84960"/>
                    <a:pt x="65010" y="87907"/>
                    <a:pt x="61849" y="90085"/>
                  </a:cubicBezTo>
                  <a:cubicBezTo>
                    <a:pt x="58688" y="92195"/>
                    <a:pt x="54860" y="93807"/>
                    <a:pt x="50364" y="94933"/>
                  </a:cubicBezTo>
                  <a:cubicBezTo>
                    <a:pt x="45869" y="95985"/>
                    <a:pt x="40671" y="96511"/>
                    <a:pt x="34770" y="96511"/>
                  </a:cubicBezTo>
                  <a:lnTo>
                    <a:pt x="0" y="96511"/>
                  </a:lnTo>
                  <a:close/>
                  <a:moveTo>
                    <a:pt x="12749" y="85135"/>
                  </a:moveTo>
                  <a:lnTo>
                    <a:pt x="33401" y="85135"/>
                  </a:lnTo>
                  <a:cubicBezTo>
                    <a:pt x="39722" y="85135"/>
                    <a:pt x="44675" y="84535"/>
                    <a:pt x="48257" y="83341"/>
                  </a:cubicBezTo>
                  <a:cubicBezTo>
                    <a:pt x="51910" y="82148"/>
                    <a:pt x="54825" y="80462"/>
                    <a:pt x="57002" y="78284"/>
                  </a:cubicBezTo>
                  <a:cubicBezTo>
                    <a:pt x="60023" y="75263"/>
                    <a:pt x="62376" y="71223"/>
                    <a:pt x="64062" y="66166"/>
                  </a:cubicBezTo>
                  <a:cubicBezTo>
                    <a:pt x="65748" y="61041"/>
                    <a:pt x="66591" y="54824"/>
                    <a:pt x="66591" y="47520"/>
                  </a:cubicBezTo>
                  <a:cubicBezTo>
                    <a:pt x="66591" y="37405"/>
                    <a:pt x="64940" y="29644"/>
                    <a:pt x="61638" y="24236"/>
                  </a:cubicBezTo>
                  <a:cubicBezTo>
                    <a:pt x="58337" y="18827"/>
                    <a:pt x="54298" y="15206"/>
                    <a:pt x="49521" y="13379"/>
                  </a:cubicBezTo>
                  <a:cubicBezTo>
                    <a:pt x="46150" y="12044"/>
                    <a:pt x="40671" y="11376"/>
                    <a:pt x="33084" y="11376"/>
                  </a:cubicBezTo>
                  <a:lnTo>
                    <a:pt x="12749" y="11376"/>
                  </a:lnTo>
                  <a:lnTo>
                    <a:pt x="12749" y="85135"/>
                  </a:lnTo>
                  <a:close/>
                  <a:moveTo>
                    <a:pt x="94301" y="96511"/>
                  </a:moveTo>
                  <a:lnTo>
                    <a:pt x="94301" y="0"/>
                  </a:lnTo>
                  <a:lnTo>
                    <a:pt x="107366" y="0"/>
                  </a:lnTo>
                  <a:lnTo>
                    <a:pt x="158048" y="75755"/>
                  </a:lnTo>
                  <a:lnTo>
                    <a:pt x="158048" y="0"/>
                  </a:lnTo>
                  <a:lnTo>
                    <a:pt x="170270" y="0"/>
                  </a:lnTo>
                  <a:lnTo>
                    <a:pt x="170270" y="96511"/>
                  </a:lnTo>
                  <a:lnTo>
                    <a:pt x="157205" y="96511"/>
                  </a:lnTo>
                  <a:lnTo>
                    <a:pt x="106524" y="20648"/>
                  </a:lnTo>
                  <a:lnTo>
                    <a:pt x="106524" y="96511"/>
                  </a:lnTo>
                  <a:lnTo>
                    <a:pt x="94301" y="96511"/>
                  </a:lnTo>
                  <a:close/>
                  <a:moveTo>
                    <a:pt x="171428" y="96511"/>
                  </a:moveTo>
                  <a:lnTo>
                    <a:pt x="208517" y="0"/>
                  </a:lnTo>
                  <a:lnTo>
                    <a:pt x="222320" y="0"/>
                  </a:lnTo>
                  <a:lnTo>
                    <a:pt x="261832" y="96511"/>
                  </a:lnTo>
                  <a:lnTo>
                    <a:pt x="247291" y="96511"/>
                  </a:lnTo>
                  <a:lnTo>
                    <a:pt x="236018" y="67225"/>
                  </a:lnTo>
                  <a:lnTo>
                    <a:pt x="195663" y="67225"/>
                  </a:lnTo>
                  <a:lnTo>
                    <a:pt x="185021" y="96511"/>
                  </a:lnTo>
                  <a:lnTo>
                    <a:pt x="171428" y="96511"/>
                  </a:lnTo>
                  <a:close/>
                  <a:moveTo>
                    <a:pt x="199351" y="56894"/>
                  </a:moveTo>
                  <a:lnTo>
                    <a:pt x="232013" y="56894"/>
                  </a:lnTo>
                  <a:lnTo>
                    <a:pt x="222004" y="30136"/>
                  </a:lnTo>
                  <a:cubicBezTo>
                    <a:pt x="218913" y="21983"/>
                    <a:pt x="216631" y="15314"/>
                    <a:pt x="215155" y="10115"/>
                  </a:cubicBezTo>
                  <a:cubicBezTo>
                    <a:pt x="213891" y="16299"/>
                    <a:pt x="212135" y="22442"/>
                    <a:pt x="209887" y="28551"/>
                  </a:cubicBezTo>
                  <a:lnTo>
                    <a:pt x="199351" y="56894"/>
                  </a:ln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8F8F6B1-F2E3-46B7-9060-348BC714D6B6}"/>
                </a:ext>
              </a:extLst>
            </p:cNvPr>
            <p:cNvSpPr/>
            <p:nvPr/>
          </p:nvSpPr>
          <p:spPr>
            <a:xfrm>
              <a:off x="819465" y="4385242"/>
              <a:ext cx="359927" cy="101784"/>
            </a:xfrm>
            <a:custGeom>
              <a:avLst/>
              <a:gdLst>
                <a:gd name="connsiteX0" fmla="*/ 35613 w 359927"/>
                <a:gd name="connsiteY0" fmla="*/ 98197 h 101784"/>
                <a:gd name="connsiteX1" fmla="*/ 23707 w 359927"/>
                <a:gd name="connsiteY1" fmla="*/ 98197 h 101784"/>
                <a:gd name="connsiteX2" fmla="*/ 23707 w 359927"/>
                <a:gd name="connsiteY2" fmla="*/ 22651 h 101784"/>
                <a:gd name="connsiteX3" fmla="*/ 12538 w 359927"/>
                <a:gd name="connsiteY3" fmla="*/ 30871 h 101784"/>
                <a:gd name="connsiteX4" fmla="*/ 0 w 359927"/>
                <a:gd name="connsiteY4" fmla="*/ 36981 h 101784"/>
                <a:gd name="connsiteX5" fmla="*/ 0 w 359927"/>
                <a:gd name="connsiteY5" fmla="*/ 25497 h 101784"/>
                <a:gd name="connsiteX6" fmla="*/ 17385 w 359927"/>
                <a:gd name="connsiteY6" fmla="*/ 14222 h 101784"/>
                <a:gd name="connsiteX7" fmla="*/ 27922 w 359927"/>
                <a:gd name="connsiteY7" fmla="*/ 1261 h 101784"/>
                <a:gd name="connsiteX8" fmla="*/ 35613 w 359927"/>
                <a:gd name="connsiteY8" fmla="*/ 1261 h 101784"/>
                <a:gd name="connsiteX9" fmla="*/ 35613 w 359927"/>
                <a:gd name="connsiteY9" fmla="*/ 98197 h 101784"/>
                <a:gd name="connsiteX10" fmla="*/ 109790 w 359927"/>
                <a:gd name="connsiteY10" fmla="*/ 98197 h 101784"/>
                <a:gd name="connsiteX11" fmla="*/ 97884 w 359927"/>
                <a:gd name="connsiteY11" fmla="*/ 98197 h 101784"/>
                <a:gd name="connsiteX12" fmla="*/ 97884 w 359927"/>
                <a:gd name="connsiteY12" fmla="*/ 22651 h 101784"/>
                <a:gd name="connsiteX13" fmla="*/ 86715 w 359927"/>
                <a:gd name="connsiteY13" fmla="*/ 30871 h 101784"/>
                <a:gd name="connsiteX14" fmla="*/ 74177 w 359927"/>
                <a:gd name="connsiteY14" fmla="*/ 36981 h 101784"/>
                <a:gd name="connsiteX15" fmla="*/ 74177 w 359927"/>
                <a:gd name="connsiteY15" fmla="*/ 25497 h 101784"/>
                <a:gd name="connsiteX16" fmla="*/ 91562 w 359927"/>
                <a:gd name="connsiteY16" fmla="*/ 14222 h 101784"/>
                <a:gd name="connsiteX17" fmla="*/ 102099 w 359927"/>
                <a:gd name="connsiteY17" fmla="*/ 1261 h 101784"/>
                <a:gd name="connsiteX18" fmla="*/ 109790 w 359927"/>
                <a:gd name="connsiteY18" fmla="*/ 1261 h 101784"/>
                <a:gd name="connsiteX19" fmla="*/ 109790 w 359927"/>
                <a:gd name="connsiteY19" fmla="*/ 98197 h 101784"/>
                <a:gd name="connsiteX20" fmla="*/ 145930 w 359927"/>
                <a:gd name="connsiteY20" fmla="*/ 98197 h 101784"/>
                <a:gd name="connsiteX21" fmla="*/ 145930 w 359927"/>
                <a:gd name="connsiteY21" fmla="*/ 84710 h 101784"/>
                <a:gd name="connsiteX22" fmla="*/ 159417 w 359927"/>
                <a:gd name="connsiteY22" fmla="*/ 84710 h 101784"/>
                <a:gd name="connsiteX23" fmla="*/ 159417 w 359927"/>
                <a:gd name="connsiteY23" fmla="*/ 98197 h 101784"/>
                <a:gd name="connsiteX24" fmla="*/ 145930 w 359927"/>
                <a:gd name="connsiteY24" fmla="*/ 98197 h 101784"/>
                <a:gd name="connsiteX25" fmla="*/ 197980 w 359927"/>
                <a:gd name="connsiteY25" fmla="*/ 45835 h 101784"/>
                <a:gd name="connsiteX26" fmla="*/ 187022 w 359927"/>
                <a:gd name="connsiteY26" fmla="*/ 38141 h 101784"/>
                <a:gd name="connsiteX27" fmla="*/ 183546 w 359927"/>
                <a:gd name="connsiteY27" fmla="*/ 26131 h 101784"/>
                <a:gd name="connsiteX28" fmla="*/ 191132 w 359927"/>
                <a:gd name="connsiteY28" fmla="*/ 8429 h 101784"/>
                <a:gd name="connsiteX29" fmla="*/ 211257 w 359927"/>
                <a:gd name="connsiteY29" fmla="*/ 1261 h 101784"/>
                <a:gd name="connsiteX30" fmla="*/ 231592 w 359927"/>
                <a:gd name="connsiteY30" fmla="*/ 8638 h 101784"/>
                <a:gd name="connsiteX31" fmla="*/ 239284 w 359927"/>
                <a:gd name="connsiteY31" fmla="*/ 26447 h 101784"/>
                <a:gd name="connsiteX32" fmla="*/ 235701 w 359927"/>
                <a:gd name="connsiteY32" fmla="*/ 38141 h 101784"/>
                <a:gd name="connsiteX33" fmla="*/ 225060 w 359927"/>
                <a:gd name="connsiteY33" fmla="*/ 45835 h 101784"/>
                <a:gd name="connsiteX34" fmla="*/ 238652 w 359927"/>
                <a:gd name="connsiteY34" fmla="*/ 55208 h 101784"/>
                <a:gd name="connsiteX35" fmla="*/ 243288 w 359927"/>
                <a:gd name="connsiteY35" fmla="*/ 70596 h 101784"/>
                <a:gd name="connsiteX36" fmla="*/ 234437 w 359927"/>
                <a:gd name="connsiteY36" fmla="*/ 91454 h 101784"/>
                <a:gd name="connsiteX37" fmla="*/ 211467 w 359927"/>
                <a:gd name="connsiteY37" fmla="*/ 99883 h 101784"/>
                <a:gd name="connsiteX38" fmla="*/ 188393 w 359927"/>
                <a:gd name="connsiteY38" fmla="*/ 91454 h 101784"/>
                <a:gd name="connsiteX39" fmla="*/ 179647 w 359927"/>
                <a:gd name="connsiteY39" fmla="*/ 70279 h 101784"/>
                <a:gd name="connsiteX40" fmla="*/ 184388 w 359927"/>
                <a:gd name="connsiteY40" fmla="*/ 54581 h 101784"/>
                <a:gd name="connsiteX41" fmla="*/ 197980 w 359927"/>
                <a:gd name="connsiteY41" fmla="*/ 45835 h 101784"/>
                <a:gd name="connsiteX42" fmla="*/ 195663 w 359927"/>
                <a:gd name="connsiteY42" fmla="*/ 25706 h 101784"/>
                <a:gd name="connsiteX43" fmla="*/ 200088 w 359927"/>
                <a:gd name="connsiteY43" fmla="*/ 36981 h 101784"/>
                <a:gd name="connsiteX44" fmla="*/ 211467 w 359927"/>
                <a:gd name="connsiteY44" fmla="*/ 41303 h 101784"/>
                <a:gd name="connsiteX45" fmla="*/ 222741 w 359927"/>
                <a:gd name="connsiteY45" fmla="*/ 36981 h 101784"/>
                <a:gd name="connsiteX46" fmla="*/ 227167 w 359927"/>
                <a:gd name="connsiteY46" fmla="*/ 26447 h 101784"/>
                <a:gd name="connsiteX47" fmla="*/ 222636 w 359927"/>
                <a:gd name="connsiteY47" fmla="*/ 15489 h 101784"/>
                <a:gd name="connsiteX48" fmla="*/ 211362 w 359927"/>
                <a:gd name="connsiteY48" fmla="*/ 10958 h 101784"/>
                <a:gd name="connsiteX49" fmla="*/ 200088 w 359927"/>
                <a:gd name="connsiteY49" fmla="*/ 15382 h 101784"/>
                <a:gd name="connsiteX50" fmla="*/ 195663 w 359927"/>
                <a:gd name="connsiteY50" fmla="*/ 25706 h 101784"/>
                <a:gd name="connsiteX51" fmla="*/ 191870 w 359927"/>
                <a:gd name="connsiteY51" fmla="*/ 70381 h 101784"/>
                <a:gd name="connsiteX52" fmla="*/ 194187 w 359927"/>
                <a:gd name="connsiteY52" fmla="*/ 80179 h 101784"/>
                <a:gd name="connsiteX53" fmla="*/ 201352 w 359927"/>
                <a:gd name="connsiteY53" fmla="*/ 87556 h 101784"/>
                <a:gd name="connsiteX54" fmla="*/ 211573 w 359927"/>
                <a:gd name="connsiteY54" fmla="*/ 90085 h 101784"/>
                <a:gd name="connsiteX55" fmla="*/ 225586 w 359927"/>
                <a:gd name="connsiteY55" fmla="*/ 84609 h 101784"/>
                <a:gd name="connsiteX56" fmla="*/ 231171 w 359927"/>
                <a:gd name="connsiteY56" fmla="*/ 70697 h 101784"/>
                <a:gd name="connsiteX57" fmla="*/ 225481 w 359927"/>
                <a:gd name="connsiteY57" fmla="*/ 56577 h 101784"/>
                <a:gd name="connsiteX58" fmla="*/ 211152 w 359927"/>
                <a:gd name="connsiteY58" fmla="*/ 50993 h 101784"/>
                <a:gd name="connsiteX59" fmla="*/ 197349 w 359927"/>
                <a:gd name="connsiteY59" fmla="*/ 56577 h 101784"/>
                <a:gd name="connsiteX60" fmla="*/ 191870 w 359927"/>
                <a:gd name="connsiteY60" fmla="*/ 70381 h 101784"/>
                <a:gd name="connsiteX61" fmla="*/ 256142 w 359927"/>
                <a:gd name="connsiteY61" fmla="*/ 24863 h 101784"/>
                <a:gd name="connsiteX62" fmla="*/ 261305 w 359927"/>
                <a:gd name="connsiteY62" fmla="*/ 7269 h 101784"/>
                <a:gd name="connsiteX63" fmla="*/ 276478 w 359927"/>
                <a:gd name="connsiteY63" fmla="*/ 0 h 101784"/>
                <a:gd name="connsiteX64" fmla="*/ 291439 w 359927"/>
                <a:gd name="connsiteY64" fmla="*/ 6534 h 101784"/>
                <a:gd name="connsiteX65" fmla="*/ 297445 w 359927"/>
                <a:gd name="connsiteY65" fmla="*/ 25605 h 101784"/>
                <a:gd name="connsiteX66" fmla="*/ 291439 w 359927"/>
                <a:gd name="connsiteY66" fmla="*/ 44466 h 101784"/>
                <a:gd name="connsiteX67" fmla="*/ 276583 w 359927"/>
                <a:gd name="connsiteY67" fmla="*/ 50993 h 101784"/>
                <a:gd name="connsiteX68" fmla="*/ 261937 w 359927"/>
                <a:gd name="connsiteY68" fmla="*/ 44567 h 101784"/>
                <a:gd name="connsiteX69" fmla="*/ 256142 w 359927"/>
                <a:gd name="connsiteY69" fmla="*/ 24863 h 101784"/>
                <a:gd name="connsiteX70" fmla="*/ 276793 w 359927"/>
                <a:gd name="connsiteY70" fmla="*/ 8220 h 101784"/>
                <a:gd name="connsiteX71" fmla="*/ 269418 w 359927"/>
                <a:gd name="connsiteY71" fmla="*/ 12010 h 101784"/>
                <a:gd name="connsiteX72" fmla="*/ 266573 w 359927"/>
                <a:gd name="connsiteY72" fmla="*/ 26023 h 101784"/>
                <a:gd name="connsiteX73" fmla="*/ 269523 w 359927"/>
                <a:gd name="connsiteY73" fmla="*/ 39091 h 101784"/>
                <a:gd name="connsiteX74" fmla="*/ 276793 w 359927"/>
                <a:gd name="connsiteY74" fmla="*/ 42881 h 101784"/>
                <a:gd name="connsiteX75" fmla="*/ 284169 w 359927"/>
                <a:gd name="connsiteY75" fmla="*/ 39091 h 101784"/>
                <a:gd name="connsiteX76" fmla="*/ 287120 w 359927"/>
                <a:gd name="connsiteY76" fmla="*/ 25079 h 101784"/>
                <a:gd name="connsiteX77" fmla="*/ 284169 w 359927"/>
                <a:gd name="connsiteY77" fmla="*/ 12010 h 101784"/>
                <a:gd name="connsiteX78" fmla="*/ 276793 w 359927"/>
                <a:gd name="connsiteY78" fmla="*/ 8220 h 101784"/>
                <a:gd name="connsiteX79" fmla="*/ 276899 w 359927"/>
                <a:gd name="connsiteY79" fmla="*/ 101784 h 101784"/>
                <a:gd name="connsiteX80" fmla="*/ 329684 w 359927"/>
                <a:gd name="connsiteY80" fmla="*/ 0 h 101784"/>
                <a:gd name="connsiteX81" fmla="*/ 339273 w 359927"/>
                <a:gd name="connsiteY81" fmla="*/ 0 h 101784"/>
                <a:gd name="connsiteX82" fmla="*/ 286698 w 359927"/>
                <a:gd name="connsiteY82" fmla="*/ 101784 h 101784"/>
                <a:gd name="connsiteX83" fmla="*/ 276899 w 359927"/>
                <a:gd name="connsiteY83" fmla="*/ 101784 h 101784"/>
                <a:gd name="connsiteX84" fmla="*/ 318625 w 359927"/>
                <a:gd name="connsiteY84" fmla="*/ 75546 h 101784"/>
                <a:gd name="connsiteX85" fmla="*/ 323783 w 359927"/>
                <a:gd name="connsiteY85" fmla="*/ 57952 h 101784"/>
                <a:gd name="connsiteX86" fmla="*/ 338956 w 359927"/>
                <a:gd name="connsiteY86" fmla="*/ 50676 h 101784"/>
                <a:gd name="connsiteX87" fmla="*/ 353919 w 359927"/>
                <a:gd name="connsiteY87" fmla="*/ 57211 h 101784"/>
                <a:gd name="connsiteX88" fmla="*/ 359928 w 359927"/>
                <a:gd name="connsiteY88" fmla="*/ 76281 h 101784"/>
                <a:gd name="connsiteX89" fmla="*/ 353919 w 359927"/>
                <a:gd name="connsiteY89" fmla="*/ 95142 h 101784"/>
                <a:gd name="connsiteX90" fmla="*/ 339064 w 359927"/>
                <a:gd name="connsiteY90" fmla="*/ 101784 h 101784"/>
                <a:gd name="connsiteX91" fmla="*/ 324417 w 359927"/>
                <a:gd name="connsiteY91" fmla="*/ 95250 h 101784"/>
                <a:gd name="connsiteX92" fmla="*/ 318625 w 359927"/>
                <a:gd name="connsiteY92" fmla="*/ 75546 h 101784"/>
                <a:gd name="connsiteX93" fmla="*/ 339273 w 359927"/>
                <a:gd name="connsiteY93" fmla="*/ 58897 h 101784"/>
                <a:gd name="connsiteX94" fmla="*/ 331902 w 359927"/>
                <a:gd name="connsiteY94" fmla="*/ 62693 h 101784"/>
                <a:gd name="connsiteX95" fmla="*/ 328949 w 359927"/>
                <a:gd name="connsiteY95" fmla="*/ 76706 h 101784"/>
                <a:gd name="connsiteX96" fmla="*/ 331902 w 359927"/>
                <a:gd name="connsiteY96" fmla="*/ 89768 h 101784"/>
                <a:gd name="connsiteX97" fmla="*/ 339273 w 359927"/>
                <a:gd name="connsiteY97" fmla="*/ 93564 h 101784"/>
                <a:gd name="connsiteX98" fmla="*/ 346650 w 359927"/>
                <a:gd name="connsiteY98" fmla="*/ 89768 h 101784"/>
                <a:gd name="connsiteX99" fmla="*/ 349604 w 359927"/>
                <a:gd name="connsiteY99" fmla="*/ 75755 h 101784"/>
                <a:gd name="connsiteX100" fmla="*/ 346650 w 359927"/>
                <a:gd name="connsiteY100" fmla="*/ 62693 h 101784"/>
                <a:gd name="connsiteX101" fmla="*/ 339273 w 359927"/>
                <a:gd name="connsiteY101" fmla="*/ 58897 h 10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359927" h="101784">
                  <a:moveTo>
                    <a:pt x="35613" y="98197"/>
                  </a:moveTo>
                  <a:lnTo>
                    <a:pt x="23707" y="98197"/>
                  </a:lnTo>
                  <a:lnTo>
                    <a:pt x="23707" y="22651"/>
                  </a:lnTo>
                  <a:cubicBezTo>
                    <a:pt x="20897" y="25389"/>
                    <a:pt x="17174" y="28133"/>
                    <a:pt x="12538" y="30871"/>
                  </a:cubicBezTo>
                  <a:cubicBezTo>
                    <a:pt x="7902" y="33541"/>
                    <a:pt x="3723" y="35578"/>
                    <a:pt x="0" y="36981"/>
                  </a:cubicBezTo>
                  <a:lnTo>
                    <a:pt x="0" y="25497"/>
                  </a:lnTo>
                  <a:cubicBezTo>
                    <a:pt x="6673" y="22408"/>
                    <a:pt x="12468" y="18645"/>
                    <a:pt x="17385" y="14222"/>
                  </a:cubicBezTo>
                  <a:cubicBezTo>
                    <a:pt x="22372" y="9731"/>
                    <a:pt x="25884" y="5408"/>
                    <a:pt x="27922" y="1261"/>
                  </a:cubicBezTo>
                  <a:lnTo>
                    <a:pt x="35613" y="1261"/>
                  </a:lnTo>
                  <a:lnTo>
                    <a:pt x="35613" y="98197"/>
                  </a:lnTo>
                  <a:close/>
                  <a:moveTo>
                    <a:pt x="109790" y="98197"/>
                  </a:moveTo>
                  <a:lnTo>
                    <a:pt x="97884" y="98197"/>
                  </a:lnTo>
                  <a:lnTo>
                    <a:pt x="97884" y="22651"/>
                  </a:lnTo>
                  <a:cubicBezTo>
                    <a:pt x="95074" y="25389"/>
                    <a:pt x="91351" y="28133"/>
                    <a:pt x="86715" y="30871"/>
                  </a:cubicBezTo>
                  <a:cubicBezTo>
                    <a:pt x="82079" y="33541"/>
                    <a:pt x="77900" y="35578"/>
                    <a:pt x="74177" y="36981"/>
                  </a:cubicBezTo>
                  <a:lnTo>
                    <a:pt x="74177" y="25497"/>
                  </a:lnTo>
                  <a:cubicBezTo>
                    <a:pt x="80850" y="22408"/>
                    <a:pt x="86645" y="18645"/>
                    <a:pt x="91562" y="14222"/>
                  </a:cubicBezTo>
                  <a:cubicBezTo>
                    <a:pt x="96549" y="9731"/>
                    <a:pt x="100061" y="5408"/>
                    <a:pt x="102099" y="1261"/>
                  </a:cubicBezTo>
                  <a:lnTo>
                    <a:pt x="109790" y="1261"/>
                  </a:lnTo>
                  <a:lnTo>
                    <a:pt x="109790" y="98197"/>
                  </a:lnTo>
                  <a:close/>
                  <a:moveTo>
                    <a:pt x="145930" y="98197"/>
                  </a:moveTo>
                  <a:lnTo>
                    <a:pt x="145930" y="84710"/>
                  </a:lnTo>
                  <a:lnTo>
                    <a:pt x="159417" y="84710"/>
                  </a:lnTo>
                  <a:lnTo>
                    <a:pt x="159417" y="98197"/>
                  </a:lnTo>
                  <a:lnTo>
                    <a:pt x="145930" y="98197"/>
                  </a:lnTo>
                  <a:close/>
                  <a:moveTo>
                    <a:pt x="197980" y="45835"/>
                  </a:moveTo>
                  <a:cubicBezTo>
                    <a:pt x="193064" y="44007"/>
                    <a:pt x="189411" y="41445"/>
                    <a:pt x="187022" y="38141"/>
                  </a:cubicBezTo>
                  <a:cubicBezTo>
                    <a:pt x="184705" y="34769"/>
                    <a:pt x="183546" y="30763"/>
                    <a:pt x="183546" y="26131"/>
                  </a:cubicBezTo>
                  <a:cubicBezTo>
                    <a:pt x="183546" y="19104"/>
                    <a:pt x="186074" y="13204"/>
                    <a:pt x="191132" y="8429"/>
                  </a:cubicBezTo>
                  <a:cubicBezTo>
                    <a:pt x="196189" y="3655"/>
                    <a:pt x="202898" y="1261"/>
                    <a:pt x="211257" y="1261"/>
                  </a:cubicBezTo>
                  <a:cubicBezTo>
                    <a:pt x="219686" y="1261"/>
                    <a:pt x="226464" y="3722"/>
                    <a:pt x="231592" y="8638"/>
                  </a:cubicBezTo>
                  <a:cubicBezTo>
                    <a:pt x="236720" y="13487"/>
                    <a:pt x="239284" y="19421"/>
                    <a:pt x="239284" y="26447"/>
                  </a:cubicBezTo>
                  <a:cubicBezTo>
                    <a:pt x="239284" y="30939"/>
                    <a:pt x="238090" y="34843"/>
                    <a:pt x="235701" y="38141"/>
                  </a:cubicBezTo>
                  <a:cubicBezTo>
                    <a:pt x="233383" y="41445"/>
                    <a:pt x="229836" y="44007"/>
                    <a:pt x="225060" y="45835"/>
                  </a:cubicBezTo>
                  <a:cubicBezTo>
                    <a:pt x="231030" y="47797"/>
                    <a:pt x="235561" y="50926"/>
                    <a:pt x="238652" y="55208"/>
                  </a:cubicBezTo>
                  <a:cubicBezTo>
                    <a:pt x="241742" y="59497"/>
                    <a:pt x="243288" y="64622"/>
                    <a:pt x="243288" y="70596"/>
                  </a:cubicBezTo>
                  <a:cubicBezTo>
                    <a:pt x="243288" y="78884"/>
                    <a:pt x="240337" y="85836"/>
                    <a:pt x="234437" y="91454"/>
                  </a:cubicBezTo>
                  <a:cubicBezTo>
                    <a:pt x="228607" y="97077"/>
                    <a:pt x="220950" y="99883"/>
                    <a:pt x="211467" y="99883"/>
                  </a:cubicBezTo>
                  <a:cubicBezTo>
                    <a:pt x="201914" y="99883"/>
                    <a:pt x="194223" y="97077"/>
                    <a:pt x="188393" y="91454"/>
                  </a:cubicBezTo>
                  <a:cubicBezTo>
                    <a:pt x="182562" y="85769"/>
                    <a:pt x="179647" y="78709"/>
                    <a:pt x="179647" y="70279"/>
                  </a:cubicBezTo>
                  <a:cubicBezTo>
                    <a:pt x="179647" y="64028"/>
                    <a:pt x="181228" y="58795"/>
                    <a:pt x="184388" y="54581"/>
                  </a:cubicBezTo>
                  <a:cubicBezTo>
                    <a:pt x="187620" y="50292"/>
                    <a:pt x="192151" y="47379"/>
                    <a:pt x="197980" y="45835"/>
                  </a:cubicBezTo>
                  <a:close/>
                  <a:moveTo>
                    <a:pt x="195663" y="25706"/>
                  </a:moveTo>
                  <a:cubicBezTo>
                    <a:pt x="195663" y="30271"/>
                    <a:pt x="197138" y="34034"/>
                    <a:pt x="200088" y="36981"/>
                  </a:cubicBezTo>
                  <a:cubicBezTo>
                    <a:pt x="203038" y="39860"/>
                    <a:pt x="206831" y="41303"/>
                    <a:pt x="211467" y="41303"/>
                  </a:cubicBezTo>
                  <a:cubicBezTo>
                    <a:pt x="216033" y="41303"/>
                    <a:pt x="219791" y="39860"/>
                    <a:pt x="222741" y="36981"/>
                  </a:cubicBezTo>
                  <a:cubicBezTo>
                    <a:pt x="225692" y="34101"/>
                    <a:pt x="227167" y="30588"/>
                    <a:pt x="227167" y="26447"/>
                  </a:cubicBezTo>
                  <a:cubicBezTo>
                    <a:pt x="227167" y="22091"/>
                    <a:pt x="225657" y="18436"/>
                    <a:pt x="222636" y="15489"/>
                  </a:cubicBezTo>
                  <a:cubicBezTo>
                    <a:pt x="219616" y="12468"/>
                    <a:pt x="215858" y="10958"/>
                    <a:pt x="211362" y="10958"/>
                  </a:cubicBezTo>
                  <a:cubicBezTo>
                    <a:pt x="206867" y="10958"/>
                    <a:pt x="203109" y="12435"/>
                    <a:pt x="200088" y="15382"/>
                  </a:cubicBezTo>
                  <a:cubicBezTo>
                    <a:pt x="197138" y="18261"/>
                    <a:pt x="195663" y="21707"/>
                    <a:pt x="195663" y="25706"/>
                  </a:cubicBezTo>
                  <a:close/>
                  <a:moveTo>
                    <a:pt x="191870" y="70381"/>
                  </a:moveTo>
                  <a:cubicBezTo>
                    <a:pt x="191870" y="73752"/>
                    <a:pt x="192642" y="77023"/>
                    <a:pt x="194187" y="80179"/>
                  </a:cubicBezTo>
                  <a:cubicBezTo>
                    <a:pt x="195803" y="83341"/>
                    <a:pt x="198191" y="85803"/>
                    <a:pt x="201352" y="87556"/>
                  </a:cubicBezTo>
                  <a:cubicBezTo>
                    <a:pt x="204513" y="89242"/>
                    <a:pt x="207920" y="90085"/>
                    <a:pt x="211573" y="90085"/>
                  </a:cubicBezTo>
                  <a:cubicBezTo>
                    <a:pt x="217262" y="90085"/>
                    <a:pt x="221933" y="88257"/>
                    <a:pt x="225586" y="84609"/>
                  </a:cubicBezTo>
                  <a:cubicBezTo>
                    <a:pt x="229309" y="80954"/>
                    <a:pt x="231171" y="76321"/>
                    <a:pt x="231171" y="70697"/>
                  </a:cubicBezTo>
                  <a:cubicBezTo>
                    <a:pt x="231171" y="65006"/>
                    <a:pt x="229274" y="60306"/>
                    <a:pt x="225481" y="56577"/>
                  </a:cubicBezTo>
                  <a:cubicBezTo>
                    <a:pt x="221688" y="52855"/>
                    <a:pt x="216911" y="50993"/>
                    <a:pt x="211152" y="50993"/>
                  </a:cubicBezTo>
                  <a:cubicBezTo>
                    <a:pt x="205602" y="50993"/>
                    <a:pt x="201001" y="52855"/>
                    <a:pt x="197349" y="56577"/>
                  </a:cubicBezTo>
                  <a:cubicBezTo>
                    <a:pt x="193696" y="60232"/>
                    <a:pt x="191870" y="64831"/>
                    <a:pt x="191870" y="70381"/>
                  </a:cubicBezTo>
                  <a:close/>
                  <a:moveTo>
                    <a:pt x="256142" y="24863"/>
                  </a:moveTo>
                  <a:cubicBezTo>
                    <a:pt x="256142" y="17978"/>
                    <a:pt x="257863" y="12118"/>
                    <a:pt x="261305" y="7269"/>
                  </a:cubicBezTo>
                  <a:cubicBezTo>
                    <a:pt x="264817" y="2421"/>
                    <a:pt x="269875" y="0"/>
                    <a:pt x="276478" y="0"/>
                  </a:cubicBezTo>
                  <a:cubicBezTo>
                    <a:pt x="282519" y="0"/>
                    <a:pt x="287506" y="2178"/>
                    <a:pt x="291439" y="6534"/>
                  </a:cubicBezTo>
                  <a:cubicBezTo>
                    <a:pt x="295444" y="10816"/>
                    <a:pt x="297445" y="17175"/>
                    <a:pt x="297445" y="25605"/>
                  </a:cubicBezTo>
                  <a:cubicBezTo>
                    <a:pt x="297445" y="33751"/>
                    <a:pt x="295444" y="40035"/>
                    <a:pt x="291439" y="44466"/>
                  </a:cubicBezTo>
                  <a:cubicBezTo>
                    <a:pt x="287436" y="48815"/>
                    <a:pt x="282484" y="50993"/>
                    <a:pt x="276583" y="50993"/>
                  </a:cubicBezTo>
                  <a:cubicBezTo>
                    <a:pt x="270753" y="50993"/>
                    <a:pt x="265871" y="48856"/>
                    <a:pt x="261937" y="44567"/>
                  </a:cubicBezTo>
                  <a:cubicBezTo>
                    <a:pt x="258074" y="40211"/>
                    <a:pt x="256142" y="33643"/>
                    <a:pt x="256142" y="24863"/>
                  </a:cubicBezTo>
                  <a:close/>
                  <a:moveTo>
                    <a:pt x="276793" y="8220"/>
                  </a:moveTo>
                  <a:cubicBezTo>
                    <a:pt x="273843" y="8220"/>
                    <a:pt x="271385" y="9481"/>
                    <a:pt x="269418" y="12010"/>
                  </a:cubicBezTo>
                  <a:cubicBezTo>
                    <a:pt x="267521" y="14539"/>
                    <a:pt x="266573" y="19212"/>
                    <a:pt x="266573" y="26023"/>
                  </a:cubicBezTo>
                  <a:cubicBezTo>
                    <a:pt x="266573" y="32206"/>
                    <a:pt x="267557" y="36562"/>
                    <a:pt x="269523" y="39091"/>
                  </a:cubicBezTo>
                  <a:cubicBezTo>
                    <a:pt x="271491" y="41620"/>
                    <a:pt x="273914" y="42881"/>
                    <a:pt x="276793" y="42881"/>
                  </a:cubicBezTo>
                  <a:cubicBezTo>
                    <a:pt x="279815" y="42881"/>
                    <a:pt x="282272" y="41620"/>
                    <a:pt x="284169" y="39091"/>
                  </a:cubicBezTo>
                  <a:cubicBezTo>
                    <a:pt x="286136" y="36488"/>
                    <a:pt x="287120" y="31822"/>
                    <a:pt x="287120" y="25079"/>
                  </a:cubicBezTo>
                  <a:cubicBezTo>
                    <a:pt x="287120" y="18827"/>
                    <a:pt x="286136" y="14471"/>
                    <a:pt x="284169" y="12010"/>
                  </a:cubicBezTo>
                  <a:cubicBezTo>
                    <a:pt x="282202" y="9481"/>
                    <a:pt x="279744" y="8220"/>
                    <a:pt x="276793" y="8220"/>
                  </a:cubicBezTo>
                  <a:close/>
                  <a:moveTo>
                    <a:pt x="276899" y="101784"/>
                  </a:moveTo>
                  <a:lnTo>
                    <a:pt x="329684" y="0"/>
                  </a:lnTo>
                  <a:lnTo>
                    <a:pt x="339273" y="0"/>
                  </a:lnTo>
                  <a:lnTo>
                    <a:pt x="286698" y="101784"/>
                  </a:lnTo>
                  <a:lnTo>
                    <a:pt x="276899" y="101784"/>
                  </a:lnTo>
                  <a:close/>
                  <a:moveTo>
                    <a:pt x="318625" y="75546"/>
                  </a:moveTo>
                  <a:cubicBezTo>
                    <a:pt x="318625" y="68593"/>
                    <a:pt x="320344" y="62727"/>
                    <a:pt x="323783" y="57952"/>
                  </a:cubicBezTo>
                  <a:cubicBezTo>
                    <a:pt x="327297" y="53104"/>
                    <a:pt x="332354" y="50676"/>
                    <a:pt x="338956" y="50676"/>
                  </a:cubicBezTo>
                  <a:cubicBezTo>
                    <a:pt x="344998" y="50676"/>
                    <a:pt x="349988" y="52855"/>
                    <a:pt x="353919" y="57211"/>
                  </a:cubicBezTo>
                  <a:cubicBezTo>
                    <a:pt x="357925" y="61499"/>
                    <a:pt x="359928" y="67852"/>
                    <a:pt x="359928" y="76281"/>
                  </a:cubicBezTo>
                  <a:cubicBezTo>
                    <a:pt x="359928" y="84434"/>
                    <a:pt x="357925" y="90718"/>
                    <a:pt x="353919" y="95142"/>
                  </a:cubicBezTo>
                  <a:cubicBezTo>
                    <a:pt x="349914" y="99566"/>
                    <a:pt x="344964" y="101784"/>
                    <a:pt x="339064" y="101784"/>
                  </a:cubicBezTo>
                  <a:cubicBezTo>
                    <a:pt x="333237" y="101784"/>
                    <a:pt x="328355" y="99606"/>
                    <a:pt x="324417" y="95250"/>
                  </a:cubicBezTo>
                  <a:cubicBezTo>
                    <a:pt x="320553" y="90826"/>
                    <a:pt x="318625" y="84258"/>
                    <a:pt x="318625" y="75546"/>
                  </a:cubicBezTo>
                  <a:close/>
                  <a:moveTo>
                    <a:pt x="339273" y="58897"/>
                  </a:moveTo>
                  <a:cubicBezTo>
                    <a:pt x="336326" y="58897"/>
                    <a:pt x="333865" y="60164"/>
                    <a:pt x="331902" y="62693"/>
                  </a:cubicBezTo>
                  <a:cubicBezTo>
                    <a:pt x="329933" y="65222"/>
                    <a:pt x="328949" y="69888"/>
                    <a:pt x="328949" y="76706"/>
                  </a:cubicBezTo>
                  <a:cubicBezTo>
                    <a:pt x="328949" y="82889"/>
                    <a:pt x="329933" y="87239"/>
                    <a:pt x="331902" y="89768"/>
                  </a:cubicBezTo>
                  <a:cubicBezTo>
                    <a:pt x="333865" y="92296"/>
                    <a:pt x="336326" y="93564"/>
                    <a:pt x="339273" y="93564"/>
                  </a:cubicBezTo>
                  <a:cubicBezTo>
                    <a:pt x="342294" y="93564"/>
                    <a:pt x="344755" y="92296"/>
                    <a:pt x="346650" y="89768"/>
                  </a:cubicBezTo>
                  <a:cubicBezTo>
                    <a:pt x="348619" y="87239"/>
                    <a:pt x="349604" y="82572"/>
                    <a:pt x="349604" y="75755"/>
                  </a:cubicBezTo>
                  <a:cubicBezTo>
                    <a:pt x="349604" y="69578"/>
                    <a:pt x="348619" y="65222"/>
                    <a:pt x="346650" y="62693"/>
                  </a:cubicBezTo>
                  <a:cubicBezTo>
                    <a:pt x="344681" y="60164"/>
                    <a:pt x="342226" y="58897"/>
                    <a:pt x="339273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6275883-B697-4DB8-A66E-3ECC84F094CF}"/>
                </a:ext>
              </a:extLst>
            </p:cNvPr>
            <p:cNvSpPr/>
            <p:nvPr/>
          </p:nvSpPr>
          <p:spPr>
            <a:xfrm>
              <a:off x="804819" y="4345200"/>
              <a:ext cx="1280443" cy="6743"/>
            </a:xfrm>
            <a:custGeom>
              <a:avLst/>
              <a:gdLst>
                <a:gd name="connsiteX0" fmla="*/ 0 w 1280443"/>
                <a:gd name="connsiteY0" fmla="*/ 0 h 6743"/>
                <a:gd name="connsiteX1" fmla="*/ 1056685 w 1280443"/>
                <a:gd name="connsiteY1" fmla="*/ 0 h 6743"/>
                <a:gd name="connsiteX2" fmla="*/ 1280443 w 1280443"/>
                <a:gd name="connsiteY2" fmla="*/ 0 h 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0443" h="6743">
                  <a:moveTo>
                    <a:pt x="0" y="0"/>
                  </a:moveTo>
                  <a:lnTo>
                    <a:pt x="1056685" y="0"/>
                  </a:lnTo>
                  <a:lnTo>
                    <a:pt x="1280443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CE2DC0C-53A8-4352-AC9C-97B8AD567D96}"/>
                </a:ext>
              </a:extLst>
            </p:cNvPr>
            <p:cNvSpPr/>
            <p:nvPr/>
          </p:nvSpPr>
          <p:spPr>
            <a:xfrm>
              <a:off x="2071776" y="4331713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42"/>
                    <a:pt x="20931" y="0"/>
                    <a:pt x="13487" y="0"/>
                  </a:cubicBezTo>
                  <a:cubicBezTo>
                    <a:pt x="6035" y="0"/>
                    <a:pt x="0" y="6042"/>
                    <a:pt x="0" y="13487"/>
                  </a:cubicBezTo>
                  <a:cubicBezTo>
                    <a:pt x="0" y="20938"/>
                    <a:pt x="6035" y="26973"/>
                    <a:pt x="13487" y="26973"/>
                  </a:cubicBezTo>
                  <a:cubicBezTo>
                    <a:pt x="20931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534304A-6B36-434C-B554-CF16AF6AFC21}"/>
                </a:ext>
              </a:extLst>
            </p:cNvPr>
            <p:cNvSpPr/>
            <p:nvPr/>
          </p:nvSpPr>
          <p:spPr>
            <a:xfrm>
              <a:off x="7488908" y="4921919"/>
              <a:ext cx="846292" cy="124961"/>
            </a:xfrm>
            <a:custGeom>
              <a:avLst/>
              <a:gdLst>
                <a:gd name="connsiteX0" fmla="*/ 0 w 846292"/>
                <a:gd name="connsiteY0" fmla="*/ 67218 h 124961"/>
                <a:gd name="connsiteX1" fmla="*/ 12003 w 846292"/>
                <a:gd name="connsiteY1" fmla="*/ 66166 h 124961"/>
                <a:gd name="connsiteX2" fmla="*/ 15914 w 846292"/>
                <a:gd name="connsiteY2" fmla="*/ 77967 h 124961"/>
                <a:gd name="connsiteX3" fmla="*/ 25557 w 846292"/>
                <a:gd name="connsiteY3" fmla="*/ 85553 h 124961"/>
                <a:gd name="connsiteX4" fmla="*/ 40527 w 846292"/>
                <a:gd name="connsiteY4" fmla="*/ 88399 h 124961"/>
                <a:gd name="connsiteX5" fmla="*/ 53407 w 846292"/>
                <a:gd name="connsiteY5" fmla="*/ 86295 h 124961"/>
                <a:gd name="connsiteX6" fmla="*/ 61701 w 846292"/>
                <a:gd name="connsiteY6" fmla="*/ 80287 h 124961"/>
                <a:gd name="connsiteX7" fmla="*/ 64466 w 846292"/>
                <a:gd name="connsiteY7" fmla="*/ 71965 h 124961"/>
                <a:gd name="connsiteX8" fmla="*/ 61836 w 846292"/>
                <a:gd name="connsiteY8" fmla="*/ 64062 h 124961"/>
                <a:gd name="connsiteX9" fmla="*/ 53204 w 846292"/>
                <a:gd name="connsiteY9" fmla="*/ 58371 h 124961"/>
                <a:gd name="connsiteX10" fmla="*/ 35874 w 846292"/>
                <a:gd name="connsiteY10" fmla="*/ 53630 h 124961"/>
                <a:gd name="connsiteX11" fmla="*/ 17330 w 846292"/>
                <a:gd name="connsiteY11" fmla="*/ 47622 h 124961"/>
                <a:gd name="connsiteX12" fmla="*/ 7013 w 846292"/>
                <a:gd name="connsiteY12" fmla="*/ 38667 h 124961"/>
                <a:gd name="connsiteX13" fmla="*/ 3641 w 846292"/>
                <a:gd name="connsiteY13" fmla="*/ 26657 h 124961"/>
                <a:gd name="connsiteX14" fmla="*/ 7754 w 846292"/>
                <a:gd name="connsiteY14" fmla="*/ 12961 h 124961"/>
                <a:gd name="connsiteX15" fmla="*/ 19893 w 846292"/>
                <a:gd name="connsiteY15" fmla="*/ 3372 h 124961"/>
                <a:gd name="connsiteX16" fmla="*/ 37560 w 846292"/>
                <a:gd name="connsiteY16" fmla="*/ 0 h 124961"/>
                <a:gd name="connsiteX17" fmla="*/ 56576 w 846292"/>
                <a:gd name="connsiteY17" fmla="*/ 3473 h 124961"/>
                <a:gd name="connsiteX18" fmla="*/ 69119 w 846292"/>
                <a:gd name="connsiteY18" fmla="*/ 13696 h 124961"/>
                <a:gd name="connsiteX19" fmla="*/ 73839 w 846292"/>
                <a:gd name="connsiteY19" fmla="*/ 28868 h 124961"/>
                <a:gd name="connsiteX20" fmla="*/ 61634 w 846292"/>
                <a:gd name="connsiteY20" fmla="*/ 29819 h 124961"/>
                <a:gd name="connsiteX21" fmla="*/ 54958 w 846292"/>
                <a:gd name="connsiteY21" fmla="*/ 16015 h 124961"/>
                <a:gd name="connsiteX22" fmla="*/ 38099 w 846292"/>
                <a:gd name="connsiteY22" fmla="*/ 11275 h 124961"/>
                <a:gd name="connsiteX23" fmla="*/ 21173 w 846292"/>
                <a:gd name="connsiteY23" fmla="*/ 15591 h 124961"/>
                <a:gd name="connsiteX24" fmla="*/ 15914 w 846292"/>
                <a:gd name="connsiteY24" fmla="*/ 25706 h 124961"/>
                <a:gd name="connsiteX25" fmla="*/ 19690 w 846292"/>
                <a:gd name="connsiteY25" fmla="*/ 34344 h 124961"/>
                <a:gd name="connsiteX26" fmla="*/ 38976 w 846292"/>
                <a:gd name="connsiteY26" fmla="*/ 41195 h 124961"/>
                <a:gd name="connsiteX27" fmla="*/ 60353 w 846292"/>
                <a:gd name="connsiteY27" fmla="*/ 47305 h 124961"/>
                <a:gd name="connsiteX28" fmla="*/ 72760 w 846292"/>
                <a:gd name="connsiteY28" fmla="*/ 57211 h 124961"/>
                <a:gd name="connsiteX29" fmla="*/ 76806 w 846292"/>
                <a:gd name="connsiteY29" fmla="*/ 70907 h 124961"/>
                <a:gd name="connsiteX30" fmla="*/ 72356 w 846292"/>
                <a:gd name="connsiteY30" fmla="*/ 85452 h 124961"/>
                <a:gd name="connsiteX31" fmla="*/ 59611 w 846292"/>
                <a:gd name="connsiteY31" fmla="*/ 96093 h 124961"/>
                <a:gd name="connsiteX32" fmla="*/ 41067 w 846292"/>
                <a:gd name="connsiteY32" fmla="*/ 99883 h 124961"/>
                <a:gd name="connsiteX33" fmla="*/ 19151 w 846292"/>
                <a:gd name="connsiteY33" fmla="*/ 96093 h 124961"/>
                <a:gd name="connsiteX34" fmla="*/ 5259 w 846292"/>
                <a:gd name="connsiteY34" fmla="*/ 84501 h 124961"/>
                <a:gd name="connsiteX35" fmla="*/ 0 w 846292"/>
                <a:gd name="connsiteY35" fmla="*/ 67218 h 124961"/>
                <a:gd name="connsiteX36" fmla="*/ 90495 w 846292"/>
                <a:gd name="connsiteY36" fmla="*/ 15274 h 124961"/>
                <a:gd name="connsiteX37" fmla="*/ 90495 w 846292"/>
                <a:gd name="connsiteY37" fmla="*/ 1686 h 124961"/>
                <a:gd name="connsiteX38" fmla="*/ 102364 w 846292"/>
                <a:gd name="connsiteY38" fmla="*/ 1686 h 124961"/>
                <a:gd name="connsiteX39" fmla="*/ 102364 w 846292"/>
                <a:gd name="connsiteY39" fmla="*/ 15274 h 124961"/>
                <a:gd name="connsiteX40" fmla="*/ 90495 w 846292"/>
                <a:gd name="connsiteY40" fmla="*/ 15274 h 124961"/>
                <a:gd name="connsiteX41" fmla="*/ 90495 w 846292"/>
                <a:gd name="connsiteY41" fmla="*/ 98197 h 124961"/>
                <a:gd name="connsiteX42" fmla="*/ 90495 w 846292"/>
                <a:gd name="connsiteY42" fmla="*/ 28235 h 124961"/>
                <a:gd name="connsiteX43" fmla="*/ 102364 w 846292"/>
                <a:gd name="connsiteY43" fmla="*/ 28235 h 124961"/>
                <a:gd name="connsiteX44" fmla="*/ 102364 w 846292"/>
                <a:gd name="connsiteY44" fmla="*/ 98197 h 124961"/>
                <a:gd name="connsiteX45" fmla="*/ 90495 w 846292"/>
                <a:gd name="connsiteY45" fmla="*/ 98197 h 124961"/>
                <a:gd name="connsiteX46" fmla="*/ 117334 w 846292"/>
                <a:gd name="connsiteY46" fmla="*/ 98197 h 124961"/>
                <a:gd name="connsiteX47" fmla="*/ 117334 w 846292"/>
                <a:gd name="connsiteY47" fmla="*/ 28235 h 124961"/>
                <a:gd name="connsiteX48" fmla="*/ 127989 w 846292"/>
                <a:gd name="connsiteY48" fmla="*/ 28235 h 124961"/>
                <a:gd name="connsiteX49" fmla="*/ 127989 w 846292"/>
                <a:gd name="connsiteY49" fmla="*/ 38033 h 124961"/>
                <a:gd name="connsiteX50" fmla="*/ 136755 w 846292"/>
                <a:gd name="connsiteY50" fmla="*/ 29819 h 124961"/>
                <a:gd name="connsiteX51" fmla="*/ 149163 w 846292"/>
                <a:gd name="connsiteY51" fmla="*/ 26657 h 124961"/>
                <a:gd name="connsiteX52" fmla="*/ 161907 w 846292"/>
                <a:gd name="connsiteY52" fmla="*/ 29920 h 124961"/>
                <a:gd name="connsiteX53" fmla="*/ 168988 w 846292"/>
                <a:gd name="connsiteY53" fmla="*/ 38876 h 124961"/>
                <a:gd name="connsiteX54" fmla="*/ 190567 w 846292"/>
                <a:gd name="connsiteY54" fmla="*/ 26657 h 124961"/>
                <a:gd name="connsiteX55" fmla="*/ 206616 w 846292"/>
                <a:gd name="connsiteY55" fmla="*/ 32449 h 124961"/>
                <a:gd name="connsiteX56" fmla="*/ 212213 w 846292"/>
                <a:gd name="connsiteY56" fmla="*/ 50150 h 124961"/>
                <a:gd name="connsiteX57" fmla="*/ 212213 w 846292"/>
                <a:gd name="connsiteY57" fmla="*/ 98197 h 124961"/>
                <a:gd name="connsiteX58" fmla="*/ 200413 w 846292"/>
                <a:gd name="connsiteY58" fmla="*/ 98197 h 124961"/>
                <a:gd name="connsiteX59" fmla="*/ 200413 w 846292"/>
                <a:gd name="connsiteY59" fmla="*/ 54156 h 124961"/>
                <a:gd name="connsiteX60" fmla="*/ 199198 w 846292"/>
                <a:gd name="connsiteY60" fmla="*/ 43933 h 124961"/>
                <a:gd name="connsiteX61" fmla="*/ 195018 w 846292"/>
                <a:gd name="connsiteY61" fmla="*/ 38876 h 124961"/>
                <a:gd name="connsiteX62" fmla="*/ 187937 w 846292"/>
                <a:gd name="connsiteY62" fmla="*/ 36981 h 124961"/>
                <a:gd name="connsiteX63" fmla="*/ 175597 w 846292"/>
                <a:gd name="connsiteY63" fmla="*/ 41930 h 124961"/>
                <a:gd name="connsiteX64" fmla="*/ 170742 w 846292"/>
                <a:gd name="connsiteY64" fmla="*/ 57528 h 124961"/>
                <a:gd name="connsiteX65" fmla="*/ 170742 w 846292"/>
                <a:gd name="connsiteY65" fmla="*/ 98197 h 124961"/>
                <a:gd name="connsiteX66" fmla="*/ 158941 w 846292"/>
                <a:gd name="connsiteY66" fmla="*/ 98197 h 124961"/>
                <a:gd name="connsiteX67" fmla="*/ 158941 w 846292"/>
                <a:gd name="connsiteY67" fmla="*/ 52787 h 124961"/>
                <a:gd name="connsiteX68" fmla="*/ 156041 w 846292"/>
                <a:gd name="connsiteY68" fmla="*/ 40986 h 124961"/>
                <a:gd name="connsiteX69" fmla="*/ 146533 w 846292"/>
                <a:gd name="connsiteY69" fmla="*/ 36981 h 124961"/>
                <a:gd name="connsiteX70" fmla="*/ 137295 w 846292"/>
                <a:gd name="connsiteY70" fmla="*/ 39617 h 124961"/>
                <a:gd name="connsiteX71" fmla="*/ 131158 w 846292"/>
                <a:gd name="connsiteY71" fmla="*/ 47305 h 124961"/>
                <a:gd name="connsiteX72" fmla="*/ 129270 w 846292"/>
                <a:gd name="connsiteY72" fmla="*/ 61951 h 124961"/>
                <a:gd name="connsiteX73" fmla="*/ 129270 w 846292"/>
                <a:gd name="connsiteY73" fmla="*/ 98197 h 124961"/>
                <a:gd name="connsiteX74" fmla="*/ 117334 w 846292"/>
                <a:gd name="connsiteY74" fmla="*/ 98197 h 124961"/>
                <a:gd name="connsiteX75" fmla="*/ 225228 w 846292"/>
                <a:gd name="connsiteY75" fmla="*/ 124961 h 124961"/>
                <a:gd name="connsiteX76" fmla="*/ 225228 w 846292"/>
                <a:gd name="connsiteY76" fmla="*/ 28235 h 124961"/>
                <a:gd name="connsiteX77" fmla="*/ 236084 w 846292"/>
                <a:gd name="connsiteY77" fmla="*/ 28235 h 124961"/>
                <a:gd name="connsiteX78" fmla="*/ 236084 w 846292"/>
                <a:gd name="connsiteY78" fmla="*/ 37298 h 124961"/>
                <a:gd name="connsiteX79" fmla="*/ 244649 w 846292"/>
                <a:gd name="connsiteY79" fmla="*/ 29394 h 124961"/>
                <a:gd name="connsiteX80" fmla="*/ 256314 w 846292"/>
                <a:gd name="connsiteY80" fmla="*/ 26657 h 124961"/>
                <a:gd name="connsiteX81" fmla="*/ 272162 w 846292"/>
                <a:gd name="connsiteY81" fmla="*/ 31289 h 124961"/>
                <a:gd name="connsiteX82" fmla="*/ 282479 w 846292"/>
                <a:gd name="connsiteY82" fmla="*/ 44358 h 124961"/>
                <a:gd name="connsiteX83" fmla="*/ 286053 w 846292"/>
                <a:gd name="connsiteY83" fmla="*/ 62693 h 124961"/>
                <a:gd name="connsiteX84" fmla="*/ 282142 w 846292"/>
                <a:gd name="connsiteY84" fmla="*/ 82080 h 124961"/>
                <a:gd name="connsiteX85" fmla="*/ 270948 w 846292"/>
                <a:gd name="connsiteY85" fmla="*/ 95250 h 124961"/>
                <a:gd name="connsiteX86" fmla="*/ 255505 w 846292"/>
                <a:gd name="connsiteY86" fmla="*/ 99782 h 124961"/>
                <a:gd name="connsiteX87" fmla="*/ 244851 w 846292"/>
                <a:gd name="connsiteY87" fmla="*/ 97253 h 124961"/>
                <a:gd name="connsiteX88" fmla="*/ 237164 w 846292"/>
                <a:gd name="connsiteY88" fmla="*/ 90928 h 124961"/>
                <a:gd name="connsiteX89" fmla="*/ 237164 w 846292"/>
                <a:gd name="connsiteY89" fmla="*/ 124961 h 124961"/>
                <a:gd name="connsiteX90" fmla="*/ 225228 w 846292"/>
                <a:gd name="connsiteY90" fmla="*/ 124961 h 124961"/>
                <a:gd name="connsiteX91" fmla="*/ 236018 w 846292"/>
                <a:gd name="connsiteY91" fmla="*/ 63637 h 124961"/>
                <a:gd name="connsiteX92" fmla="*/ 241479 w 846292"/>
                <a:gd name="connsiteY92" fmla="*/ 83550 h 124961"/>
                <a:gd name="connsiteX93" fmla="*/ 254764 w 846292"/>
                <a:gd name="connsiteY93" fmla="*/ 89977 h 124961"/>
                <a:gd name="connsiteX94" fmla="*/ 268250 w 846292"/>
                <a:gd name="connsiteY94" fmla="*/ 83341 h 124961"/>
                <a:gd name="connsiteX95" fmla="*/ 273915 w 846292"/>
                <a:gd name="connsiteY95" fmla="*/ 62585 h 124961"/>
                <a:gd name="connsiteX96" fmla="*/ 268318 w 846292"/>
                <a:gd name="connsiteY96" fmla="*/ 42672 h 124961"/>
                <a:gd name="connsiteX97" fmla="*/ 255304 w 846292"/>
                <a:gd name="connsiteY97" fmla="*/ 35929 h 124961"/>
                <a:gd name="connsiteX98" fmla="*/ 241817 w 846292"/>
                <a:gd name="connsiteY98" fmla="*/ 43090 h 124961"/>
                <a:gd name="connsiteX99" fmla="*/ 236018 w 846292"/>
                <a:gd name="connsiteY99" fmla="*/ 63637 h 124961"/>
                <a:gd name="connsiteX100" fmla="*/ 299203 w 846292"/>
                <a:gd name="connsiteY100" fmla="*/ 98197 h 124961"/>
                <a:gd name="connsiteX101" fmla="*/ 299203 w 846292"/>
                <a:gd name="connsiteY101" fmla="*/ 1686 h 124961"/>
                <a:gd name="connsiteX102" fmla="*/ 311004 w 846292"/>
                <a:gd name="connsiteY102" fmla="*/ 1686 h 124961"/>
                <a:gd name="connsiteX103" fmla="*/ 311004 w 846292"/>
                <a:gd name="connsiteY103" fmla="*/ 98197 h 124961"/>
                <a:gd name="connsiteX104" fmla="*/ 299203 w 846292"/>
                <a:gd name="connsiteY104" fmla="*/ 98197 h 124961"/>
                <a:gd name="connsiteX105" fmla="*/ 374323 w 846292"/>
                <a:gd name="connsiteY105" fmla="*/ 75647 h 124961"/>
                <a:gd name="connsiteX106" fmla="*/ 386529 w 846292"/>
                <a:gd name="connsiteY106" fmla="*/ 77232 h 124961"/>
                <a:gd name="connsiteX107" fmla="*/ 375807 w 846292"/>
                <a:gd name="connsiteY107" fmla="*/ 93881 h 124961"/>
                <a:gd name="connsiteX108" fmla="*/ 355779 w 846292"/>
                <a:gd name="connsiteY108" fmla="*/ 99782 h 124961"/>
                <a:gd name="connsiteX109" fmla="*/ 331436 w 846292"/>
                <a:gd name="connsiteY109" fmla="*/ 90402 h 124961"/>
                <a:gd name="connsiteX110" fmla="*/ 322467 w 846292"/>
                <a:gd name="connsiteY110" fmla="*/ 63846 h 124961"/>
                <a:gd name="connsiteX111" fmla="*/ 331571 w 846292"/>
                <a:gd name="connsiteY111" fmla="*/ 36455 h 124961"/>
                <a:gd name="connsiteX112" fmla="*/ 355172 w 846292"/>
                <a:gd name="connsiteY112" fmla="*/ 26657 h 124961"/>
                <a:gd name="connsiteX113" fmla="*/ 378032 w 846292"/>
                <a:gd name="connsiteY113" fmla="*/ 36246 h 124961"/>
                <a:gd name="connsiteX114" fmla="*/ 387001 w 846292"/>
                <a:gd name="connsiteY114" fmla="*/ 63111 h 124961"/>
                <a:gd name="connsiteX115" fmla="*/ 386867 w 846292"/>
                <a:gd name="connsiteY115" fmla="*/ 66274 h 124961"/>
                <a:gd name="connsiteX116" fmla="*/ 334740 w 846292"/>
                <a:gd name="connsiteY116" fmla="*/ 66274 h 124961"/>
                <a:gd name="connsiteX117" fmla="*/ 341281 w 846292"/>
                <a:gd name="connsiteY117" fmla="*/ 83867 h 124961"/>
                <a:gd name="connsiteX118" fmla="*/ 355914 w 846292"/>
                <a:gd name="connsiteY118" fmla="*/ 89977 h 124961"/>
                <a:gd name="connsiteX119" fmla="*/ 366973 w 846292"/>
                <a:gd name="connsiteY119" fmla="*/ 86605 h 124961"/>
                <a:gd name="connsiteX120" fmla="*/ 374323 w 846292"/>
                <a:gd name="connsiteY120" fmla="*/ 75647 h 124961"/>
                <a:gd name="connsiteX121" fmla="*/ 335347 w 846292"/>
                <a:gd name="connsiteY121" fmla="*/ 56476 h 124961"/>
                <a:gd name="connsiteX122" fmla="*/ 374458 w 846292"/>
                <a:gd name="connsiteY122" fmla="*/ 56476 h 124961"/>
                <a:gd name="connsiteX123" fmla="*/ 370008 w 846292"/>
                <a:gd name="connsiteY123" fmla="*/ 43306 h 124961"/>
                <a:gd name="connsiteX124" fmla="*/ 355240 w 846292"/>
                <a:gd name="connsiteY124" fmla="*/ 36455 h 124961"/>
                <a:gd name="connsiteX125" fmla="*/ 341551 w 846292"/>
                <a:gd name="connsiteY125" fmla="*/ 41930 h 124961"/>
                <a:gd name="connsiteX126" fmla="*/ 335347 w 846292"/>
                <a:gd name="connsiteY126" fmla="*/ 56476 h 124961"/>
                <a:gd name="connsiteX127" fmla="*/ 389698 w 846292"/>
                <a:gd name="connsiteY127" fmla="*/ 124961 h 124961"/>
                <a:gd name="connsiteX128" fmla="*/ 389698 w 846292"/>
                <a:gd name="connsiteY128" fmla="*/ 116424 h 124961"/>
                <a:gd name="connsiteX129" fmla="*/ 468191 w 846292"/>
                <a:gd name="connsiteY129" fmla="*/ 116424 h 124961"/>
                <a:gd name="connsiteX130" fmla="*/ 468191 w 846292"/>
                <a:gd name="connsiteY130" fmla="*/ 124961 h 124961"/>
                <a:gd name="connsiteX131" fmla="*/ 389698 w 846292"/>
                <a:gd name="connsiteY131" fmla="*/ 124961 h 124961"/>
                <a:gd name="connsiteX132" fmla="*/ 474665 w 846292"/>
                <a:gd name="connsiteY132" fmla="*/ 98197 h 124961"/>
                <a:gd name="connsiteX133" fmla="*/ 474665 w 846292"/>
                <a:gd name="connsiteY133" fmla="*/ 28235 h 124961"/>
                <a:gd name="connsiteX134" fmla="*/ 485320 w 846292"/>
                <a:gd name="connsiteY134" fmla="*/ 28235 h 124961"/>
                <a:gd name="connsiteX135" fmla="*/ 485320 w 846292"/>
                <a:gd name="connsiteY135" fmla="*/ 38876 h 124961"/>
                <a:gd name="connsiteX136" fmla="*/ 492872 w 846292"/>
                <a:gd name="connsiteY136" fmla="*/ 29077 h 124961"/>
                <a:gd name="connsiteX137" fmla="*/ 500492 w 846292"/>
                <a:gd name="connsiteY137" fmla="*/ 26657 h 124961"/>
                <a:gd name="connsiteX138" fmla="*/ 512697 w 846292"/>
                <a:gd name="connsiteY138" fmla="*/ 30446 h 124961"/>
                <a:gd name="connsiteX139" fmla="*/ 508584 w 846292"/>
                <a:gd name="connsiteY139" fmla="*/ 41512 h 124961"/>
                <a:gd name="connsiteX140" fmla="*/ 499952 w 846292"/>
                <a:gd name="connsiteY140" fmla="*/ 38876 h 124961"/>
                <a:gd name="connsiteX141" fmla="*/ 492872 w 846292"/>
                <a:gd name="connsiteY141" fmla="*/ 41303 h 124961"/>
                <a:gd name="connsiteX142" fmla="*/ 488421 w 846292"/>
                <a:gd name="connsiteY142" fmla="*/ 47730 h 124961"/>
                <a:gd name="connsiteX143" fmla="*/ 486533 w 846292"/>
                <a:gd name="connsiteY143" fmla="*/ 61533 h 124961"/>
                <a:gd name="connsiteX144" fmla="*/ 486533 w 846292"/>
                <a:gd name="connsiteY144" fmla="*/ 98197 h 124961"/>
                <a:gd name="connsiteX145" fmla="*/ 474665 w 846292"/>
                <a:gd name="connsiteY145" fmla="*/ 98197 h 124961"/>
                <a:gd name="connsiteX146" fmla="*/ 569881 w 846292"/>
                <a:gd name="connsiteY146" fmla="*/ 75647 h 124961"/>
                <a:gd name="connsiteX147" fmla="*/ 582087 w 846292"/>
                <a:gd name="connsiteY147" fmla="*/ 77232 h 124961"/>
                <a:gd name="connsiteX148" fmla="*/ 571365 w 846292"/>
                <a:gd name="connsiteY148" fmla="*/ 93881 h 124961"/>
                <a:gd name="connsiteX149" fmla="*/ 551337 w 846292"/>
                <a:gd name="connsiteY149" fmla="*/ 99782 h 124961"/>
                <a:gd name="connsiteX150" fmla="*/ 526993 w 846292"/>
                <a:gd name="connsiteY150" fmla="*/ 90402 h 124961"/>
                <a:gd name="connsiteX151" fmla="*/ 518025 w 846292"/>
                <a:gd name="connsiteY151" fmla="*/ 63846 h 124961"/>
                <a:gd name="connsiteX152" fmla="*/ 527128 w 846292"/>
                <a:gd name="connsiteY152" fmla="*/ 36455 h 124961"/>
                <a:gd name="connsiteX153" fmla="*/ 550730 w 846292"/>
                <a:gd name="connsiteY153" fmla="*/ 26657 h 124961"/>
                <a:gd name="connsiteX154" fmla="*/ 573590 w 846292"/>
                <a:gd name="connsiteY154" fmla="*/ 36246 h 124961"/>
                <a:gd name="connsiteX155" fmla="*/ 582558 w 846292"/>
                <a:gd name="connsiteY155" fmla="*/ 63111 h 124961"/>
                <a:gd name="connsiteX156" fmla="*/ 582424 w 846292"/>
                <a:gd name="connsiteY156" fmla="*/ 66274 h 124961"/>
                <a:gd name="connsiteX157" fmla="*/ 530297 w 846292"/>
                <a:gd name="connsiteY157" fmla="*/ 66274 h 124961"/>
                <a:gd name="connsiteX158" fmla="*/ 536839 w 846292"/>
                <a:gd name="connsiteY158" fmla="*/ 83867 h 124961"/>
                <a:gd name="connsiteX159" fmla="*/ 551472 w 846292"/>
                <a:gd name="connsiteY159" fmla="*/ 89977 h 124961"/>
                <a:gd name="connsiteX160" fmla="*/ 562531 w 846292"/>
                <a:gd name="connsiteY160" fmla="*/ 86605 h 124961"/>
                <a:gd name="connsiteX161" fmla="*/ 569881 w 846292"/>
                <a:gd name="connsiteY161" fmla="*/ 75647 h 124961"/>
                <a:gd name="connsiteX162" fmla="*/ 530905 w 846292"/>
                <a:gd name="connsiteY162" fmla="*/ 56476 h 124961"/>
                <a:gd name="connsiteX163" fmla="*/ 570016 w 846292"/>
                <a:gd name="connsiteY163" fmla="*/ 56476 h 124961"/>
                <a:gd name="connsiteX164" fmla="*/ 565566 w 846292"/>
                <a:gd name="connsiteY164" fmla="*/ 43306 h 124961"/>
                <a:gd name="connsiteX165" fmla="*/ 550797 w 846292"/>
                <a:gd name="connsiteY165" fmla="*/ 36455 h 124961"/>
                <a:gd name="connsiteX166" fmla="*/ 537108 w 846292"/>
                <a:gd name="connsiteY166" fmla="*/ 41930 h 124961"/>
                <a:gd name="connsiteX167" fmla="*/ 530905 w 846292"/>
                <a:gd name="connsiteY167" fmla="*/ 56476 h 124961"/>
                <a:gd name="connsiteX168" fmla="*/ 596113 w 846292"/>
                <a:gd name="connsiteY168" fmla="*/ 124961 h 124961"/>
                <a:gd name="connsiteX169" fmla="*/ 596113 w 846292"/>
                <a:gd name="connsiteY169" fmla="*/ 28235 h 124961"/>
                <a:gd name="connsiteX170" fmla="*/ 606969 w 846292"/>
                <a:gd name="connsiteY170" fmla="*/ 28235 h 124961"/>
                <a:gd name="connsiteX171" fmla="*/ 606969 w 846292"/>
                <a:gd name="connsiteY171" fmla="*/ 37298 h 124961"/>
                <a:gd name="connsiteX172" fmla="*/ 615534 w 846292"/>
                <a:gd name="connsiteY172" fmla="*/ 29394 h 124961"/>
                <a:gd name="connsiteX173" fmla="*/ 627199 w 846292"/>
                <a:gd name="connsiteY173" fmla="*/ 26657 h 124961"/>
                <a:gd name="connsiteX174" fmla="*/ 643047 w 846292"/>
                <a:gd name="connsiteY174" fmla="*/ 31289 h 124961"/>
                <a:gd name="connsiteX175" fmla="*/ 653364 w 846292"/>
                <a:gd name="connsiteY175" fmla="*/ 44358 h 124961"/>
                <a:gd name="connsiteX176" fmla="*/ 656938 w 846292"/>
                <a:gd name="connsiteY176" fmla="*/ 62693 h 124961"/>
                <a:gd name="connsiteX177" fmla="*/ 653027 w 846292"/>
                <a:gd name="connsiteY177" fmla="*/ 82080 h 124961"/>
                <a:gd name="connsiteX178" fmla="*/ 641833 w 846292"/>
                <a:gd name="connsiteY178" fmla="*/ 95250 h 124961"/>
                <a:gd name="connsiteX179" fmla="*/ 626390 w 846292"/>
                <a:gd name="connsiteY179" fmla="*/ 99782 h 124961"/>
                <a:gd name="connsiteX180" fmla="*/ 615736 w 846292"/>
                <a:gd name="connsiteY180" fmla="*/ 97253 h 124961"/>
                <a:gd name="connsiteX181" fmla="*/ 608049 w 846292"/>
                <a:gd name="connsiteY181" fmla="*/ 90928 h 124961"/>
                <a:gd name="connsiteX182" fmla="*/ 608049 w 846292"/>
                <a:gd name="connsiteY182" fmla="*/ 124961 h 124961"/>
                <a:gd name="connsiteX183" fmla="*/ 596113 w 846292"/>
                <a:gd name="connsiteY183" fmla="*/ 124961 h 124961"/>
                <a:gd name="connsiteX184" fmla="*/ 606903 w 846292"/>
                <a:gd name="connsiteY184" fmla="*/ 63637 h 124961"/>
                <a:gd name="connsiteX185" fmla="*/ 612364 w 846292"/>
                <a:gd name="connsiteY185" fmla="*/ 83550 h 124961"/>
                <a:gd name="connsiteX186" fmla="*/ 625649 w 846292"/>
                <a:gd name="connsiteY186" fmla="*/ 89977 h 124961"/>
                <a:gd name="connsiteX187" fmla="*/ 639135 w 846292"/>
                <a:gd name="connsiteY187" fmla="*/ 83341 h 124961"/>
                <a:gd name="connsiteX188" fmla="*/ 644800 w 846292"/>
                <a:gd name="connsiteY188" fmla="*/ 62585 h 124961"/>
                <a:gd name="connsiteX189" fmla="*/ 639203 w 846292"/>
                <a:gd name="connsiteY189" fmla="*/ 42672 h 124961"/>
                <a:gd name="connsiteX190" fmla="*/ 626189 w 846292"/>
                <a:gd name="connsiteY190" fmla="*/ 35929 h 124961"/>
                <a:gd name="connsiteX191" fmla="*/ 612702 w 846292"/>
                <a:gd name="connsiteY191" fmla="*/ 43090 h 124961"/>
                <a:gd name="connsiteX192" fmla="*/ 606903 w 846292"/>
                <a:gd name="connsiteY192" fmla="*/ 63637 h 124961"/>
                <a:gd name="connsiteX193" fmla="*/ 718235 w 846292"/>
                <a:gd name="connsiteY193" fmla="*/ 75647 h 124961"/>
                <a:gd name="connsiteX194" fmla="*/ 730441 w 846292"/>
                <a:gd name="connsiteY194" fmla="*/ 77232 h 124961"/>
                <a:gd name="connsiteX195" fmla="*/ 719719 w 846292"/>
                <a:gd name="connsiteY195" fmla="*/ 93881 h 124961"/>
                <a:gd name="connsiteX196" fmla="*/ 699691 w 846292"/>
                <a:gd name="connsiteY196" fmla="*/ 99782 h 124961"/>
                <a:gd name="connsiteX197" fmla="*/ 675347 w 846292"/>
                <a:gd name="connsiteY197" fmla="*/ 90402 h 124961"/>
                <a:gd name="connsiteX198" fmla="*/ 666379 w 846292"/>
                <a:gd name="connsiteY198" fmla="*/ 63846 h 124961"/>
                <a:gd name="connsiteX199" fmla="*/ 675482 w 846292"/>
                <a:gd name="connsiteY199" fmla="*/ 36455 h 124961"/>
                <a:gd name="connsiteX200" fmla="*/ 699084 w 846292"/>
                <a:gd name="connsiteY200" fmla="*/ 26657 h 124961"/>
                <a:gd name="connsiteX201" fmla="*/ 721944 w 846292"/>
                <a:gd name="connsiteY201" fmla="*/ 36246 h 124961"/>
                <a:gd name="connsiteX202" fmla="*/ 730912 w 846292"/>
                <a:gd name="connsiteY202" fmla="*/ 63111 h 124961"/>
                <a:gd name="connsiteX203" fmla="*/ 730778 w 846292"/>
                <a:gd name="connsiteY203" fmla="*/ 66274 h 124961"/>
                <a:gd name="connsiteX204" fmla="*/ 678651 w 846292"/>
                <a:gd name="connsiteY204" fmla="*/ 66274 h 124961"/>
                <a:gd name="connsiteX205" fmla="*/ 685193 w 846292"/>
                <a:gd name="connsiteY205" fmla="*/ 83867 h 124961"/>
                <a:gd name="connsiteX206" fmla="*/ 699826 w 846292"/>
                <a:gd name="connsiteY206" fmla="*/ 89977 h 124961"/>
                <a:gd name="connsiteX207" fmla="*/ 710885 w 846292"/>
                <a:gd name="connsiteY207" fmla="*/ 86605 h 124961"/>
                <a:gd name="connsiteX208" fmla="*/ 718235 w 846292"/>
                <a:gd name="connsiteY208" fmla="*/ 75647 h 124961"/>
                <a:gd name="connsiteX209" fmla="*/ 679259 w 846292"/>
                <a:gd name="connsiteY209" fmla="*/ 56476 h 124961"/>
                <a:gd name="connsiteX210" fmla="*/ 718370 w 846292"/>
                <a:gd name="connsiteY210" fmla="*/ 56476 h 124961"/>
                <a:gd name="connsiteX211" fmla="*/ 713920 w 846292"/>
                <a:gd name="connsiteY211" fmla="*/ 43306 h 124961"/>
                <a:gd name="connsiteX212" fmla="*/ 699151 w 846292"/>
                <a:gd name="connsiteY212" fmla="*/ 36455 h 124961"/>
                <a:gd name="connsiteX213" fmla="*/ 685462 w 846292"/>
                <a:gd name="connsiteY213" fmla="*/ 41930 h 124961"/>
                <a:gd name="connsiteX214" fmla="*/ 679259 w 846292"/>
                <a:gd name="connsiteY214" fmla="*/ 56476 h 124961"/>
                <a:gd name="connsiteX215" fmla="*/ 790187 w 846292"/>
                <a:gd name="connsiteY215" fmla="*/ 89559 h 124961"/>
                <a:gd name="connsiteX216" fmla="*/ 777442 w 846292"/>
                <a:gd name="connsiteY216" fmla="*/ 97462 h 124961"/>
                <a:gd name="connsiteX217" fmla="*/ 764428 w 846292"/>
                <a:gd name="connsiteY217" fmla="*/ 99782 h 124961"/>
                <a:gd name="connsiteX218" fmla="*/ 746692 w 846292"/>
                <a:gd name="connsiteY218" fmla="*/ 94191 h 124961"/>
                <a:gd name="connsiteX219" fmla="*/ 740488 w 846292"/>
                <a:gd name="connsiteY219" fmla="*/ 79761 h 124961"/>
                <a:gd name="connsiteX220" fmla="*/ 742781 w 846292"/>
                <a:gd name="connsiteY220" fmla="*/ 70381 h 124961"/>
                <a:gd name="connsiteX221" fmla="*/ 748985 w 846292"/>
                <a:gd name="connsiteY221" fmla="*/ 63637 h 124961"/>
                <a:gd name="connsiteX222" fmla="*/ 757549 w 846292"/>
                <a:gd name="connsiteY222" fmla="*/ 59632 h 124961"/>
                <a:gd name="connsiteX223" fmla="*/ 768068 w 846292"/>
                <a:gd name="connsiteY223" fmla="*/ 57845 h 124961"/>
                <a:gd name="connsiteX224" fmla="*/ 789175 w 846292"/>
                <a:gd name="connsiteY224" fmla="*/ 53839 h 124961"/>
                <a:gd name="connsiteX225" fmla="*/ 789243 w 846292"/>
                <a:gd name="connsiteY225" fmla="*/ 50676 h 124961"/>
                <a:gd name="connsiteX226" fmla="*/ 785871 w 846292"/>
                <a:gd name="connsiteY226" fmla="*/ 40460 h 124961"/>
                <a:gd name="connsiteX227" fmla="*/ 772384 w 846292"/>
                <a:gd name="connsiteY227" fmla="*/ 36455 h 124961"/>
                <a:gd name="connsiteX228" fmla="*/ 759977 w 846292"/>
                <a:gd name="connsiteY228" fmla="*/ 39402 h 124961"/>
                <a:gd name="connsiteX229" fmla="*/ 754177 w 846292"/>
                <a:gd name="connsiteY229" fmla="*/ 49834 h 124961"/>
                <a:gd name="connsiteX230" fmla="*/ 742579 w 846292"/>
                <a:gd name="connsiteY230" fmla="*/ 48256 h 124961"/>
                <a:gd name="connsiteX231" fmla="*/ 747771 w 846292"/>
                <a:gd name="connsiteY231" fmla="*/ 36246 h 124961"/>
                <a:gd name="connsiteX232" fmla="*/ 758156 w 846292"/>
                <a:gd name="connsiteY232" fmla="*/ 29185 h 124961"/>
                <a:gd name="connsiteX233" fmla="*/ 774070 w 846292"/>
                <a:gd name="connsiteY233" fmla="*/ 26657 h 124961"/>
                <a:gd name="connsiteX234" fmla="*/ 788636 w 846292"/>
                <a:gd name="connsiteY234" fmla="*/ 28761 h 124961"/>
                <a:gd name="connsiteX235" fmla="*/ 796863 w 846292"/>
                <a:gd name="connsiteY235" fmla="*/ 34135 h 124961"/>
                <a:gd name="connsiteX236" fmla="*/ 800572 w 846292"/>
                <a:gd name="connsiteY236" fmla="*/ 42146 h 124961"/>
                <a:gd name="connsiteX237" fmla="*/ 801179 w 846292"/>
                <a:gd name="connsiteY237" fmla="*/ 53104 h 124961"/>
                <a:gd name="connsiteX238" fmla="*/ 801179 w 846292"/>
                <a:gd name="connsiteY238" fmla="*/ 68904 h 124961"/>
                <a:gd name="connsiteX239" fmla="*/ 801920 w 846292"/>
                <a:gd name="connsiteY239" fmla="*/ 89876 h 124961"/>
                <a:gd name="connsiteX240" fmla="*/ 804955 w 846292"/>
                <a:gd name="connsiteY240" fmla="*/ 98197 h 124961"/>
                <a:gd name="connsiteX241" fmla="*/ 792547 w 846292"/>
                <a:gd name="connsiteY241" fmla="*/ 98197 h 124961"/>
                <a:gd name="connsiteX242" fmla="*/ 790187 w 846292"/>
                <a:gd name="connsiteY242" fmla="*/ 89559 h 124961"/>
                <a:gd name="connsiteX243" fmla="*/ 789175 w 846292"/>
                <a:gd name="connsiteY243" fmla="*/ 63111 h 124961"/>
                <a:gd name="connsiteX244" fmla="*/ 769754 w 846292"/>
                <a:gd name="connsiteY244" fmla="*/ 67535 h 124961"/>
                <a:gd name="connsiteX245" fmla="*/ 759437 w 846292"/>
                <a:gd name="connsiteY245" fmla="*/ 69962 h 124961"/>
                <a:gd name="connsiteX246" fmla="*/ 754784 w 846292"/>
                <a:gd name="connsiteY246" fmla="*/ 73752 h 124961"/>
                <a:gd name="connsiteX247" fmla="*/ 753098 w 846292"/>
                <a:gd name="connsiteY247" fmla="*/ 79444 h 124961"/>
                <a:gd name="connsiteX248" fmla="*/ 756740 w 846292"/>
                <a:gd name="connsiteY248" fmla="*/ 87347 h 124961"/>
                <a:gd name="connsiteX249" fmla="*/ 767259 w 846292"/>
                <a:gd name="connsiteY249" fmla="*/ 90509 h 124961"/>
                <a:gd name="connsiteX250" fmla="*/ 779330 w 846292"/>
                <a:gd name="connsiteY250" fmla="*/ 87556 h 124961"/>
                <a:gd name="connsiteX251" fmla="*/ 787288 w 846292"/>
                <a:gd name="connsiteY251" fmla="*/ 79336 h 124961"/>
                <a:gd name="connsiteX252" fmla="*/ 789175 w 846292"/>
                <a:gd name="connsiteY252" fmla="*/ 67434 h 124961"/>
                <a:gd name="connsiteX253" fmla="*/ 789175 w 846292"/>
                <a:gd name="connsiteY253" fmla="*/ 63111 h 124961"/>
                <a:gd name="connsiteX254" fmla="*/ 844606 w 846292"/>
                <a:gd name="connsiteY254" fmla="*/ 87556 h 124961"/>
                <a:gd name="connsiteX255" fmla="*/ 846292 w 846292"/>
                <a:gd name="connsiteY255" fmla="*/ 98096 h 124961"/>
                <a:gd name="connsiteX256" fmla="*/ 837323 w 846292"/>
                <a:gd name="connsiteY256" fmla="*/ 99148 h 124961"/>
                <a:gd name="connsiteX257" fmla="*/ 827275 w 846292"/>
                <a:gd name="connsiteY257" fmla="*/ 97145 h 124961"/>
                <a:gd name="connsiteX258" fmla="*/ 822353 w 846292"/>
                <a:gd name="connsiteY258" fmla="*/ 91770 h 124961"/>
                <a:gd name="connsiteX259" fmla="*/ 820869 w 846292"/>
                <a:gd name="connsiteY259" fmla="*/ 77758 h 124961"/>
                <a:gd name="connsiteX260" fmla="*/ 820869 w 846292"/>
                <a:gd name="connsiteY260" fmla="*/ 37507 h 124961"/>
                <a:gd name="connsiteX261" fmla="*/ 812238 w 846292"/>
                <a:gd name="connsiteY261" fmla="*/ 37507 h 124961"/>
                <a:gd name="connsiteX262" fmla="*/ 812238 w 846292"/>
                <a:gd name="connsiteY262" fmla="*/ 28235 h 124961"/>
                <a:gd name="connsiteX263" fmla="*/ 820869 w 846292"/>
                <a:gd name="connsiteY263" fmla="*/ 28235 h 124961"/>
                <a:gd name="connsiteX264" fmla="*/ 820869 w 846292"/>
                <a:gd name="connsiteY264" fmla="*/ 10958 h 124961"/>
                <a:gd name="connsiteX265" fmla="*/ 832670 w 846292"/>
                <a:gd name="connsiteY265" fmla="*/ 3790 h 124961"/>
                <a:gd name="connsiteX266" fmla="*/ 832670 w 846292"/>
                <a:gd name="connsiteY266" fmla="*/ 28235 h 124961"/>
                <a:gd name="connsiteX267" fmla="*/ 844606 w 846292"/>
                <a:gd name="connsiteY267" fmla="*/ 28235 h 124961"/>
                <a:gd name="connsiteX268" fmla="*/ 844606 w 846292"/>
                <a:gd name="connsiteY268" fmla="*/ 37507 h 124961"/>
                <a:gd name="connsiteX269" fmla="*/ 832670 w 846292"/>
                <a:gd name="connsiteY269" fmla="*/ 37507 h 124961"/>
                <a:gd name="connsiteX270" fmla="*/ 832670 w 846292"/>
                <a:gd name="connsiteY270" fmla="*/ 78392 h 124961"/>
                <a:gd name="connsiteX271" fmla="*/ 833277 w 846292"/>
                <a:gd name="connsiteY271" fmla="*/ 84919 h 124961"/>
                <a:gd name="connsiteX272" fmla="*/ 835300 w 846292"/>
                <a:gd name="connsiteY272" fmla="*/ 87239 h 124961"/>
                <a:gd name="connsiteX273" fmla="*/ 839414 w 846292"/>
                <a:gd name="connsiteY273" fmla="*/ 88082 h 124961"/>
                <a:gd name="connsiteX274" fmla="*/ 844606 w 846292"/>
                <a:gd name="connsiteY274" fmla="*/ 87556 h 124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</a:cxnLst>
              <a:rect l="l" t="t" r="r" b="b"/>
              <a:pathLst>
                <a:path w="846292" h="124961">
                  <a:moveTo>
                    <a:pt x="0" y="67218"/>
                  </a:moveTo>
                  <a:lnTo>
                    <a:pt x="12003" y="66166"/>
                  </a:lnTo>
                  <a:cubicBezTo>
                    <a:pt x="12543" y="70947"/>
                    <a:pt x="13823" y="74878"/>
                    <a:pt x="15914" y="77967"/>
                  </a:cubicBezTo>
                  <a:cubicBezTo>
                    <a:pt x="18004" y="81062"/>
                    <a:pt x="21241" y="83591"/>
                    <a:pt x="25557" y="85553"/>
                  </a:cubicBezTo>
                  <a:cubicBezTo>
                    <a:pt x="30008" y="87448"/>
                    <a:pt x="34998" y="88399"/>
                    <a:pt x="40527" y="88399"/>
                  </a:cubicBezTo>
                  <a:cubicBezTo>
                    <a:pt x="45383" y="88399"/>
                    <a:pt x="49699" y="87697"/>
                    <a:pt x="53407" y="86295"/>
                  </a:cubicBezTo>
                  <a:cubicBezTo>
                    <a:pt x="57116" y="84818"/>
                    <a:pt x="59880" y="82815"/>
                    <a:pt x="61701" y="80287"/>
                  </a:cubicBezTo>
                  <a:cubicBezTo>
                    <a:pt x="63522" y="77758"/>
                    <a:pt x="64466" y="74986"/>
                    <a:pt x="64466" y="71965"/>
                  </a:cubicBezTo>
                  <a:cubicBezTo>
                    <a:pt x="64466" y="68944"/>
                    <a:pt x="63589" y="66308"/>
                    <a:pt x="61836" y="64062"/>
                  </a:cubicBezTo>
                  <a:cubicBezTo>
                    <a:pt x="60083" y="61810"/>
                    <a:pt x="57184" y="59915"/>
                    <a:pt x="53204" y="58371"/>
                  </a:cubicBezTo>
                  <a:cubicBezTo>
                    <a:pt x="50575" y="57319"/>
                    <a:pt x="44843" y="55734"/>
                    <a:pt x="35874" y="53630"/>
                  </a:cubicBezTo>
                  <a:cubicBezTo>
                    <a:pt x="27040" y="51519"/>
                    <a:pt x="20904" y="49517"/>
                    <a:pt x="17330" y="47622"/>
                  </a:cubicBezTo>
                  <a:cubicBezTo>
                    <a:pt x="12744" y="45235"/>
                    <a:pt x="9305" y="42247"/>
                    <a:pt x="7013" y="38667"/>
                  </a:cubicBezTo>
                  <a:cubicBezTo>
                    <a:pt x="4788" y="35086"/>
                    <a:pt x="3641" y="31080"/>
                    <a:pt x="3641" y="26657"/>
                  </a:cubicBezTo>
                  <a:cubicBezTo>
                    <a:pt x="3641" y="21741"/>
                    <a:pt x="5058" y="17175"/>
                    <a:pt x="7754" y="12961"/>
                  </a:cubicBezTo>
                  <a:cubicBezTo>
                    <a:pt x="10519" y="8746"/>
                    <a:pt x="14565" y="5550"/>
                    <a:pt x="19893" y="3372"/>
                  </a:cubicBezTo>
                  <a:cubicBezTo>
                    <a:pt x="25220" y="1120"/>
                    <a:pt x="31154" y="0"/>
                    <a:pt x="37560" y="0"/>
                  </a:cubicBezTo>
                  <a:cubicBezTo>
                    <a:pt x="44775" y="0"/>
                    <a:pt x="51047" y="1160"/>
                    <a:pt x="56576" y="3473"/>
                  </a:cubicBezTo>
                  <a:cubicBezTo>
                    <a:pt x="62039" y="5793"/>
                    <a:pt x="66219" y="9198"/>
                    <a:pt x="69119" y="13696"/>
                  </a:cubicBezTo>
                  <a:cubicBezTo>
                    <a:pt x="72019" y="18119"/>
                    <a:pt x="73637" y="23177"/>
                    <a:pt x="73839" y="28868"/>
                  </a:cubicBezTo>
                  <a:lnTo>
                    <a:pt x="61634" y="29819"/>
                  </a:lnTo>
                  <a:cubicBezTo>
                    <a:pt x="60959" y="23703"/>
                    <a:pt x="58802" y="19104"/>
                    <a:pt x="54958" y="16015"/>
                  </a:cubicBezTo>
                  <a:cubicBezTo>
                    <a:pt x="51182" y="12853"/>
                    <a:pt x="45584" y="11275"/>
                    <a:pt x="38099" y="11275"/>
                  </a:cubicBezTo>
                  <a:cubicBezTo>
                    <a:pt x="30412" y="11275"/>
                    <a:pt x="24748" y="12711"/>
                    <a:pt x="21173" y="15591"/>
                  </a:cubicBezTo>
                  <a:cubicBezTo>
                    <a:pt x="17668" y="18403"/>
                    <a:pt x="15914" y="21774"/>
                    <a:pt x="15914" y="25706"/>
                  </a:cubicBezTo>
                  <a:cubicBezTo>
                    <a:pt x="15914" y="29219"/>
                    <a:pt x="17128" y="32098"/>
                    <a:pt x="19690" y="34344"/>
                  </a:cubicBezTo>
                  <a:cubicBezTo>
                    <a:pt x="22118" y="36596"/>
                    <a:pt x="28592" y="38876"/>
                    <a:pt x="38976" y="41195"/>
                  </a:cubicBezTo>
                  <a:cubicBezTo>
                    <a:pt x="49361" y="43515"/>
                    <a:pt x="56509" y="45551"/>
                    <a:pt x="60353" y="47305"/>
                  </a:cubicBezTo>
                  <a:cubicBezTo>
                    <a:pt x="65949" y="49908"/>
                    <a:pt x="70130" y="53205"/>
                    <a:pt x="72760" y="57211"/>
                  </a:cubicBezTo>
                  <a:cubicBezTo>
                    <a:pt x="75458" y="61142"/>
                    <a:pt x="76806" y="65714"/>
                    <a:pt x="76806" y="70907"/>
                  </a:cubicBezTo>
                  <a:cubicBezTo>
                    <a:pt x="76806" y="76038"/>
                    <a:pt x="75323" y="80887"/>
                    <a:pt x="72356" y="85452"/>
                  </a:cubicBezTo>
                  <a:cubicBezTo>
                    <a:pt x="69389" y="90017"/>
                    <a:pt x="65140" y="93564"/>
                    <a:pt x="59611" y="96093"/>
                  </a:cubicBezTo>
                  <a:cubicBezTo>
                    <a:pt x="54149" y="98622"/>
                    <a:pt x="47945" y="99883"/>
                    <a:pt x="41067" y="99883"/>
                  </a:cubicBezTo>
                  <a:cubicBezTo>
                    <a:pt x="32368" y="99883"/>
                    <a:pt x="25085" y="98622"/>
                    <a:pt x="19151" y="96093"/>
                  </a:cubicBezTo>
                  <a:cubicBezTo>
                    <a:pt x="13284" y="93490"/>
                    <a:pt x="8631" y="89626"/>
                    <a:pt x="5259" y="84501"/>
                  </a:cubicBezTo>
                  <a:cubicBezTo>
                    <a:pt x="1888" y="79376"/>
                    <a:pt x="134" y="73611"/>
                    <a:pt x="0" y="67218"/>
                  </a:cubicBezTo>
                  <a:close/>
                  <a:moveTo>
                    <a:pt x="90495" y="15274"/>
                  </a:moveTo>
                  <a:lnTo>
                    <a:pt x="90495" y="1686"/>
                  </a:lnTo>
                  <a:lnTo>
                    <a:pt x="102364" y="1686"/>
                  </a:lnTo>
                  <a:lnTo>
                    <a:pt x="102364" y="15274"/>
                  </a:lnTo>
                  <a:lnTo>
                    <a:pt x="90495" y="15274"/>
                  </a:lnTo>
                  <a:close/>
                  <a:moveTo>
                    <a:pt x="90495" y="98197"/>
                  </a:moveTo>
                  <a:lnTo>
                    <a:pt x="90495" y="28235"/>
                  </a:lnTo>
                  <a:lnTo>
                    <a:pt x="102364" y="28235"/>
                  </a:lnTo>
                  <a:lnTo>
                    <a:pt x="102364" y="98197"/>
                  </a:lnTo>
                  <a:lnTo>
                    <a:pt x="90495" y="98197"/>
                  </a:lnTo>
                  <a:close/>
                  <a:moveTo>
                    <a:pt x="117334" y="98197"/>
                  </a:moveTo>
                  <a:lnTo>
                    <a:pt x="117334" y="28235"/>
                  </a:lnTo>
                  <a:lnTo>
                    <a:pt x="127989" y="28235"/>
                  </a:lnTo>
                  <a:lnTo>
                    <a:pt x="127989" y="38033"/>
                  </a:lnTo>
                  <a:cubicBezTo>
                    <a:pt x="130146" y="34661"/>
                    <a:pt x="133114" y="31923"/>
                    <a:pt x="136755" y="29819"/>
                  </a:cubicBezTo>
                  <a:cubicBezTo>
                    <a:pt x="140396" y="27709"/>
                    <a:pt x="144510" y="26657"/>
                    <a:pt x="149163" y="26657"/>
                  </a:cubicBezTo>
                  <a:cubicBezTo>
                    <a:pt x="154355" y="26657"/>
                    <a:pt x="158603" y="27742"/>
                    <a:pt x="161907" y="29920"/>
                  </a:cubicBezTo>
                  <a:cubicBezTo>
                    <a:pt x="165212" y="32031"/>
                    <a:pt x="167572" y="35012"/>
                    <a:pt x="168988" y="38876"/>
                  </a:cubicBezTo>
                  <a:cubicBezTo>
                    <a:pt x="174517" y="30730"/>
                    <a:pt x="181733" y="26657"/>
                    <a:pt x="190567" y="26657"/>
                  </a:cubicBezTo>
                  <a:cubicBezTo>
                    <a:pt x="197513" y="26657"/>
                    <a:pt x="202840" y="28585"/>
                    <a:pt x="206616" y="32449"/>
                  </a:cubicBezTo>
                  <a:cubicBezTo>
                    <a:pt x="210325" y="36313"/>
                    <a:pt x="212213" y="42214"/>
                    <a:pt x="212213" y="50150"/>
                  </a:cubicBezTo>
                  <a:lnTo>
                    <a:pt x="212213" y="98197"/>
                  </a:lnTo>
                  <a:lnTo>
                    <a:pt x="200413" y="98197"/>
                  </a:lnTo>
                  <a:lnTo>
                    <a:pt x="200413" y="54156"/>
                  </a:lnTo>
                  <a:cubicBezTo>
                    <a:pt x="200413" y="49382"/>
                    <a:pt x="200008" y="45970"/>
                    <a:pt x="199198" y="43933"/>
                  </a:cubicBezTo>
                  <a:cubicBezTo>
                    <a:pt x="198457" y="41829"/>
                    <a:pt x="197041" y="40143"/>
                    <a:pt x="195018" y="38876"/>
                  </a:cubicBezTo>
                  <a:cubicBezTo>
                    <a:pt x="193062" y="37614"/>
                    <a:pt x="190702" y="36981"/>
                    <a:pt x="187937" y="36981"/>
                  </a:cubicBezTo>
                  <a:cubicBezTo>
                    <a:pt x="183014" y="36981"/>
                    <a:pt x="178901" y="38633"/>
                    <a:pt x="175597" y="41930"/>
                  </a:cubicBezTo>
                  <a:cubicBezTo>
                    <a:pt x="172360" y="45167"/>
                    <a:pt x="170742" y="50360"/>
                    <a:pt x="170742" y="57528"/>
                  </a:cubicBezTo>
                  <a:lnTo>
                    <a:pt x="170742" y="98197"/>
                  </a:lnTo>
                  <a:lnTo>
                    <a:pt x="158941" y="98197"/>
                  </a:lnTo>
                  <a:lnTo>
                    <a:pt x="158941" y="52787"/>
                  </a:lnTo>
                  <a:cubicBezTo>
                    <a:pt x="158941" y="47520"/>
                    <a:pt x="157997" y="43582"/>
                    <a:pt x="156041" y="40986"/>
                  </a:cubicBezTo>
                  <a:cubicBezTo>
                    <a:pt x="154153" y="38316"/>
                    <a:pt x="150983" y="36981"/>
                    <a:pt x="146533" y="36981"/>
                  </a:cubicBezTo>
                  <a:cubicBezTo>
                    <a:pt x="143229" y="36981"/>
                    <a:pt x="140126" y="37857"/>
                    <a:pt x="137295" y="39617"/>
                  </a:cubicBezTo>
                  <a:cubicBezTo>
                    <a:pt x="134462" y="41371"/>
                    <a:pt x="132439" y="43933"/>
                    <a:pt x="131158" y="47305"/>
                  </a:cubicBezTo>
                  <a:cubicBezTo>
                    <a:pt x="129876" y="50676"/>
                    <a:pt x="129270" y="55559"/>
                    <a:pt x="129270" y="61951"/>
                  </a:cubicBezTo>
                  <a:lnTo>
                    <a:pt x="129270" y="98197"/>
                  </a:lnTo>
                  <a:lnTo>
                    <a:pt x="117334" y="98197"/>
                  </a:lnTo>
                  <a:close/>
                  <a:moveTo>
                    <a:pt x="225228" y="124961"/>
                  </a:moveTo>
                  <a:lnTo>
                    <a:pt x="225228" y="28235"/>
                  </a:lnTo>
                  <a:lnTo>
                    <a:pt x="236084" y="28235"/>
                  </a:lnTo>
                  <a:lnTo>
                    <a:pt x="236084" y="37298"/>
                  </a:lnTo>
                  <a:cubicBezTo>
                    <a:pt x="238647" y="33784"/>
                    <a:pt x="241479" y="31154"/>
                    <a:pt x="244649" y="29394"/>
                  </a:cubicBezTo>
                  <a:cubicBezTo>
                    <a:pt x="247885" y="27567"/>
                    <a:pt x="251729" y="26657"/>
                    <a:pt x="256314" y="26657"/>
                  </a:cubicBezTo>
                  <a:cubicBezTo>
                    <a:pt x="262316" y="26657"/>
                    <a:pt x="267576" y="28201"/>
                    <a:pt x="272162" y="31289"/>
                  </a:cubicBezTo>
                  <a:cubicBezTo>
                    <a:pt x="276680" y="34384"/>
                    <a:pt x="280119" y="38741"/>
                    <a:pt x="282479" y="44358"/>
                  </a:cubicBezTo>
                  <a:cubicBezTo>
                    <a:pt x="284840" y="49908"/>
                    <a:pt x="286053" y="56017"/>
                    <a:pt x="286053" y="62693"/>
                  </a:cubicBezTo>
                  <a:cubicBezTo>
                    <a:pt x="286053" y="69855"/>
                    <a:pt x="284772" y="76315"/>
                    <a:pt x="282142" y="82080"/>
                  </a:cubicBezTo>
                  <a:cubicBezTo>
                    <a:pt x="279647" y="87765"/>
                    <a:pt x="275870" y="92155"/>
                    <a:pt x="270948" y="95250"/>
                  </a:cubicBezTo>
                  <a:cubicBezTo>
                    <a:pt x="266025" y="98271"/>
                    <a:pt x="260900" y="99782"/>
                    <a:pt x="255505" y="99782"/>
                  </a:cubicBezTo>
                  <a:cubicBezTo>
                    <a:pt x="251527" y="99782"/>
                    <a:pt x="248020" y="98939"/>
                    <a:pt x="244851" y="97253"/>
                  </a:cubicBezTo>
                  <a:cubicBezTo>
                    <a:pt x="241749" y="95567"/>
                    <a:pt x="239187" y="93456"/>
                    <a:pt x="237164" y="90928"/>
                  </a:cubicBezTo>
                  <a:lnTo>
                    <a:pt x="237164" y="124961"/>
                  </a:lnTo>
                  <a:lnTo>
                    <a:pt x="225228" y="124961"/>
                  </a:lnTo>
                  <a:close/>
                  <a:moveTo>
                    <a:pt x="236018" y="63637"/>
                  </a:moveTo>
                  <a:cubicBezTo>
                    <a:pt x="236018" y="72633"/>
                    <a:pt x="237838" y="79268"/>
                    <a:pt x="241479" y="83550"/>
                  </a:cubicBezTo>
                  <a:cubicBezTo>
                    <a:pt x="245121" y="87839"/>
                    <a:pt x="249571" y="89977"/>
                    <a:pt x="254764" y="89977"/>
                  </a:cubicBezTo>
                  <a:cubicBezTo>
                    <a:pt x="260024" y="89977"/>
                    <a:pt x="264542" y="87765"/>
                    <a:pt x="268250" y="83341"/>
                  </a:cubicBezTo>
                  <a:cubicBezTo>
                    <a:pt x="272027" y="78918"/>
                    <a:pt x="273915" y="71999"/>
                    <a:pt x="273915" y="62585"/>
                  </a:cubicBezTo>
                  <a:cubicBezTo>
                    <a:pt x="273915" y="53731"/>
                    <a:pt x="272095" y="47096"/>
                    <a:pt x="268318" y="42672"/>
                  </a:cubicBezTo>
                  <a:cubicBezTo>
                    <a:pt x="264677" y="38174"/>
                    <a:pt x="260361" y="35929"/>
                    <a:pt x="255304" y="35929"/>
                  </a:cubicBezTo>
                  <a:cubicBezTo>
                    <a:pt x="250246" y="35929"/>
                    <a:pt x="245728" y="38316"/>
                    <a:pt x="241817" y="43090"/>
                  </a:cubicBezTo>
                  <a:cubicBezTo>
                    <a:pt x="237905" y="47797"/>
                    <a:pt x="236018" y="54648"/>
                    <a:pt x="236018" y="63637"/>
                  </a:cubicBezTo>
                  <a:close/>
                  <a:moveTo>
                    <a:pt x="299203" y="98197"/>
                  </a:moveTo>
                  <a:lnTo>
                    <a:pt x="299203" y="1686"/>
                  </a:lnTo>
                  <a:lnTo>
                    <a:pt x="311004" y="1686"/>
                  </a:lnTo>
                  <a:lnTo>
                    <a:pt x="311004" y="98197"/>
                  </a:lnTo>
                  <a:lnTo>
                    <a:pt x="299203" y="98197"/>
                  </a:lnTo>
                  <a:close/>
                  <a:moveTo>
                    <a:pt x="374323" y="75647"/>
                  </a:moveTo>
                  <a:lnTo>
                    <a:pt x="386529" y="77232"/>
                  </a:lnTo>
                  <a:cubicBezTo>
                    <a:pt x="384641" y="84326"/>
                    <a:pt x="381067" y="89876"/>
                    <a:pt x="375807" y="93881"/>
                  </a:cubicBezTo>
                  <a:cubicBezTo>
                    <a:pt x="370615" y="97813"/>
                    <a:pt x="363939" y="99782"/>
                    <a:pt x="355779" y="99782"/>
                  </a:cubicBezTo>
                  <a:cubicBezTo>
                    <a:pt x="345597" y="99782"/>
                    <a:pt x="337505" y="96653"/>
                    <a:pt x="331436" y="90402"/>
                  </a:cubicBezTo>
                  <a:cubicBezTo>
                    <a:pt x="325501" y="84076"/>
                    <a:pt x="322467" y="75229"/>
                    <a:pt x="322467" y="63846"/>
                  </a:cubicBezTo>
                  <a:cubicBezTo>
                    <a:pt x="322467" y="52045"/>
                    <a:pt x="325501" y="42915"/>
                    <a:pt x="331571" y="36455"/>
                  </a:cubicBezTo>
                  <a:cubicBezTo>
                    <a:pt x="337572" y="29920"/>
                    <a:pt x="345462" y="26657"/>
                    <a:pt x="355172" y="26657"/>
                  </a:cubicBezTo>
                  <a:cubicBezTo>
                    <a:pt x="364478" y="26657"/>
                    <a:pt x="372098" y="29853"/>
                    <a:pt x="378032" y="36246"/>
                  </a:cubicBezTo>
                  <a:cubicBezTo>
                    <a:pt x="383967" y="42564"/>
                    <a:pt x="387001" y="51519"/>
                    <a:pt x="387001" y="63111"/>
                  </a:cubicBezTo>
                  <a:cubicBezTo>
                    <a:pt x="387001" y="63813"/>
                    <a:pt x="386933" y="64871"/>
                    <a:pt x="386867" y="66274"/>
                  </a:cubicBezTo>
                  <a:lnTo>
                    <a:pt x="334740" y="66274"/>
                  </a:lnTo>
                  <a:cubicBezTo>
                    <a:pt x="335145" y="73928"/>
                    <a:pt x="337302" y="79794"/>
                    <a:pt x="341281" y="83867"/>
                  </a:cubicBezTo>
                  <a:cubicBezTo>
                    <a:pt x="345192" y="87940"/>
                    <a:pt x="350047" y="89977"/>
                    <a:pt x="355914" y="89977"/>
                  </a:cubicBezTo>
                  <a:cubicBezTo>
                    <a:pt x="360230" y="89977"/>
                    <a:pt x="363939" y="88857"/>
                    <a:pt x="366973" y="86605"/>
                  </a:cubicBezTo>
                  <a:cubicBezTo>
                    <a:pt x="370075" y="84292"/>
                    <a:pt x="372503" y="80637"/>
                    <a:pt x="374323" y="75647"/>
                  </a:cubicBezTo>
                  <a:close/>
                  <a:moveTo>
                    <a:pt x="335347" y="56476"/>
                  </a:moveTo>
                  <a:lnTo>
                    <a:pt x="374458" y="56476"/>
                  </a:lnTo>
                  <a:cubicBezTo>
                    <a:pt x="373919" y="50643"/>
                    <a:pt x="372503" y="46253"/>
                    <a:pt x="370008" y="43306"/>
                  </a:cubicBezTo>
                  <a:cubicBezTo>
                    <a:pt x="366232" y="38741"/>
                    <a:pt x="361309" y="36455"/>
                    <a:pt x="355240" y="36455"/>
                  </a:cubicBezTo>
                  <a:cubicBezTo>
                    <a:pt x="349845" y="36455"/>
                    <a:pt x="345260" y="38282"/>
                    <a:pt x="341551" y="41930"/>
                  </a:cubicBezTo>
                  <a:cubicBezTo>
                    <a:pt x="337842" y="45518"/>
                    <a:pt x="335751" y="50360"/>
                    <a:pt x="335347" y="56476"/>
                  </a:cubicBezTo>
                  <a:close/>
                  <a:moveTo>
                    <a:pt x="389698" y="124961"/>
                  </a:moveTo>
                  <a:lnTo>
                    <a:pt x="389698" y="116424"/>
                  </a:lnTo>
                  <a:lnTo>
                    <a:pt x="468191" y="116424"/>
                  </a:lnTo>
                  <a:lnTo>
                    <a:pt x="468191" y="124961"/>
                  </a:lnTo>
                  <a:lnTo>
                    <a:pt x="389698" y="124961"/>
                  </a:lnTo>
                  <a:close/>
                  <a:moveTo>
                    <a:pt x="474665" y="98197"/>
                  </a:moveTo>
                  <a:lnTo>
                    <a:pt x="474665" y="28235"/>
                  </a:lnTo>
                  <a:lnTo>
                    <a:pt x="485320" y="28235"/>
                  </a:lnTo>
                  <a:lnTo>
                    <a:pt x="485320" y="38876"/>
                  </a:lnTo>
                  <a:cubicBezTo>
                    <a:pt x="488017" y="33892"/>
                    <a:pt x="490580" y="30622"/>
                    <a:pt x="492872" y="29077"/>
                  </a:cubicBezTo>
                  <a:cubicBezTo>
                    <a:pt x="495165" y="27466"/>
                    <a:pt x="497727" y="26657"/>
                    <a:pt x="500492" y="26657"/>
                  </a:cubicBezTo>
                  <a:cubicBezTo>
                    <a:pt x="504471" y="26657"/>
                    <a:pt x="508516" y="27918"/>
                    <a:pt x="512697" y="30446"/>
                  </a:cubicBezTo>
                  <a:lnTo>
                    <a:pt x="508584" y="41512"/>
                  </a:lnTo>
                  <a:cubicBezTo>
                    <a:pt x="505685" y="39759"/>
                    <a:pt x="502785" y="38876"/>
                    <a:pt x="499952" y="38876"/>
                  </a:cubicBezTo>
                  <a:cubicBezTo>
                    <a:pt x="497323" y="38876"/>
                    <a:pt x="494962" y="39685"/>
                    <a:pt x="492872" y="41303"/>
                  </a:cubicBezTo>
                  <a:cubicBezTo>
                    <a:pt x="490849" y="42847"/>
                    <a:pt x="489365" y="44992"/>
                    <a:pt x="488421" y="47730"/>
                  </a:cubicBezTo>
                  <a:cubicBezTo>
                    <a:pt x="487208" y="51944"/>
                    <a:pt x="486533" y="56543"/>
                    <a:pt x="486533" y="61533"/>
                  </a:cubicBezTo>
                  <a:lnTo>
                    <a:pt x="486533" y="98197"/>
                  </a:lnTo>
                  <a:lnTo>
                    <a:pt x="474665" y="98197"/>
                  </a:lnTo>
                  <a:close/>
                  <a:moveTo>
                    <a:pt x="569881" y="75647"/>
                  </a:moveTo>
                  <a:lnTo>
                    <a:pt x="582087" y="77232"/>
                  </a:lnTo>
                  <a:cubicBezTo>
                    <a:pt x="580198" y="84326"/>
                    <a:pt x="576624" y="89876"/>
                    <a:pt x="571365" y="93881"/>
                  </a:cubicBezTo>
                  <a:cubicBezTo>
                    <a:pt x="566172" y="97813"/>
                    <a:pt x="559497" y="99782"/>
                    <a:pt x="551337" y="99782"/>
                  </a:cubicBezTo>
                  <a:cubicBezTo>
                    <a:pt x="541155" y="99782"/>
                    <a:pt x="533062" y="96653"/>
                    <a:pt x="526993" y="90402"/>
                  </a:cubicBezTo>
                  <a:cubicBezTo>
                    <a:pt x="521059" y="84076"/>
                    <a:pt x="518025" y="75229"/>
                    <a:pt x="518025" y="63846"/>
                  </a:cubicBezTo>
                  <a:cubicBezTo>
                    <a:pt x="518025" y="52045"/>
                    <a:pt x="521059" y="42915"/>
                    <a:pt x="527128" y="36455"/>
                  </a:cubicBezTo>
                  <a:cubicBezTo>
                    <a:pt x="533130" y="29920"/>
                    <a:pt x="541020" y="26657"/>
                    <a:pt x="550730" y="26657"/>
                  </a:cubicBezTo>
                  <a:cubicBezTo>
                    <a:pt x="560036" y="26657"/>
                    <a:pt x="567656" y="29853"/>
                    <a:pt x="573590" y="36246"/>
                  </a:cubicBezTo>
                  <a:cubicBezTo>
                    <a:pt x="579524" y="42564"/>
                    <a:pt x="582558" y="51519"/>
                    <a:pt x="582558" y="63111"/>
                  </a:cubicBezTo>
                  <a:cubicBezTo>
                    <a:pt x="582558" y="63813"/>
                    <a:pt x="582491" y="64871"/>
                    <a:pt x="582424" y="66274"/>
                  </a:cubicBezTo>
                  <a:lnTo>
                    <a:pt x="530297" y="66274"/>
                  </a:lnTo>
                  <a:cubicBezTo>
                    <a:pt x="530702" y="73928"/>
                    <a:pt x="532860" y="79794"/>
                    <a:pt x="536839" y="83867"/>
                  </a:cubicBezTo>
                  <a:cubicBezTo>
                    <a:pt x="540750" y="87940"/>
                    <a:pt x="545605" y="89977"/>
                    <a:pt x="551472" y="89977"/>
                  </a:cubicBezTo>
                  <a:cubicBezTo>
                    <a:pt x="555787" y="89977"/>
                    <a:pt x="559497" y="88857"/>
                    <a:pt x="562531" y="86605"/>
                  </a:cubicBezTo>
                  <a:cubicBezTo>
                    <a:pt x="565632" y="84292"/>
                    <a:pt x="568061" y="80637"/>
                    <a:pt x="569881" y="75647"/>
                  </a:cubicBezTo>
                  <a:close/>
                  <a:moveTo>
                    <a:pt x="530905" y="56476"/>
                  </a:moveTo>
                  <a:lnTo>
                    <a:pt x="570016" y="56476"/>
                  </a:lnTo>
                  <a:cubicBezTo>
                    <a:pt x="569477" y="50643"/>
                    <a:pt x="568061" y="46253"/>
                    <a:pt x="565566" y="43306"/>
                  </a:cubicBezTo>
                  <a:cubicBezTo>
                    <a:pt x="561789" y="38741"/>
                    <a:pt x="556867" y="36455"/>
                    <a:pt x="550797" y="36455"/>
                  </a:cubicBezTo>
                  <a:cubicBezTo>
                    <a:pt x="545402" y="36455"/>
                    <a:pt x="540817" y="38282"/>
                    <a:pt x="537108" y="41930"/>
                  </a:cubicBezTo>
                  <a:cubicBezTo>
                    <a:pt x="533400" y="45518"/>
                    <a:pt x="531309" y="50360"/>
                    <a:pt x="530905" y="56476"/>
                  </a:cubicBezTo>
                  <a:close/>
                  <a:moveTo>
                    <a:pt x="596113" y="124961"/>
                  </a:moveTo>
                  <a:lnTo>
                    <a:pt x="596113" y="28235"/>
                  </a:lnTo>
                  <a:lnTo>
                    <a:pt x="606969" y="28235"/>
                  </a:lnTo>
                  <a:lnTo>
                    <a:pt x="606969" y="37298"/>
                  </a:lnTo>
                  <a:cubicBezTo>
                    <a:pt x="609532" y="33784"/>
                    <a:pt x="612364" y="31154"/>
                    <a:pt x="615534" y="29394"/>
                  </a:cubicBezTo>
                  <a:cubicBezTo>
                    <a:pt x="618770" y="27567"/>
                    <a:pt x="622614" y="26657"/>
                    <a:pt x="627199" y="26657"/>
                  </a:cubicBezTo>
                  <a:cubicBezTo>
                    <a:pt x="633201" y="26657"/>
                    <a:pt x="638461" y="28201"/>
                    <a:pt x="643047" y="31289"/>
                  </a:cubicBezTo>
                  <a:cubicBezTo>
                    <a:pt x="647565" y="34384"/>
                    <a:pt x="651004" y="38741"/>
                    <a:pt x="653364" y="44358"/>
                  </a:cubicBezTo>
                  <a:cubicBezTo>
                    <a:pt x="655725" y="49908"/>
                    <a:pt x="656938" y="56017"/>
                    <a:pt x="656938" y="62693"/>
                  </a:cubicBezTo>
                  <a:cubicBezTo>
                    <a:pt x="656938" y="69855"/>
                    <a:pt x="655657" y="76315"/>
                    <a:pt x="653027" y="82080"/>
                  </a:cubicBezTo>
                  <a:cubicBezTo>
                    <a:pt x="650532" y="87765"/>
                    <a:pt x="646755" y="92155"/>
                    <a:pt x="641833" y="95250"/>
                  </a:cubicBezTo>
                  <a:cubicBezTo>
                    <a:pt x="636910" y="98271"/>
                    <a:pt x="631785" y="99782"/>
                    <a:pt x="626390" y="99782"/>
                  </a:cubicBezTo>
                  <a:cubicBezTo>
                    <a:pt x="622412" y="99782"/>
                    <a:pt x="618905" y="98939"/>
                    <a:pt x="615736" y="97253"/>
                  </a:cubicBezTo>
                  <a:cubicBezTo>
                    <a:pt x="612634" y="95567"/>
                    <a:pt x="610072" y="93456"/>
                    <a:pt x="608049" y="90928"/>
                  </a:cubicBezTo>
                  <a:lnTo>
                    <a:pt x="608049" y="124961"/>
                  </a:lnTo>
                  <a:lnTo>
                    <a:pt x="596113" y="124961"/>
                  </a:lnTo>
                  <a:close/>
                  <a:moveTo>
                    <a:pt x="606903" y="63637"/>
                  </a:moveTo>
                  <a:cubicBezTo>
                    <a:pt x="606903" y="72633"/>
                    <a:pt x="608723" y="79268"/>
                    <a:pt x="612364" y="83550"/>
                  </a:cubicBezTo>
                  <a:cubicBezTo>
                    <a:pt x="616006" y="87839"/>
                    <a:pt x="620456" y="89977"/>
                    <a:pt x="625649" y="89977"/>
                  </a:cubicBezTo>
                  <a:cubicBezTo>
                    <a:pt x="630909" y="89977"/>
                    <a:pt x="635427" y="87765"/>
                    <a:pt x="639135" y="83341"/>
                  </a:cubicBezTo>
                  <a:cubicBezTo>
                    <a:pt x="642912" y="78918"/>
                    <a:pt x="644800" y="71999"/>
                    <a:pt x="644800" y="62585"/>
                  </a:cubicBezTo>
                  <a:cubicBezTo>
                    <a:pt x="644800" y="53731"/>
                    <a:pt x="642979" y="47096"/>
                    <a:pt x="639203" y="42672"/>
                  </a:cubicBezTo>
                  <a:cubicBezTo>
                    <a:pt x="635562" y="38174"/>
                    <a:pt x="631246" y="35929"/>
                    <a:pt x="626189" y="35929"/>
                  </a:cubicBezTo>
                  <a:cubicBezTo>
                    <a:pt x="621131" y="35929"/>
                    <a:pt x="616613" y="38316"/>
                    <a:pt x="612702" y="43090"/>
                  </a:cubicBezTo>
                  <a:cubicBezTo>
                    <a:pt x="608790" y="47797"/>
                    <a:pt x="606903" y="54648"/>
                    <a:pt x="606903" y="63637"/>
                  </a:cubicBezTo>
                  <a:close/>
                  <a:moveTo>
                    <a:pt x="718235" y="75647"/>
                  </a:moveTo>
                  <a:lnTo>
                    <a:pt x="730441" y="77232"/>
                  </a:lnTo>
                  <a:cubicBezTo>
                    <a:pt x="728552" y="84326"/>
                    <a:pt x="724978" y="89876"/>
                    <a:pt x="719719" y="93881"/>
                  </a:cubicBezTo>
                  <a:cubicBezTo>
                    <a:pt x="714526" y="97813"/>
                    <a:pt x="707851" y="99782"/>
                    <a:pt x="699691" y="99782"/>
                  </a:cubicBezTo>
                  <a:cubicBezTo>
                    <a:pt x="689509" y="99782"/>
                    <a:pt x="681416" y="96653"/>
                    <a:pt x="675347" y="90402"/>
                  </a:cubicBezTo>
                  <a:cubicBezTo>
                    <a:pt x="669413" y="84076"/>
                    <a:pt x="666379" y="75229"/>
                    <a:pt x="666379" y="63846"/>
                  </a:cubicBezTo>
                  <a:cubicBezTo>
                    <a:pt x="666379" y="52045"/>
                    <a:pt x="669413" y="42915"/>
                    <a:pt x="675482" y="36455"/>
                  </a:cubicBezTo>
                  <a:cubicBezTo>
                    <a:pt x="681484" y="29920"/>
                    <a:pt x="689374" y="26657"/>
                    <a:pt x="699084" y="26657"/>
                  </a:cubicBezTo>
                  <a:cubicBezTo>
                    <a:pt x="708390" y="26657"/>
                    <a:pt x="716010" y="29853"/>
                    <a:pt x="721944" y="36246"/>
                  </a:cubicBezTo>
                  <a:cubicBezTo>
                    <a:pt x="727878" y="42564"/>
                    <a:pt x="730912" y="51519"/>
                    <a:pt x="730912" y="63111"/>
                  </a:cubicBezTo>
                  <a:cubicBezTo>
                    <a:pt x="730912" y="63813"/>
                    <a:pt x="730845" y="64871"/>
                    <a:pt x="730778" y="66274"/>
                  </a:cubicBezTo>
                  <a:lnTo>
                    <a:pt x="678651" y="66274"/>
                  </a:lnTo>
                  <a:cubicBezTo>
                    <a:pt x="679056" y="73928"/>
                    <a:pt x="681214" y="79794"/>
                    <a:pt x="685193" y="83867"/>
                  </a:cubicBezTo>
                  <a:cubicBezTo>
                    <a:pt x="689104" y="87940"/>
                    <a:pt x="693959" y="89977"/>
                    <a:pt x="699826" y="89977"/>
                  </a:cubicBezTo>
                  <a:cubicBezTo>
                    <a:pt x="704141" y="89977"/>
                    <a:pt x="707851" y="88857"/>
                    <a:pt x="710885" y="86605"/>
                  </a:cubicBezTo>
                  <a:cubicBezTo>
                    <a:pt x="713986" y="84292"/>
                    <a:pt x="716415" y="80637"/>
                    <a:pt x="718235" y="75647"/>
                  </a:cubicBezTo>
                  <a:close/>
                  <a:moveTo>
                    <a:pt x="679259" y="56476"/>
                  </a:moveTo>
                  <a:lnTo>
                    <a:pt x="718370" y="56476"/>
                  </a:lnTo>
                  <a:cubicBezTo>
                    <a:pt x="717831" y="50643"/>
                    <a:pt x="716415" y="46253"/>
                    <a:pt x="713920" y="43306"/>
                  </a:cubicBezTo>
                  <a:cubicBezTo>
                    <a:pt x="710143" y="38741"/>
                    <a:pt x="705221" y="36455"/>
                    <a:pt x="699151" y="36455"/>
                  </a:cubicBezTo>
                  <a:cubicBezTo>
                    <a:pt x="693756" y="36455"/>
                    <a:pt x="689171" y="38282"/>
                    <a:pt x="685462" y="41930"/>
                  </a:cubicBezTo>
                  <a:cubicBezTo>
                    <a:pt x="681754" y="45518"/>
                    <a:pt x="679663" y="50360"/>
                    <a:pt x="679259" y="56476"/>
                  </a:cubicBezTo>
                  <a:close/>
                  <a:moveTo>
                    <a:pt x="790187" y="89559"/>
                  </a:moveTo>
                  <a:cubicBezTo>
                    <a:pt x="785803" y="93281"/>
                    <a:pt x="781555" y="95918"/>
                    <a:pt x="777442" y="97462"/>
                  </a:cubicBezTo>
                  <a:cubicBezTo>
                    <a:pt x="773396" y="99006"/>
                    <a:pt x="769013" y="99782"/>
                    <a:pt x="764428" y="99782"/>
                  </a:cubicBezTo>
                  <a:cubicBezTo>
                    <a:pt x="756740" y="99782"/>
                    <a:pt x="750873" y="97920"/>
                    <a:pt x="746692" y="94191"/>
                  </a:cubicBezTo>
                  <a:cubicBezTo>
                    <a:pt x="742579" y="90402"/>
                    <a:pt x="740488" y="85587"/>
                    <a:pt x="740488" y="79761"/>
                  </a:cubicBezTo>
                  <a:cubicBezTo>
                    <a:pt x="740488" y="76315"/>
                    <a:pt x="741230" y="73192"/>
                    <a:pt x="742781" y="70381"/>
                  </a:cubicBezTo>
                  <a:cubicBezTo>
                    <a:pt x="744399" y="67575"/>
                    <a:pt x="746490" y="65323"/>
                    <a:pt x="748985" y="63637"/>
                  </a:cubicBezTo>
                  <a:cubicBezTo>
                    <a:pt x="751547" y="61884"/>
                    <a:pt x="754380" y="60549"/>
                    <a:pt x="757549" y="59632"/>
                  </a:cubicBezTo>
                  <a:cubicBezTo>
                    <a:pt x="759842" y="59072"/>
                    <a:pt x="763348" y="58478"/>
                    <a:pt x="768068" y="57845"/>
                  </a:cubicBezTo>
                  <a:cubicBezTo>
                    <a:pt x="777644" y="56718"/>
                    <a:pt x="784658" y="55383"/>
                    <a:pt x="789175" y="53839"/>
                  </a:cubicBezTo>
                  <a:cubicBezTo>
                    <a:pt x="789243" y="52227"/>
                    <a:pt x="789243" y="51169"/>
                    <a:pt x="789243" y="50676"/>
                  </a:cubicBezTo>
                  <a:cubicBezTo>
                    <a:pt x="789243" y="45902"/>
                    <a:pt x="788163" y="42497"/>
                    <a:pt x="785871" y="40460"/>
                  </a:cubicBezTo>
                  <a:cubicBezTo>
                    <a:pt x="782904" y="37790"/>
                    <a:pt x="778386" y="36455"/>
                    <a:pt x="772384" y="36455"/>
                  </a:cubicBezTo>
                  <a:cubicBezTo>
                    <a:pt x="766788" y="36455"/>
                    <a:pt x="762674" y="37439"/>
                    <a:pt x="759977" y="39402"/>
                  </a:cubicBezTo>
                  <a:cubicBezTo>
                    <a:pt x="757347" y="41371"/>
                    <a:pt x="755458" y="44850"/>
                    <a:pt x="754177" y="49834"/>
                  </a:cubicBezTo>
                  <a:lnTo>
                    <a:pt x="742579" y="48256"/>
                  </a:lnTo>
                  <a:cubicBezTo>
                    <a:pt x="743657" y="43266"/>
                    <a:pt x="745343" y="39267"/>
                    <a:pt x="747771" y="36246"/>
                  </a:cubicBezTo>
                  <a:cubicBezTo>
                    <a:pt x="750132" y="33150"/>
                    <a:pt x="753637" y="30797"/>
                    <a:pt x="758156" y="29185"/>
                  </a:cubicBezTo>
                  <a:cubicBezTo>
                    <a:pt x="762742" y="27499"/>
                    <a:pt x="768068" y="26657"/>
                    <a:pt x="774070" y="26657"/>
                  </a:cubicBezTo>
                  <a:cubicBezTo>
                    <a:pt x="780072" y="26657"/>
                    <a:pt x="784927" y="27358"/>
                    <a:pt x="788636" y="28761"/>
                  </a:cubicBezTo>
                  <a:cubicBezTo>
                    <a:pt x="792345" y="30170"/>
                    <a:pt x="795109" y="31957"/>
                    <a:pt x="796863" y="34135"/>
                  </a:cubicBezTo>
                  <a:cubicBezTo>
                    <a:pt x="798616" y="36246"/>
                    <a:pt x="799830" y="38916"/>
                    <a:pt x="800572" y="42146"/>
                  </a:cubicBezTo>
                  <a:cubicBezTo>
                    <a:pt x="800976" y="44183"/>
                    <a:pt x="801179" y="47831"/>
                    <a:pt x="801179" y="53104"/>
                  </a:cubicBezTo>
                  <a:lnTo>
                    <a:pt x="801179" y="68904"/>
                  </a:lnTo>
                  <a:cubicBezTo>
                    <a:pt x="801179" y="79936"/>
                    <a:pt x="801449" y="86922"/>
                    <a:pt x="801920" y="89876"/>
                  </a:cubicBezTo>
                  <a:cubicBezTo>
                    <a:pt x="802393" y="92755"/>
                    <a:pt x="803404" y="95527"/>
                    <a:pt x="804955" y="98197"/>
                  </a:cubicBezTo>
                  <a:lnTo>
                    <a:pt x="792547" y="98197"/>
                  </a:lnTo>
                  <a:cubicBezTo>
                    <a:pt x="791333" y="95742"/>
                    <a:pt x="790592" y="92863"/>
                    <a:pt x="790187" y="89559"/>
                  </a:cubicBezTo>
                  <a:close/>
                  <a:moveTo>
                    <a:pt x="789175" y="63111"/>
                  </a:moveTo>
                  <a:cubicBezTo>
                    <a:pt x="784859" y="64871"/>
                    <a:pt x="778386" y="66341"/>
                    <a:pt x="769754" y="67535"/>
                  </a:cubicBezTo>
                  <a:cubicBezTo>
                    <a:pt x="764899" y="68236"/>
                    <a:pt x="761460" y="69045"/>
                    <a:pt x="759437" y="69962"/>
                  </a:cubicBezTo>
                  <a:cubicBezTo>
                    <a:pt x="757482" y="70805"/>
                    <a:pt x="755931" y="72066"/>
                    <a:pt x="754784" y="73752"/>
                  </a:cubicBezTo>
                  <a:cubicBezTo>
                    <a:pt x="753705" y="75438"/>
                    <a:pt x="753098" y="77333"/>
                    <a:pt x="753098" y="79444"/>
                  </a:cubicBezTo>
                  <a:cubicBezTo>
                    <a:pt x="753098" y="82606"/>
                    <a:pt x="754312" y="85236"/>
                    <a:pt x="756740" y="87347"/>
                  </a:cubicBezTo>
                  <a:cubicBezTo>
                    <a:pt x="759100" y="89451"/>
                    <a:pt x="762607" y="90509"/>
                    <a:pt x="767259" y="90509"/>
                  </a:cubicBezTo>
                  <a:cubicBezTo>
                    <a:pt x="771778" y="90509"/>
                    <a:pt x="775823" y="89525"/>
                    <a:pt x="779330" y="87556"/>
                  </a:cubicBezTo>
                  <a:cubicBezTo>
                    <a:pt x="782972" y="85519"/>
                    <a:pt x="785602" y="82782"/>
                    <a:pt x="787288" y="79336"/>
                  </a:cubicBezTo>
                  <a:cubicBezTo>
                    <a:pt x="788501" y="76598"/>
                    <a:pt x="789175" y="72633"/>
                    <a:pt x="789175" y="67434"/>
                  </a:cubicBezTo>
                  <a:lnTo>
                    <a:pt x="789175" y="63111"/>
                  </a:lnTo>
                  <a:close/>
                  <a:moveTo>
                    <a:pt x="844606" y="87556"/>
                  </a:moveTo>
                  <a:lnTo>
                    <a:pt x="846292" y="98096"/>
                  </a:lnTo>
                  <a:cubicBezTo>
                    <a:pt x="842987" y="98797"/>
                    <a:pt x="839953" y="99148"/>
                    <a:pt x="837323" y="99148"/>
                  </a:cubicBezTo>
                  <a:cubicBezTo>
                    <a:pt x="833007" y="99148"/>
                    <a:pt x="829703" y="98480"/>
                    <a:pt x="827275" y="97145"/>
                  </a:cubicBezTo>
                  <a:cubicBezTo>
                    <a:pt x="824983" y="95742"/>
                    <a:pt x="823364" y="93949"/>
                    <a:pt x="822353" y="91770"/>
                  </a:cubicBezTo>
                  <a:cubicBezTo>
                    <a:pt x="821341" y="89525"/>
                    <a:pt x="820869" y="84852"/>
                    <a:pt x="820869" y="77758"/>
                  </a:cubicBezTo>
                  <a:lnTo>
                    <a:pt x="820869" y="37507"/>
                  </a:lnTo>
                  <a:lnTo>
                    <a:pt x="812238" y="37507"/>
                  </a:lnTo>
                  <a:lnTo>
                    <a:pt x="812238" y="28235"/>
                  </a:lnTo>
                  <a:lnTo>
                    <a:pt x="820869" y="28235"/>
                  </a:lnTo>
                  <a:lnTo>
                    <a:pt x="820869" y="10958"/>
                  </a:lnTo>
                  <a:lnTo>
                    <a:pt x="832670" y="3790"/>
                  </a:lnTo>
                  <a:lnTo>
                    <a:pt x="832670" y="28235"/>
                  </a:lnTo>
                  <a:lnTo>
                    <a:pt x="844606" y="28235"/>
                  </a:lnTo>
                  <a:lnTo>
                    <a:pt x="844606" y="37507"/>
                  </a:lnTo>
                  <a:lnTo>
                    <a:pt x="832670" y="37507"/>
                  </a:lnTo>
                  <a:lnTo>
                    <a:pt x="832670" y="78392"/>
                  </a:lnTo>
                  <a:cubicBezTo>
                    <a:pt x="832670" y="81763"/>
                    <a:pt x="832872" y="83941"/>
                    <a:pt x="833277" y="84919"/>
                  </a:cubicBezTo>
                  <a:cubicBezTo>
                    <a:pt x="833749" y="85836"/>
                    <a:pt x="834424" y="86605"/>
                    <a:pt x="835300" y="87239"/>
                  </a:cubicBezTo>
                  <a:cubicBezTo>
                    <a:pt x="836311" y="87805"/>
                    <a:pt x="837660" y="88082"/>
                    <a:pt x="839414" y="88082"/>
                  </a:cubicBezTo>
                  <a:cubicBezTo>
                    <a:pt x="840695" y="88082"/>
                    <a:pt x="842380" y="87907"/>
                    <a:pt x="844606" y="87556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2AA5402-3125-46A6-B9D2-0A8402FBA83E}"/>
                </a:ext>
              </a:extLst>
            </p:cNvPr>
            <p:cNvSpPr/>
            <p:nvPr/>
          </p:nvSpPr>
          <p:spPr>
            <a:xfrm>
              <a:off x="7959865" y="5103990"/>
              <a:ext cx="369535" cy="101777"/>
            </a:xfrm>
            <a:custGeom>
              <a:avLst/>
              <a:gdLst>
                <a:gd name="connsiteX0" fmla="*/ 62039 w 369535"/>
                <a:gd name="connsiteY0" fmla="*/ 25288 h 101777"/>
                <a:gd name="connsiteX1" fmla="*/ 50238 w 369535"/>
                <a:gd name="connsiteY1" fmla="*/ 26232 h 101777"/>
                <a:gd name="connsiteX2" fmla="*/ 45854 w 369535"/>
                <a:gd name="connsiteY2" fmla="*/ 16117 h 101777"/>
                <a:gd name="connsiteX3" fmla="*/ 33919 w 369535"/>
                <a:gd name="connsiteY3" fmla="*/ 10958 h 101777"/>
                <a:gd name="connsiteX4" fmla="*/ 24006 w 369535"/>
                <a:gd name="connsiteY4" fmla="*/ 14114 h 101777"/>
                <a:gd name="connsiteX5" fmla="*/ 15173 w 369535"/>
                <a:gd name="connsiteY5" fmla="*/ 26131 h 101777"/>
                <a:gd name="connsiteX6" fmla="*/ 11801 w 369535"/>
                <a:gd name="connsiteY6" fmla="*/ 48363 h 101777"/>
                <a:gd name="connsiteX7" fmla="*/ 22253 w 369535"/>
                <a:gd name="connsiteY7" fmla="*/ 38774 h 101777"/>
                <a:gd name="connsiteX8" fmla="*/ 35268 w 369535"/>
                <a:gd name="connsiteY8" fmla="*/ 35612 h 101777"/>
                <a:gd name="connsiteX9" fmla="*/ 55430 w 369535"/>
                <a:gd name="connsiteY9" fmla="*/ 44358 h 101777"/>
                <a:gd name="connsiteX10" fmla="*/ 63724 w 369535"/>
                <a:gd name="connsiteY10" fmla="*/ 66800 h 101777"/>
                <a:gd name="connsiteX11" fmla="*/ 59881 w 369535"/>
                <a:gd name="connsiteY11" fmla="*/ 83766 h 101777"/>
                <a:gd name="connsiteX12" fmla="*/ 49092 w 369535"/>
                <a:gd name="connsiteY12" fmla="*/ 95776 h 101777"/>
                <a:gd name="connsiteX13" fmla="*/ 33514 w 369535"/>
                <a:gd name="connsiteY13" fmla="*/ 99883 h 101777"/>
                <a:gd name="connsiteX14" fmla="*/ 9373 w 369535"/>
                <a:gd name="connsiteY14" fmla="*/ 89033 h 101777"/>
                <a:gd name="connsiteX15" fmla="*/ 0 w 369535"/>
                <a:gd name="connsiteY15" fmla="*/ 52996 h 101777"/>
                <a:gd name="connsiteX16" fmla="*/ 10318 w 369535"/>
                <a:gd name="connsiteY16" fmla="*/ 12327 h 101777"/>
                <a:gd name="connsiteX17" fmla="*/ 34661 w 369535"/>
                <a:gd name="connsiteY17" fmla="*/ 1261 h 101777"/>
                <a:gd name="connsiteX18" fmla="*/ 53340 w 369535"/>
                <a:gd name="connsiteY18" fmla="*/ 7688 h 101777"/>
                <a:gd name="connsiteX19" fmla="*/ 62039 w 369535"/>
                <a:gd name="connsiteY19" fmla="*/ 25288 h 101777"/>
                <a:gd name="connsiteX20" fmla="*/ 13689 w 369535"/>
                <a:gd name="connsiteY20" fmla="*/ 66908 h 101777"/>
                <a:gd name="connsiteX21" fmla="*/ 16252 w 369535"/>
                <a:gd name="connsiteY21" fmla="*/ 78601 h 101777"/>
                <a:gd name="connsiteX22" fmla="*/ 23467 w 369535"/>
                <a:gd name="connsiteY22" fmla="*/ 87138 h 101777"/>
                <a:gd name="connsiteX23" fmla="*/ 33312 w 369535"/>
                <a:gd name="connsiteY23" fmla="*/ 90085 h 101777"/>
                <a:gd name="connsiteX24" fmla="*/ 46259 w 369535"/>
                <a:gd name="connsiteY24" fmla="*/ 84076 h 101777"/>
                <a:gd name="connsiteX25" fmla="*/ 51654 w 369535"/>
                <a:gd name="connsiteY25" fmla="*/ 67535 h 101777"/>
                <a:gd name="connsiteX26" fmla="*/ 46259 w 369535"/>
                <a:gd name="connsiteY26" fmla="*/ 51836 h 101777"/>
                <a:gd name="connsiteX27" fmla="*/ 32908 w 369535"/>
                <a:gd name="connsiteY27" fmla="*/ 46044 h 101777"/>
                <a:gd name="connsiteX28" fmla="*/ 19286 w 369535"/>
                <a:gd name="connsiteY28" fmla="*/ 51836 h 101777"/>
                <a:gd name="connsiteX29" fmla="*/ 13689 w 369535"/>
                <a:gd name="connsiteY29" fmla="*/ 66908 h 101777"/>
                <a:gd name="connsiteX30" fmla="*/ 136216 w 369535"/>
                <a:gd name="connsiteY30" fmla="*/ 25288 h 101777"/>
                <a:gd name="connsiteX31" fmla="*/ 124415 w 369535"/>
                <a:gd name="connsiteY31" fmla="*/ 26232 h 101777"/>
                <a:gd name="connsiteX32" fmla="*/ 120031 w 369535"/>
                <a:gd name="connsiteY32" fmla="*/ 16117 h 101777"/>
                <a:gd name="connsiteX33" fmla="*/ 108096 w 369535"/>
                <a:gd name="connsiteY33" fmla="*/ 10958 h 101777"/>
                <a:gd name="connsiteX34" fmla="*/ 98183 w 369535"/>
                <a:gd name="connsiteY34" fmla="*/ 14114 h 101777"/>
                <a:gd name="connsiteX35" fmla="*/ 89350 w 369535"/>
                <a:gd name="connsiteY35" fmla="*/ 26131 h 101777"/>
                <a:gd name="connsiteX36" fmla="*/ 85978 w 369535"/>
                <a:gd name="connsiteY36" fmla="*/ 48363 h 101777"/>
                <a:gd name="connsiteX37" fmla="*/ 96430 w 369535"/>
                <a:gd name="connsiteY37" fmla="*/ 38774 h 101777"/>
                <a:gd name="connsiteX38" fmla="*/ 109445 w 369535"/>
                <a:gd name="connsiteY38" fmla="*/ 35612 h 101777"/>
                <a:gd name="connsiteX39" fmla="*/ 129607 w 369535"/>
                <a:gd name="connsiteY39" fmla="*/ 44358 h 101777"/>
                <a:gd name="connsiteX40" fmla="*/ 137901 w 369535"/>
                <a:gd name="connsiteY40" fmla="*/ 66800 h 101777"/>
                <a:gd name="connsiteX41" fmla="*/ 134058 w 369535"/>
                <a:gd name="connsiteY41" fmla="*/ 83766 h 101777"/>
                <a:gd name="connsiteX42" fmla="*/ 123269 w 369535"/>
                <a:gd name="connsiteY42" fmla="*/ 95776 h 101777"/>
                <a:gd name="connsiteX43" fmla="*/ 107691 w 369535"/>
                <a:gd name="connsiteY43" fmla="*/ 99883 h 101777"/>
                <a:gd name="connsiteX44" fmla="*/ 83550 w 369535"/>
                <a:gd name="connsiteY44" fmla="*/ 89033 h 101777"/>
                <a:gd name="connsiteX45" fmla="*/ 74177 w 369535"/>
                <a:gd name="connsiteY45" fmla="*/ 52996 h 101777"/>
                <a:gd name="connsiteX46" fmla="*/ 84495 w 369535"/>
                <a:gd name="connsiteY46" fmla="*/ 12327 h 101777"/>
                <a:gd name="connsiteX47" fmla="*/ 108838 w 369535"/>
                <a:gd name="connsiteY47" fmla="*/ 1261 h 101777"/>
                <a:gd name="connsiteX48" fmla="*/ 127517 w 369535"/>
                <a:gd name="connsiteY48" fmla="*/ 7688 h 101777"/>
                <a:gd name="connsiteX49" fmla="*/ 136216 w 369535"/>
                <a:gd name="connsiteY49" fmla="*/ 25288 h 101777"/>
                <a:gd name="connsiteX50" fmla="*/ 87866 w 369535"/>
                <a:gd name="connsiteY50" fmla="*/ 66908 h 101777"/>
                <a:gd name="connsiteX51" fmla="*/ 90429 w 369535"/>
                <a:gd name="connsiteY51" fmla="*/ 78601 h 101777"/>
                <a:gd name="connsiteX52" fmla="*/ 97644 w 369535"/>
                <a:gd name="connsiteY52" fmla="*/ 87138 h 101777"/>
                <a:gd name="connsiteX53" fmla="*/ 107489 w 369535"/>
                <a:gd name="connsiteY53" fmla="*/ 90085 h 101777"/>
                <a:gd name="connsiteX54" fmla="*/ 120436 w 369535"/>
                <a:gd name="connsiteY54" fmla="*/ 84076 h 101777"/>
                <a:gd name="connsiteX55" fmla="*/ 125831 w 369535"/>
                <a:gd name="connsiteY55" fmla="*/ 67535 h 101777"/>
                <a:gd name="connsiteX56" fmla="*/ 120436 w 369535"/>
                <a:gd name="connsiteY56" fmla="*/ 51836 h 101777"/>
                <a:gd name="connsiteX57" fmla="*/ 107085 w 369535"/>
                <a:gd name="connsiteY57" fmla="*/ 46044 h 101777"/>
                <a:gd name="connsiteX58" fmla="*/ 93463 w 369535"/>
                <a:gd name="connsiteY58" fmla="*/ 51836 h 101777"/>
                <a:gd name="connsiteX59" fmla="*/ 87866 w 369535"/>
                <a:gd name="connsiteY59" fmla="*/ 66908 h 101777"/>
                <a:gd name="connsiteX60" fmla="*/ 155502 w 369535"/>
                <a:gd name="connsiteY60" fmla="*/ 98197 h 101777"/>
                <a:gd name="connsiteX61" fmla="*/ 155502 w 369535"/>
                <a:gd name="connsiteY61" fmla="*/ 84710 h 101777"/>
                <a:gd name="connsiteX62" fmla="*/ 168988 w 369535"/>
                <a:gd name="connsiteY62" fmla="*/ 84710 h 101777"/>
                <a:gd name="connsiteX63" fmla="*/ 168988 w 369535"/>
                <a:gd name="connsiteY63" fmla="*/ 98197 h 101777"/>
                <a:gd name="connsiteX64" fmla="*/ 155502 w 369535"/>
                <a:gd name="connsiteY64" fmla="*/ 98197 h 101777"/>
                <a:gd name="connsiteX65" fmla="*/ 189353 w 369535"/>
                <a:gd name="connsiteY65" fmla="*/ 50575 h 101777"/>
                <a:gd name="connsiteX66" fmla="*/ 192793 w 369535"/>
                <a:gd name="connsiteY66" fmla="*/ 23076 h 101777"/>
                <a:gd name="connsiteX67" fmla="*/ 203380 w 369535"/>
                <a:gd name="connsiteY67" fmla="*/ 6952 h 101777"/>
                <a:gd name="connsiteX68" fmla="*/ 220845 w 369535"/>
                <a:gd name="connsiteY68" fmla="*/ 1261 h 101777"/>
                <a:gd name="connsiteX69" fmla="*/ 234467 w 369535"/>
                <a:gd name="connsiteY69" fmla="*/ 4424 h 101777"/>
                <a:gd name="connsiteX70" fmla="*/ 244109 w 369535"/>
                <a:gd name="connsiteY70" fmla="*/ 13379 h 101777"/>
                <a:gd name="connsiteX71" fmla="*/ 250111 w 369535"/>
                <a:gd name="connsiteY71" fmla="*/ 27816 h 101777"/>
                <a:gd name="connsiteX72" fmla="*/ 252336 w 369535"/>
                <a:gd name="connsiteY72" fmla="*/ 50575 h 101777"/>
                <a:gd name="connsiteX73" fmla="*/ 248763 w 369535"/>
                <a:gd name="connsiteY73" fmla="*/ 77967 h 101777"/>
                <a:gd name="connsiteX74" fmla="*/ 238310 w 369535"/>
                <a:gd name="connsiteY74" fmla="*/ 94191 h 101777"/>
                <a:gd name="connsiteX75" fmla="*/ 220845 w 369535"/>
                <a:gd name="connsiteY75" fmla="*/ 99883 h 101777"/>
                <a:gd name="connsiteX76" fmla="*/ 198929 w 369535"/>
                <a:gd name="connsiteY76" fmla="*/ 89876 h 101777"/>
                <a:gd name="connsiteX77" fmla="*/ 189353 w 369535"/>
                <a:gd name="connsiteY77" fmla="*/ 50575 h 101777"/>
                <a:gd name="connsiteX78" fmla="*/ 201559 w 369535"/>
                <a:gd name="connsiteY78" fmla="*/ 50575 h 101777"/>
                <a:gd name="connsiteX79" fmla="*/ 207021 w 369535"/>
                <a:gd name="connsiteY79" fmla="*/ 82289 h 101777"/>
                <a:gd name="connsiteX80" fmla="*/ 220845 w 369535"/>
                <a:gd name="connsiteY80" fmla="*/ 90085 h 101777"/>
                <a:gd name="connsiteX81" fmla="*/ 234534 w 369535"/>
                <a:gd name="connsiteY81" fmla="*/ 82181 h 101777"/>
                <a:gd name="connsiteX82" fmla="*/ 240131 w 369535"/>
                <a:gd name="connsiteY82" fmla="*/ 50575 h 101777"/>
                <a:gd name="connsiteX83" fmla="*/ 234534 w 369535"/>
                <a:gd name="connsiteY83" fmla="*/ 18962 h 101777"/>
                <a:gd name="connsiteX84" fmla="*/ 220710 w 369535"/>
                <a:gd name="connsiteY84" fmla="*/ 11059 h 101777"/>
                <a:gd name="connsiteX85" fmla="*/ 207695 w 369535"/>
                <a:gd name="connsiteY85" fmla="*/ 18018 h 101777"/>
                <a:gd name="connsiteX86" fmla="*/ 201559 w 369535"/>
                <a:gd name="connsiteY86" fmla="*/ 50575 h 101777"/>
                <a:gd name="connsiteX87" fmla="*/ 265756 w 369535"/>
                <a:gd name="connsiteY87" fmla="*/ 24863 h 101777"/>
                <a:gd name="connsiteX88" fmla="*/ 270880 w 369535"/>
                <a:gd name="connsiteY88" fmla="*/ 7269 h 101777"/>
                <a:gd name="connsiteX89" fmla="*/ 286053 w 369535"/>
                <a:gd name="connsiteY89" fmla="*/ 0 h 101777"/>
                <a:gd name="connsiteX90" fmla="*/ 301024 w 369535"/>
                <a:gd name="connsiteY90" fmla="*/ 6528 h 101777"/>
                <a:gd name="connsiteX91" fmla="*/ 307026 w 369535"/>
                <a:gd name="connsiteY91" fmla="*/ 25605 h 101777"/>
                <a:gd name="connsiteX92" fmla="*/ 301024 w 369535"/>
                <a:gd name="connsiteY92" fmla="*/ 44459 h 101777"/>
                <a:gd name="connsiteX93" fmla="*/ 286188 w 369535"/>
                <a:gd name="connsiteY93" fmla="*/ 50993 h 101777"/>
                <a:gd name="connsiteX94" fmla="*/ 271555 w 369535"/>
                <a:gd name="connsiteY94" fmla="*/ 44567 h 101777"/>
                <a:gd name="connsiteX95" fmla="*/ 265756 w 369535"/>
                <a:gd name="connsiteY95" fmla="*/ 24863 h 101777"/>
                <a:gd name="connsiteX96" fmla="*/ 286390 w 369535"/>
                <a:gd name="connsiteY96" fmla="*/ 8214 h 101777"/>
                <a:gd name="connsiteX97" fmla="*/ 279040 w 369535"/>
                <a:gd name="connsiteY97" fmla="*/ 12010 h 101777"/>
                <a:gd name="connsiteX98" fmla="*/ 276140 w 369535"/>
                <a:gd name="connsiteY98" fmla="*/ 26023 h 101777"/>
                <a:gd name="connsiteX99" fmla="*/ 279108 w 369535"/>
                <a:gd name="connsiteY99" fmla="*/ 39091 h 101777"/>
                <a:gd name="connsiteX100" fmla="*/ 286390 w 369535"/>
                <a:gd name="connsiteY100" fmla="*/ 42881 h 101777"/>
                <a:gd name="connsiteX101" fmla="*/ 293740 w 369535"/>
                <a:gd name="connsiteY101" fmla="*/ 39091 h 101777"/>
                <a:gd name="connsiteX102" fmla="*/ 296708 w 369535"/>
                <a:gd name="connsiteY102" fmla="*/ 25072 h 101777"/>
                <a:gd name="connsiteX103" fmla="*/ 293740 w 369535"/>
                <a:gd name="connsiteY103" fmla="*/ 12010 h 101777"/>
                <a:gd name="connsiteX104" fmla="*/ 286390 w 369535"/>
                <a:gd name="connsiteY104" fmla="*/ 8214 h 101777"/>
                <a:gd name="connsiteX105" fmla="*/ 286458 w 369535"/>
                <a:gd name="connsiteY105" fmla="*/ 101778 h 101777"/>
                <a:gd name="connsiteX106" fmla="*/ 339258 w 369535"/>
                <a:gd name="connsiteY106" fmla="*/ 0 h 101777"/>
                <a:gd name="connsiteX107" fmla="*/ 348834 w 369535"/>
                <a:gd name="connsiteY107" fmla="*/ 0 h 101777"/>
                <a:gd name="connsiteX108" fmla="*/ 296303 w 369535"/>
                <a:gd name="connsiteY108" fmla="*/ 101778 h 101777"/>
                <a:gd name="connsiteX109" fmla="*/ 286458 w 369535"/>
                <a:gd name="connsiteY109" fmla="*/ 101778 h 101777"/>
                <a:gd name="connsiteX110" fmla="*/ 328199 w 369535"/>
                <a:gd name="connsiteY110" fmla="*/ 75546 h 101777"/>
                <a:gd name="connsiteX111" fmla="*/ 333391 w 369535"/>
                <a:gd name="connsiteY111" fmla="*/ 57946 h 101777"/>
                <a:gd name="connsiteX112" fmla="*/ 348564 w 369535"/>
                <a:gd name="connsiteY112" fmla="*/ 50676 h 101777"/>
                <a:gd name="connsiteX113" fmla="*/ 363535 w 369535"/>
                <a:gd name="connsiteY113" fmla="*/ 57211 h 101777"/>
                <a:gd name="connsiteX114" fmla="*/ 369536 w 369535"/>
                <a:gd name="connsiteY114" fmla="*/ 76281 h 101777"/>
                <a:gd name="connsiteX115" fmla="*/ 363535 w 369535"/>
                <a:gd name="connsiteY115" fmla="*/ 95142 h 101777"/>
                <a:gd name="connsiteX116" fmla="*/ 348632 w 369535"/>
                <a:gd name="connsiteY116" fmla="*/ 101778 h 101777"/>
                <a:gd name="connsiteX117" fmla="*/ 333999 w 369535"/>
                <a:gd name="connsiteY117" fmla="*/ 95250 h 101777"/>
                <a:gd name="connsiteX118" fmla="*/ 328199 w 369535"/>
                <a:gd name="connsiteY118" fmla="*/ 75546 h 101777"/>
                <a:gd name="connsiteX119" fmla="*/ 348834 w 369535"/>
                <a:gd name="connsiteY119" fmla="*/ 58897 h 101777"/>
                <a:gd name="connsiteX120" fmla="*/ 341484 w 369535"/>
                <a:gd name="connsiteY120" fmla="*/ 62693 h 101777"/>
                <a:gd name="connsiteX121" fmla="*/ 338516 w 369535"/>
                <a:gd name="connsiteY121" fmla="*/ 76706 h 101777"/>
                <a:gd name="connsiteX122" fmla="*/ 341484 w 369535"/>
                <a:gd name="connsiteY122" fmla="*/ 89768 h 101777"/>
                <a:gd name="connsiteX123" fmla="*/ 348834 w 369535"/>
                <a:gd name="connsiteY123" fmla="*/ 93564 h 101777"/>
                <a:gd name="connsiteX124" fmla="*/ 356252 w 369535"/>
                <a:gd name="connsiteY124" fmla="*/ 89768 h 101777"/>
                <a:gd name="connsiteX125" fmla="*/ 359219 w 369535"/>
                <a:gd name="connsiteY125" fmla="*/ 75755 h 101777"/>
                <a:gd name="connsiteX126" fmla="*/ 356252 w 369535"/>
                <a:gd name="connsiteY126" fmla="*/ 62693 h 101777"/>
                <a:gd name="connsiteX127" fmla="*/ 348834 w 369535"/>
                <a:gd name="connsiteY127" fmla="*/ 58897 h 10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369535" h="101777">
                  <a:moveTo>
                    <a:pt x="62039" y="25288"/>
                  </a:moveTo>
                  <a:lnTo>
                    <a:pt x="50238" y="26232"/>
                  </a:lnTo>
                  <a:cubicBezTo>
                    <a:pt x="49226" y="21599"/>
                    <a:pt x="47743" y="18227"/>
                    <a:pt x="45854" y="16117"/>
                  </a:cubicBezTo>
                  <a:cubicBezTo>
                    <a:pt x="42618" y="12678"/>
                    <a:pt x="38639" y="10958"/>
                    <a:pt x="33919" y="10958"/>
                  </a:cubicBezTo>
                  <a:cubicBezTo>
                    <a:pt x="30143" y="10958"/>
                    <a:pt x="26838" y="12010"/>
                    <a:pt x="24006" y="14114"/>
                  </a:cubicBezTo>
                  <a:cubicBezTo>
                    <a:pt x="20298" y="16858"/>
                    <a:pt x="17330" y="20857"/>
                    <a:pt x="15173" y="26131"/>
                  </a:cubicBezTo>
                  <a:cubicBezTo>
                    <a:pt x="13014" y="31330"/>
                    <a:pt x="11868" y="38741"/>
                    <a:pt x="11801" y="48363"/>
                  </a:cubicBezTo>
                  <a:cubicBezTo>
                    <a:pt x="14700" y="44075"/>
                    <a:pt x="18139" y="40878"/>
                    <a:pt x="22253" y="38774"/>
                  </a:cubicBezTo>
                  <a:cubicBezTo>
                    <a:pt x="26367" y="36664"/>
                    <a:pt x="30749" y="35612"/>
                    <a:pt x="35268" y="35612"/>
                  </a:cubicBezTo>
                  <a:cubicBezTo>
                    <a:pt x="43158" y="35612"/>
                    <a:pt x="49901" y="38525"/>
                    <a:pt x="55430" y="44358"/>
                  </a:cubicBezTo>
                  <a:cubicBezTo>
                    <a:pt x="60959" y="50117"/>
                    <a:pt x="63724" y="57595"/>
                    <a:pt x="63724" y="66800"/>
                  </a:cubicBezTo>
                  <a:cubicBezTo>
                    <a:pt x="63724" y="72909"/>
                    <a:pt x="62444" y="78567"/>
                    <a:pt x="59881" y="83766"/>
                  </a:cubicBezTo>
                  <a:cubicBezTo>
                    <a:pt x="57251" y="88959"/>
                    <a:pt x="53677" y="92964"/>
                    <a:pt x="49092" y="95776"/>
                  </a:cubicBezTo>
                  <a:cubicBezTo>
                    <a:pt x="44506" y="98514"/>
                    <a:pt x="39314" y="99883"/>
                    <a:pt x="33514" y="99883"/>
                  </a:cubicBezTo>
                  <a:cubicBezTo>
                    <a:pt x="23669" y="99883"/>
                    <a:pt x="15644" y="96268"/>
                    <a:pt x="9373" y="89033"/>
                  </a:cubicBezTo>
                  <a:cubicBezTo>
                    <a:pt x="3102" y="81730"/>
                    <a:pt x="0" y="69713"/>
                    <a:pt x="0" y="52996"/>
                  </a:cubicBezTo>
                  <a:cubicBezTo>
                    <a:pt x="0" y="34384"/>
                    <a:pt x="3439" y="20824"/>
                    <a:pt x="10318" y="12327"/>
                  </a:cubicBezTo>
                  <a:cubicBezTo>
                    <a:pt x="16386" y="4950"/>
                    <a:pt x="24478" y="1261"/>
                    <a:pt x="34661" y="1261"/>
                  </a:cubicBezTo>
                  <a:cubicBezTo>
                    <a:pt x="42281" y="1261"/>
                    <a:pt x="48484" y="3405"/>
                    <a:pt x="53340" y="7688"/>
                  </a:cubicBezTo>
                  <a:cubicBezTo>
                    <a:pt x="58195" y="11902"/>
                    <a:pt x="61094" y="17769"/>
                    <a:pt x="62039" y="25288"/>
                  </a:cubicBezTo>
                  <a:close/>
                  <a:moveTo>
                    <a:pt x="13689" y="66908"/>
                  </a:moveTo>
                  <a:cubicBezTo>
                    <a:pt x="13689" y="70981"/>
                    <a:pt x="14566" y="74878"/>
                    <a:pt x="16252" y="78601"/>
                  </a:cubicBezTo>
                  <a:cubicBezTo>
                    <a:pt x="18004" y="82323"/>
                    <a:pt x="20433" y="85169"/>
                    <a:pt x="23467" y="87138"/>
                  </a:cubicBezTo>
                  <a:cubicBezTo>
                    <a:pt x="26636" y="89100"/>
                    <a:pt x="29940" y="90085"/>
                    <a:pt x="33312" y="90085"/>
                  </a:cubicBezTo>
                  <a:cubicBezTo>
                    <a:pt x="38369" y="90085"/>
                    <a:pt x="42685" y="88082"/>
                    <a:pt x="46259" y="84076"/>
                  </a:cubicBezTo>
                  <a:cubicBezTo>
                    <a:pt x="49834" y="80003"/>
                    <a:pt x="51654" y="74494"/>
                    <a:pt x="51654" y="67535"/>
                  </a:cubicBezTo>
                  <a:cubicBezTo>
                    <a:pt x="51654" y="60866"/>
                    <a:pt x="49834" y="55633"/>
                    <a:pt x="46259" y="51836"/>
                  </a:cubicBezTo>
                  <a:cubicBezTo>
                    <a:pt x="42753" y="47972"/>
                    <a:pt x="38302" y="46044"/>
                    <a:pt x="32908" y="46044"/>
                  </a:cubicBezTo>
                  <a:cubicBezTo>
                    <a:pt x="27513" y="46044"/>
                    <a:pt x="22995" y="47972"/>
                    <a:pt x="19286" y="51836"/>
                  </a:cubicBezTo>
                  <a:cubicBezTo>
                    <a:pt x="15577" y="55633"/>
                    <a:pt x="13689" y="60657"/>
                    <a:pt x="13689" y="66908"/>
                  </a:cubicBezTo>
                  <a:close/>
                  <a:moveTo>
                    <a:pt x="136216" y="25288"/>
                  </a:moveTo>
                  <a:lnTo>
                    <a:pt x="124415" y="26232"/>
                  </a:lnTo>
                  <a:cubicBezTo>
                    <a:pt x="123403" y="21599"/>
                    <a:pt x="121920" y="18227"/>
                    <a:pt x="120031" y="16117"/>
                  </a:cubicBezTo>
                  <a:cubicBezTo>
                    <a:pt x="116795" y="12678"/>
                    <a:pt x="112816" y="10958"/>
                    <a:pt x="108096" y="10958"/>
                  </a:cubicBezTo>
                  <a:cubicBezTo>
                    <a:pt x="104320" y="10958"/>
                    <a:pt x="101015" y="12010"/>
                    <a:pt x="98183" y="14114"/>
                  </a:cubicBezTo>
                  <a:cubicBezTo>
                    <a:pt x="94475" y="16858"/>
                    <a:pt x="91507" y="20857"/>
                    <a:pt x="89350" y="26131"/>
                  </a:cubicBezTo>
                  <a:cubicBezTo>
                    <a:pt x="87191" y="31330"/>
                    <a:pt x="86045" y="38741"/>
                    <a:pt x="85978" y="48363"/>
                  </a:cubicBezTo>
                  <a:cubicBezTo>
                    <a:pt x="88877" y="44075"/>
                    <a:pt x="92316" y="40878"/>
                    <a:pt x="96430" y="38774"/>
                  </a:cubicBezTo>
                  <a:cubicBezTo>
                    <a:pt x="100544" y="36664"/>
                    <a:pt x="104926" y="35612"/>
                    <a:pt x="109445" y="35612"/>
                  </a:cubicBezTo>
                  <a:cubicBezTo>
                    <a:pt x="117335" y="35612"/>
                    <a:pt x="124078" y="38525"/>
                    <a:pt x="129607" y="44358"/>
                  </a:cubicBezTo>
                  <a:cubicBezTo>
                    <a:pt x="135136" y="50117"/>
                    <a:pt x="137901" y="57595"/>
                    <a:pt x="137901" y="66800"/>
                  </a:cubicBezTo>
                  <a:cubicBezTo>
                    <a:pt x="137901" y="72909"/>
                    <a:pt x="136621" y="78567"/>
                    <a:pt x="134058" y="83766"/>
                  </a:cubicBezTo>
                  <a:cubicBezTo>
                    <a:pt x="131428" y="88959"/>
                    <a:pt x="127854" y="92964"/>
                    <a:pt x="123269" y="95776"/>
                  </a:cubicBezTo>
                  <a:cubicBezTo>
                    <a:pt x="118683" y="98514"/>
                    <a:pt x="113490" y="99883"/>
                    <a:pt x="107691" y="99883"/>
                  </a:cubicBezTo>
                  <a:cubicBezTo>
                    <a:pt x="97846" y="99883"/>
                    <a:pt x="89821" y="96268"/>
                    <a:pt x="83550" y="89033"/>
                  </a:cubicBezTo>
                  <a:cubicBezTo>
                    <a:pt x="77279" y="81730"/>
                    <a:pt x="74177" y="69713"/>
                    <a:pt x="74177" y="52996"/>
                  </a:cubicBezTo>
                  <a:cubicBezTo>
                    <a:pt x="74177" y="34384"/>
                    <a:pt x="77616" y="20824"/>
                    <a:pt x="84495" y="12327"/>
                  </a:cubicBezTo>
                  <a:cubicBezTo>
                    <a:pt x="90563" y="4950"/>
                    <a:pt x="98655" y="1261"/>
                    <a:pt x="108838" y="1261"/>
                  </a:cubicBezTo>
                  <a:cubicBezTo>
                    <a:pt x="116458" y="1261"/>
                    <a:pt x="122661" y="3405"/>
                    <a:pt x="127517" y="7688"/>
                  </a:cubicBezTo>
                  <a:cubicBezTo>
                    <a:pt x="132372" y="11902"/>
                    <a:pt x="135271" y="17769"/>
                    <a:pt x="136216" y="25288"/>
                  </a:cubicBezTo>
                  <a:close/>
                  <a:moveTo>
                    <a:pt x="87866" y="66908"/>
                  </a:moveTo>
                  <a:cubicBezTo>
                    <a:pt x="87866" y="70981"/>
                    <a:pt x="88743" y="74878"/>
                    <a:pt x="90429" y="78601"/>
                  </a:cubicBezTo>
                  <a:cubicBezTo>
                    <a:pt x="92181" y="82323"/>
                    <a:pt x="94610" y="85169"/>
                    <a:pt x="97644" y="87138"/>
                  </a:cubicBezTo>
                  <a:cubicBezTo>
                    <a:pt x="100813" y="89100"/>
                    <a:pt x="104117" y="90085"/>
                    <a:pt x="107489" y="90085"/>
                  </a:cubicBezTo>
                  <a:cubicBezTo>
                    <a:pt x="112546" y="90085"/>
                    <a:pt x="116862" y="88082"/>
                    <a:pt x="120436" y="84076"/>
                  </a:cubicBezTo>
                  <a:cubicBezTo>
                    <a:pt x="124011" y="80003"/>
                    <a:pt x="125831" y="74494"/>
                    <a:pt x="125831" y="67535"/>
                  </a:cubicBezTo>
                  <a:cubicBezTo>
                    <a:pt x="125831" y="60866"/>
                    <a:pt x="124011" y="55633"/>
                    <a:pt x="120436" y="51836"/>
                  </a:cubicBezTo>
                  <a:cubicBezTo>
                    <a:pt x="116930" y="47972"/>
                    <a:pt x="112479" y="46044"/>
                    <a:pt x="107085" y="46044"/>
                  </a:cubicBezTo>
                  <a:cubicBezTo>
                    <a:pt x="101690" y="46044"/>
                    <a:pt x="97172" y="47972"/>
                    <a:pt x="93463" y="51836"/>
                  </a:cubicBezTo>
                  <a:cubicBezTo>
                    <a:pt x="89754" y="55633"/>
                    <a:pt x="87866" y="60657"/>
                    <a:pt x="87866" y="66908"/>
                  </a:cubicBezTo>
                  <a:close/>
                  <a:moveTo>
                    <a:pt x="155502" y="98197"/>
                  </a:moveTo>
                  <a:lnTo>
                    <a:pt x="155502" y="84710"/>
                  </a:lnTo>
                  <a:lnTo>
                    <a:pt x="168988" y="84710"/>
                  </a:lnTo>
                  <a:lnTo>
                    <a:pt x="168988" y="98197"/>
                  </a:lnTo>
                  <a:lnTo>
                    <a:pt x="155502" y="98197"/>
                  </a:lnTo>
                  <a:close/>
                  <a:moveTo>
                    <a:pt x="189353" y="50575"/>
                  </a:moveTo>
                  <a:cubicBezTo>
                    <a:pt x="189353" y="39193"/>
                    <a:pt x="190500" y="30028"/>
                    <a:pt x="192793" y="23076"/>
                  </a:cubicBezTo>
                  <a:cubicBezTo>
                    <a:pt x="195220" y="16049"/>
                    <a:pt x="198727" y="10675"/>
                    <a:pt x="203380" y="6952"/>
                  </a:cubicBezTo>
                  <a:cubicBezTo>
                    <a:pt x="207965" y="3156"/>
                    <a:pt x="213832" y="1261"/>
                    <a:pt x="220845" y="1261"/>
                  </a:cubicBezTo>
                  <a:cubicBezTo>
                    <a:pt x="226038" y="1261"/>
                    <a:pt x="230555" y="2313"/>
                    <a:pt x="234467" y="4424"/>
                  </a:cubicBezTo>
                  <a:cubicBezTo>
                    <a:pt x="238378" y="6460"/>
                    <a:pt x="241614" y="9447"/>
                    <a:pt x="244109" y="13379"/>
                  </a:cubicBezTo>
                  <a:cubicBezTo>
                    <a:pt x="246672" y="17310"/>
                    <a:pt x="248695" y="22125"/>
                    <a:pt x="250111" y="27816"/>
                  </a:cubicBezTo>
                  <a:cubicBezTo>
                    <a:pt x="251594" y="33434"/>
                    <a:pt x="252336" y="41020"/>
                    <a:pt x="252336" y="50575"/>
                  </a:cubicBezTo>
                  <a:cubicBezTo>
                    <a:pt x="252336" y="61884"/>
                    <a:pt x="251123" y="71014"/>
                    <a:pt x="248763" y="77967"/>
                  </a:cubicBezTo>
                  <a:cubicBezTo>
                    <a:pt x="246469" y="84919"/>
                    <a:pt x="242964" y="90334"/>
                    <a:pt x="238310" y="94191"/>
                  </a:cubicBezTo>
                  <a:cubicBezTo>
                    <a:pt x="233792" y="97988"/>
                    <a:pt x="227925" y="99883"/>
                    <a:pt x="220845" y="99883"/>
                  </a:cubicBezTo>
                  <a:cubicBezTo>
                    <a:pt x="211472" y="99883"/>
                    <a:pt x="204189" y="96545"/>
                    <a:pt x="198929" y="89876"/>
                  </a:cubicBezTo>
                  <a:cubicBezTo>
                    <a:pt x="192523" y="81797"/>
                    <a:pt x="189353" y="68695"/>
                    <a:pt x="189353" y="50575"/>
                  </a:cubicBezTo>
                  <a:close/>
                  <a:moveTo>
                    <a:pt x="201559" y="50575"/>
                  </a:moveTo>
                  <a:cubicBezTo>
                    <a:pt x="201559" y="66449"/>
                    <a:pt x="203380" y="77023"/>
                    <a:pt x="207021" y="82289"/>
                  </a:cubicBezTo>
                  <a:cubicBezTo>
                    <a:pt x="210798" y="87488"/>
                    <a:pt x="215383" y="90085"/>
                    <a:pt x="220845" y="90085"/>
                  </a:cubicBezTo>
                  <a:cubicBezTo>
                    <a:pt x="226239" y="90085"/>
                    <a:pt x="230825" y="87448"/>
                    <a:pt x="234534" y="82181"/>
                  </a:cubicBezTo>
                  <a:cubicBezTo>
                    <a:pt x="238243" y="76915"/>
                    <a:pt x="240131" y="66375"/>
                    <a:pt x="240131" y="50575"/>
                  </a:cubicBezTo>
                  <a:cubicBezTo>
                    <a:pt x="240131" y="34701"/>
                    <a:pt x="238243" y="24162"/>
                    <a:pt x="234534" y="18962"/>
                  </a:cubicBezTo>
                  <a:cubicBezTo>
                    <a:pt x="230825" y="13696"/>
                    <a:pt x="226239" y="11059"/>
                    <a:pt x="220710" y="11059"/>
                  </a:cubicBezTo>
                  <a:cubicBezTo>
                    <a:pt x="215248" y="11059"/>
                    <a:pt x="210933" y="13379"/>
                    <a:pt x="207695" y="18018"/>
                  </a:cubicBezTo>
                  <a:cubicBezTo>
                    <a:pt x="203582" y="23845"/>
                    <a:pt x="201559" y="34701"/>
                    <a:pt x="201559" y="50575"/>
                  </a:cubicBezTo>
                  <a:close/>
                  <a:moveTo>
                    <a:pt x="265756" y="24863"/>
                  </a:moveTo>
                  <a:cubicBezTo>
                    <a:pt x="265756" y="17978"/>
                    <a:pt x="267442" y="12118"/>
                    <a:pt x="270880" y="7269"/>
                  </a:cubicBezTo>
                  <a:cubicBezTo>
                    <a:pt x="274387" y="2421"/>
                    <a:pt x="279445" y="0"/>
                    <a:pt x="286053" y="0"/>
                  </a:cubicBezTo>
                  <a:cubicBezTo>
                    <a:pt x="292122" y="0"/>
                    <a:pt x="297112" y="2178"/>
                    <a:pt x="301024" y="6528"/>
                  </a:cubicBezTo>
                  <a:cubicBezTo>
                    <a:pt x="305002" y="10816"/>
                    <a:pt x="307026" y="17175"/>
                    <a:pt x="307026" y="25605"/>
                  </a:cubicBezTo>
                  <a:cubicBezTo>
                    <a:pt x="307026" y="33751"/>
                    <a:pt x="305002" y="40035"/>
                    <a:pt x="301024" y="44459"/>
                  </a:cubicBezTo>
                  <a:cubicBezTo>
                    <a:pt x="297045" y="48815"/>
                    <a:pt x="292055" y="50993"/>
                    <a:pt x="286188" y="50993"/>
                  </a:cubicBezTo>
                  <a:cubicBezTo>
                    <a:pt x="280321" y="50993"/>
                    <a:pt x="275466" y="48856"/>
                    <a:pt x="271555" y="44567"/>
                  </a:cubicBezTo>
                  <a:cubicBezTo>
                    <a:pt x="267644" y="40211"/>
                    <a:pt x="265756" y="33643"/>
                    <a:pt x="265756" y="24863"/>
                  </a:cubicBezTo>
                  <a:close/>
                  <a:moveTo>
                    <a:pt x="286390" y="8214"/>
                  </a:moveTo>
                  <a:cubicBezTo>
                    <a:pt x="283424" y="8214"/>
                    <a:pt x="280995" y="9481"/>
                    <a:pt x="279040" y="12010"/>
                  </a:cubicBezTo>
                  <a:cubicBezTo>
                    <a:pt x="277085" y="14539"/>
                    <a:pt x="276140" y="19212"/>
                    <a:pt x="276140" y="26023"/>
                  </a:cubicBezTo>
                  <a:cubicBezTo>
                    <a:pt x="276140" y="32206"/>
                    <a:pt x="277152" y="36562"/>
                    <a:pt x="279108" y="39091"/>
                  </a:cubicBezTo>
                  <a:cubicBezTo>
                    <a:pt x="281063" y="41620"/>
                    <a:pt x="283490" y="42881"/>
                    <a:pt x="286390" y="42881"/>
                  </a:cubicBezTo>
                  <a:cubicBezTo>
                    <a:pt x="289425" y="42881"/>
                    <a:pt x="291853" y="41620"/>
                    <a:pt x="293740" y="39091"/>
                  </a:cubicBezTo>
                  <a:cubicBezTo>
                    <a:pt x="295696" y="36488"/>
                    <a:pt x="296708" y="31815"/>
                    <a:pt x="296708" y="25072"/>
                  </a:cubicBezTo>
                  <a:cubicBezTo>
                    <a:pt x="296708" y="18821"/>
                    <a:pt x="295696" y="14471"/>
                    <a:pt x="293740" y="12010"/>
                  </a:cubicBezTo>
                  <a:cubicBezTo>
                    <a:pt x="291785" y="9481"/>
                    <a:pt x="289358" y="8214"/>
                    <a:pt x="286390" y="8214"/>
                  </a:cubicBezTo>
                  <a:close/>
                  <a:moveTo>
                    <a:pt x="286458" y="101778"/>
                  </a:moveTo>
                  <a:lnTo>
                    <a:pt x="339258" y="0"/>
                  </a:lnTo>
                  <a:lnTo>
                    <a:pt x="348834" y="0"/>
                  </a:lnTo>
                  <a:lnTo>
                    <a:pt x="296303" y="101778"/>
                  </a:lnTo>
                  <a:lnTo>
                    <a:pt x="286458" y="101778"/>
                  </a:lnTo>
                  <a:close/>
                  <a:moveTo>
                    <a:pt x="328199" y="75546"/>
                  </a:moveTo>
                  <a:cubicBezTo>
                    <a:pt x="328199" y="68593"/>
                    <a:pt x="329952" y="62727"/>
                    <a:pt x="333391" y="57946"/>
                  </a:cubicBezTo>
                  <a:cubicBezTo>
                    <a:pt x="336898" y="53104"/>
                    <a:pt x="341956" y="50676"/>
                    <a:pt x="348564" y="50676"/>
                  </a:cubicBezTo>
                  <a:cubicBezTo>
                    <a:pt x="354566" y="50676"/>
                    <a:pt x="359556" y="52855"/>
                    <a:pt x="363535" y="57211"/>
                  </a:cubicBezTo>
                  <a:cubicBezTo>
                    <a:pt x="367513" y="61499"/>
                    <a:pt x="369536" y="67852"/>
                    <a:pt x="369536" y="76281"/>
                  </a:cubicBezTo>
                  <a:cubicBezTo>
                    <a:pt x="369536" y="84434"/>
                    <a:pt x="367513" y="90718"/>
                    <a:pt x="363535" y="95142"/>
                  </a:cubicBezTo>
                  <a:cubicBezTo>
                    <a:pt x="359488" y="99566"/>
                    <a:pt x="354566" y="101778"/>
                    <a:pt x="348632" y="101778"/>
                  </a:cubicBezTo>
                  <a:cubicBezTo>
                    <a:pt x="342832" y="101778"/>
                    <a:pt x="337910" y="99606"/>
                    <a:pt x="333999" y="95250"/>
                  </a:cubicBezTo>
                  <a:cubicBezTo>
                    <a:pt x="330155" y="90820"/>
                    <a:pt x="328199" y="84258"/>
                    <a:pt x="328199" y="75546"/>
                  </a:cubicBezTo>
                  <a:close/>
                  <a:moveTo>
                    <a:pt x="348834" y="58897"/>
                  </a:moveTo>
                  <a:cubicBezTo>
                    <a:pt x="345934" y="58897"/>
                    <a:pt x="343439" y="60164"/>
                    <a:pt x="341484" y="62693"/>
                  </a:cubicBezTo>
                  <a:cubicBezTo>
                    <a:pt x="339528" y="65222"/>
                    <a:pt x="338516" y="69888"/>
                    <a:pt x="338516" y="76706"/>
                  </a:cubicBezTo>
                  <a:cubicBezTo>
                    <a:pt x="338516" y="82883"/>
                    <a:pt x="339528" y="87239"/>
                    <a:pt x="341484" y="89768"/>
                  </a:cubicBezTo>
                  <a:cubicBezTo>
                    <a:pt x="343439" y="92296"/>
                    <a:pt x="345934" y="93564"/>
                    <a:pt x="348834" y="93564"/>
                  </a:cubicBezTo>
                  <a:cubicBezTo>
                    <a:pt x="351868" y="93564"/>
                    <a:pt x="354363" y="92296"/>
                    <a:pt x="356252" y="89768"/>
                  </a:cubicBezTo>
                  <a:cubicBezTo>
                    <a:pt x="358207" y="87239"/>
                    <a:pt x="359219" y="82572"/>
                    <a:pt x="359219" y="75755"/>
                  </a:cubicBezTo>
                  <a:cubicBezTo>
                    <a:pt x="359219" y="69571"/>
                    <a:pt x="358207" y="65222"/>
                    <a:pt x="356252" y="62693"/>
                  </a:cubicBezTo>
                  <a:cubicBezTo>
                    <a:pt x="354296" y="60164"/>
                    <a:pt x="351801" y="58897"/>
                    <a:pt x="348834" y="58897"/>
                  </a:cubicBezTo>
                  <a:close/>
                </a:path>
              </a:pathLst>
            </a:custGeom>
            <a:solidFill>
              <a:schemeClr val="tx1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7A6FDC1-400A-4C74-9557-7AE0FD764E55}"/>
                </a:ext>
              </a:extLst>
            </p:cNvPr>
            <p:cNvSpPr/>
            <p:nvPr/>
          </p:nvSpPr>
          <p:spPr>
            <a:xfrm>
              <a:off x="6796479" y="5063948"/>
              <a:ext cx="1542699" cy="6743"/>
            </a:xfrm>
            <a:custGeom>
              <a:avLst/>
              <a:gdLst>
                <a:gd name="connsiteX0" fmla="*/ 1542699 w 1542699"/>
                <a:gd name="connsiteY0" fmla="*/ 0 h 6743"/>
                <a:gd name="connsiteX1" fmla="*/ 486014 w 1542699"/>
                <a:gd name="connsiteY1" fmla="*/ 0 h 6743"/>
                <a:gd name="connsiteX2" fmla="*/ 0 w 1542699"/>
                <a:gd name="connsiteY2" fmla="*/ 0 h 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42699" h="6743">
                  <a:moveTo>
                    <a:pt x="1542699" y="0"/>
                  </a:moveTo>
                  <a:lnTo>
                    <a:pt x="486014" y="0"/>
                  </a:lnTo>
                  <a:lnTo>
                    <a:pt x="0" y="0"/>
                  </a:lnTo>
                </a:path>
              </a:pathLst>
            </a:custGeom>
            <a:noFill/>
            <a:ln w="6743" cap="flat">
              <a:solidFill>
                <a:srgbClr val="75757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6EDC20F-05FB-4D02-A43A-524719BD8425}"/>
                </a:ext>
              </a:extLst>
            </p:cNvPr>
            <p:cNvSpPr/>
            <p:nvPr/>
          </p:nvSpPr>
          <p:spPr>
            <a:xfrm>
              <a:off x="6782993" y="5050461"/>
              <a:ext cx="26973" cy="26973"/>
            </a:xfrm>
            <a:custGeom>
              <a:avLst/>
              <a:gdLst>
                <a:gd name="connsiteX0" fmla="*/ 26973 w 26973"/>
                <a:gd name="connsiteY0" fmla="*/ 13487 h 26973"/>
                <a:gd name="connsiteX1" fmla="*/ 13487 w 26973"/>
                <a:gd name="connsiteY1" fmla="*/ 0 h 26973"/>
                <a:gd name="connsiteX2" fmla="*/ 0 w 26973"/>
                <a:gd name="connsiteY2" fmla="*/ 13487 h 26973"/>
                <a:gd name="connsiteX3" fmla="*/ 13487 w 26973"/>
                <a:gd name="connsiteY3" fmla="*/ 26973 h 26973"/>
                <a:gd name="connsiteX4" fmla="*/ 26973 w 26973"/>
                <a:gd name="connsiteY4" fmla="*/ 13487 h 2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3" h="26973">
                  <a:moveTo>
                    <a:pt x="26973" y="13487"/>
                  </a:moveTo>
                  <a:cubicBezTo>
                    <a:pt x="26973" y="6042"/>
                    <a:pt x="20938" y="0"/>
                    <a:pt x="13487" y="0"/>
                  </a:cubicBezTo>
                  <a:cubicBezTo>
                    <a:pt x="6042" y="0"/>
                    <a:pt x="0" y="6042"/>
                    <a:pt x="0" y="13487"/>
                  </a:cubicBezTo>
                  <a:cubicBezTo>
                    <a:pt x="0" y="20938"/>
                    <a:pt x="6042" y="26973"/>
                    <a:pt x="13487" y="26973"/>
                  </a:cubicBezTo>
                  <a:cubicBezTo>
                    <a:pt x="20938" y="26973"/>
                    <a:pt x="26973" y="20938"/>
                    <a:pt x="26973" y="13487"/>
                  </a:cubicBezTo>
                </a:path>
              </a:pathLst>
            </a:custGeom>
            <a:solidFill>
              <a:srgbClr val="9E9E9E"/>
            </a:solidFill>
            <a:ln w="6743" cap="sq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487956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59F4854F-4251-4FA4-8BB6-4BDC61F8C2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884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3404FD38-0926-45D5-907D-E5B16CE87F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002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EE54D5-C6E4-4B43-9769-F5A601A11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913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815ACB38-6311-4152-B463-B1C2B6D89E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3660"/>
            <a:ext cx="9144000" cy="601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888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555</Words>
  <Application>Microsoft Office PowerPoint</Application>
  <PresentationFormat>On-screen Show (4:3)</PresentationFormat>
  <Paragraphs>156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Hatim</dc:creator>
  <cp:lastModifiedBy>Almutairi, Hatim (Student)</cp:lastModifiedBy>
  <cp:revision>20</cp:revision>
  <dcterms:created xsi:type="dcterms:W3CDTF">2021-06-19T21:00:35Z</dcterms:created>
  <dcterms:modified xsi:type="dcterms:W3CDTF">2021-06-20T16:30:20Z</dcterms:modified>
</cp:coreProperties>
</file>