
<file path=[Content_Types].xml><?xml version="1.0" encoding="utf-8"?>
<Types xmlns="http://schemas.openxmlformats.org/package/2006/content-types">
  <Default Extension="emf" ContentType="image/x-emf"/>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sldIdLst>
    <p:sldId id="259" r:id="rId3"/>
    <p:sldId id="268" r:id="rId4"/>
    <p:sldId id="276" r:id="rId5"/>
    <p:sldId id="270" r:id="rId6"/>
    <p:sldId id="277" r:id="rId7"/>
    <p:sldId id="271" r:id="rId8"/>
    <p:sldId id="272" r:id="rId9"/>
    <p:sldId id="274" r:id="rId10"/>
    <p:sldId id="273" r:id="rId11"/>
    <p:sldId id="298" r:id="rId12"/>
    <p:sldId id="280" r:id="rId13"/>
    <p:sldId id="282" r:id="rId14"/>
    <p:sldId id="283" r:id="rId15"/>
    <p:sldId id="284" r:id="rId16"/>
    <p:sldId id="286" r:id="rId17"/>
    <p:sldId id="288" r:id="rId18"/>
    <p:sldId id="296" r:id="rId19"/>
    <p:sldId id="297" r:id="rId20"/>
    <p:sldId id="293" r:id="rId21"/>
    <p:sldId id="29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6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5121B"/>
    <a:srgbClr val="666666"/>
    <a:srgbClr val="D52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D9F957-B4CA-44AA-BD62-232D9A3BFFB1}" v="26" dt="2021-06-25T00:43:26.3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guide orient="horz" pos="2160"/>
        <p:guide pos="6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u, Noah (Student)" userId="ede252a9-d8d3-461a-89b6-afc988bb255e" providerId="ADAL" clId="{A14F332B-C189-43AB-B1B9-6E1881EDC7B3}"/>
    <pc:docChg chg="addSld delSld modSld">
      <pc:chgData name="Zhu, Noah (Student)" userId="ede252a9-d8d3-461a-89b6-afc988bb255e" providerId="ADAL" clId="{A14F332B-C189-43AB-B1B9-6E1881EDC7B3}" dt="2020-12-09T11:38:39.682" v="247" actId="2696"/>
      <pc:docMkLst>
        <pc:docMk/>
      </pc:docMkLst>
      <pc:sldChg chg="del">
        <pc:chgData name="Zhu, Noah (Student)" userId="ede252a9-d8d3-461a-89b6-afc988bb255e" providerId="ADAL" clId="{A14F332B-C189-43AB-B1B9-6E1881EDC7B3}" dt="2020-12-09T11:38:39.682" v="247" actId="2696"/>
        <pc:sldMkLst>
          <pc:docMk/>
          <pc:sldMk cId="0" sldId="269"/>
        </pc:sldMkLst>
      </pc:sldChg>
      <pc:sldChg chg="addSp delSp modSp add">
        <pc:chgData name="Zhu, Noah (Student)" userId="ede252a9-d8d3-461a-89b6-afc988bb255e" providerId="ADAL" clId="{A14F332B-C189-43AB-B1B9-6E1881EDC7B3}" dt="2020-12-09T10:58:30.513" v="86" actId="1076"/>
        <pc:sldMkLst>
          <pc:docMk/>
          <pc:sldMk cId="957509083" sldId="294"/>
        </pc:sldMkLst>
        <pc:spChg chg="mod">
          <ac:chgData name="Zhu, Noah (Student)" userId="ede252a9-d8d3-461a-89b6-afc988bb255e" providerId="ADAL" clId="{A14F332B-C189-43AB-B1B9-6E1881EDC7B3}" dt="2020-12-09T10:56:00.782" v="76" actId="20577"/>
          <ac:spMkLst>
            <pc:docMk/>
            <pc:sldMk cId="957509083" sldId="294"/>
            <ac:spMk id="3" creationId="{4EEB3CB2-D324-4ACE-9005-A15A3125A30F}"/>
          </ac:spMkLst>
        </pc:spChg>
        <pc:spChg chg="add del">
          <ac:chgData name="Zhu, Noah (Student)" userId="ede252a9-d8d3-461a-89b6-afc988bb255e" providerId="ADAL" clId="{A14F332B-C189-43AB-B1B9-6E1881EDC7B3}" dt="2020-12-09T10:58:01.250" v="84"/>
          <ac:spMkLst>
            <pc:docMk/>
            <pc:sldMk cId="957509083" sldId="294"/>
            <ac:spMk id="7" creationId="{0E363D3B-45A5-4781-95A9-CCCDBB668C06}"/>
          </ac:spMkLst>
        </pc:spChg>
        <pc:grpChg chg="add del mod">
          <ac:chgData name="Zhu, Noah (Student)" userId="ede252a9-d8d3-461a-89b6-afc988bb255e" providerId="ADAL" clId="{A14F332B-C189-43AB-B1B9-6E1881EDC7B3}" dt="2020-12-09T10:57:23.629" v="81" actId="165"/>
          <ac:grpSpMkLst>
            <pc:docMk/>
            <pc:sldMk cId="957509083" sldId="294"/>
            <ac:grpSpMk id="6" creationId="{B7D53063-F1A1-4958-B70A-061977FC0F8C}"/>
          </ac:grpSpMkLst>
        </pc:grpChg>
        <pc:picChg chg="add mod topLvl">
          <ac:chgData name="Zhu, Noah (Student)" userId="ede252a9-d8d3-461a-89b6-afc988bb255e" providerId="ADAL" clId="{A14F332B-C189-43AB-B1B9-6E1881EDC7B3}" dt="2020-12-09T10:57:23.629" v="81" actId="165"/>
          <ac:picMkLst>
            <pc:docMk/>
            <pc:sldMk cId="957509083" sldId="294"/>
            <ac:picMk id="4" creationId="{FCB2486E-B55F-40D7-BAE7-F3161AB230AE}"/>
          </ac:picMkLst>
        </pc:picChg>
        <pc:picChg chg="add mod topLvl">
          <ac:chgData name="Zhu, Noah (Student)" userId="ede252a9-d8d3-461a-89b6-afc988bb255e" providerId="ADAL" clId="{A14F332B-C189-43AB-B1B9-6E1881EDC7B3}" dt="2020-12-09T10:57:28.799" v="82" actId="1076"/>
          <ac:picMkLst>
            <pc:docMk/>
            <pc:sldMk cId="957509083" sldId="294"/>
            <ac:picMk id="5" creationId="{AE1B8FA0-CBB3-417E-9C84-76766B44DB51}"/>
          </ac:picMkLst>
        </pc:picChg>
        <pc:picChg chg="add mod">
          <ac:chgData name="Zhu, Noah (Student)" userId="ede252a9-d8d3-461a-89b6-afc988bb255e" providerId="ADAL" clId="{A14F332B-C189-43AB-B1B9-6E1881EDC7B3}" dt="2020-12-09T10:58:30.513" v="86" actId="1076"/>
          <ac:picMkLst>
            <pc:docMk/>
            <pc:sldMk cId="957509083" sldId="294"/>
            <ac:picMk id="8" creationId="{9FBE3940-8F1B-4B1A-9AE2-CFDE472ED962}"/>
          </ac:picMkLst>
        </pc:picChg>
      </pc:sldChg>
      <pc:sldChg chg="modSp add">
        <pc:chgData name="Zhu, Noah (Student)" userId="ede252a9-d8d3-461a-89b6-afc988bb255e" providerId="ADAL" clId="{A14F332B-C189-43AB-B1B9-6E1881EDC7B3}" dt="2020-12-09T11:36:01.730" v="246" actId="1076"/>
        <pc:sldMkLst>
          <pc:docMk/>
          <pc:sldMk cId="3139729663" sldId="295"/>
        </pc:sldMkLst>
        <pc:spChg chg="mod">
          <ac:chgData name="Zhu, Noah (Student)" userId="ede252a9-d8d3-461a-89b6-afc988bb255e" providerId="ADAL" clId="{A14F332B-C189-43AB-B1B9-6E1881EDC7B3}" dt="2020-12-09T11:22:12.125" v="104" actId="20577"/>
          <ac:spMkLst>
            <pc:docMk/>
            <pc:sldMk cId="3139729663" sldId="295"/>
            <ac:spMk id="2" creationId="{00000000-0000-0000-0000-000000000000}"/>
          </ac:spMkLst>
        </pc:spChg>
        <pc:spChg chg="mod">
          <ac:chgData name="Zhu, Noah (Student)" userId="ede252a9-d8d3-461a-89b6-afc988bb255e" providerId="ADAL" clId="{A14F332B-C189-43AB-B1B9-6E1881EDC7B3}" dt="2020-12-09T11:24:24.738" v="245" actId="20577"/>
          <ac:spMkLst>
            <pc:docMk/>
            <pc:sldMk cId="3139729663" sldId="295"/>
            <ac:spMk id="9" creationId="{987964B2-CAB2-4A8F-A211-61B63B868D54}"/>
          </ac:spMkLst>
        </pc:spChg>
        <pc:picChg chg="mod">
          <ac:chgData name="Zhu, Noah (Student)" userId="ede252a9-d8d3-461a-89b6-afc988bb255e" providerId="ADAL" clId="{A14F332B-C189-43AB-B1B9-6E1881EDC7B3}" dt="2020-12-09T11:36:01.730" v="246" actId="1076"/>
          <ac:picMkLst>
            <pc:docMk/>
            <pc:sldMk cId="3139729663" sldId="295"/>
            <ac:picMk id="7" creationId="{8C68F941-BFC7-4FE8-B387-12BFD038D4F6}"/>
          </ac:picMkLst>
        </pc:picChg>
      </pc:sldChg>
    </pc:docChg>
  </pc:docChgLst>
  <pc:docChgLst>
    <pc:chgData name="Zhu, Noah (Student)" userId="ede252a9-d8d3-461a-89b6-afc988bb255e" providerId="ADAL" clId="{612FD98D-B5F8-46E6-BAD0-BD1A3CF4CFA1}"/>
    <pc:docChg chg="addSld modSld sldOrd">
      <pc:chgData name="Zhu, Noah (Student)" userId="ede252a9-d8d3-461a-89b6-afc988bb255e" providerId="ADAL" clId="{612FD98D-B5F8-46E6-BAD0-BD1A3CF4CFA1}" dt="2020-12-09T09:21:41.492" v="1048" actId="1076"/>
      <pc:docMkLst>
        <pc:docMk/>
      </pc:docMkLst>
      <pc:sldChg chg="addSp modSp">
        <pc:chgData name="Zhu, Noah (Student)" userId="ede252a9-d8d3-461a-89b6-afc988bb255e" providerId="ADAL" clId="{612FD98D-B5F8-46E6-BAD0-BD1A3CF4CFA1}" dt="2020-12-08T13:37:59.262" v="11" actId="1076"/>
        <pc:sldMkLst>
          <pc:docMk/>
          <pc:sldMk cId="0" sldId="259"/>
        </pc:sldMkLst>
        <pc:picChg chg="add">
          <ac:chgData name="Zhu, Noah (Student)" userId="ede252a9-d8d3-461a-89b6-afc988bb255e" providerId="ADAL" clId="{612FD98D-B5F8-46E6-BAD0-BD1A3CF4CFA1}" dt="2020-12-08T13:36:48.970" v="9"/>
          <ac:picMkLst>
            <pc:docMk/>
            <pc:sldMk cId="0" sldId="259"/>
            <ac:picMk id="4" creationId="{5DF0AAA7-F5BD-448A-B6A7-42A1672EE449}"/>
          </ac:picMkLst>
        </pc:picChg>
        <pc:picChg chg="add mod">
          <ac:chgData name="Zhu, Noah (Student)" userId="ede252a9-d8d3-461a-89b6-afc988bb255e" providerId="ADAL" clId="{612FD98D-B5F8-46E6-BAD0-BD1A3CF4CFA1}" dt="2020-12-08T13:35:16.837" v="4" actId="1076"/>
          <ac:picMkLst>
            <pc:docMk/>
            <pc:sldMk cId="0" sldId="259"/>
            <ac:picMk id="1026" creationId="{F24D81BA-AA18-4D32-8716-B1CA90797580}"/>
          </ac:picMkLst>
        </pc:picChg>
        <pc:picChg chg="add mod">
          <ac:chgData name="Zhu, Noah (Student)" userId="ede252a9-d8d3-461a-89b6-afc988bb255e" providerId="ADAL" clId="{612FD98D-B5F8-46E6-BAD0-BD1A3CF4CFA1}" dt="2020-12-08T13:37:59.262" v="11" actId="1076"/>
          <ac:picMkLst>
            <pc:docMk/>
            <pc:sldMk cId="0" sldId="259"/>
            <ac:picMk id="1028" creationId="{2026640E-C0A4-4EEA-A221-A97192897EE2}"/>
          </ac:picMkLst>
        </pc:picChg>
      </pc:sldChg>
      <pc:sldChg chg="modSp">
        <pc:chgData name="Zhu, Noah (Student)" userId="ede252a9-d8d3-461a-89b6-afc988bb255e" providerId="ADAL" clId="{612FD98D-B5F8-46E6-BAD0-BD1A3CF4CFA1}" dt="2020-12-09T09:05:20.085" v="1039" actId="20577"/>
        <pc:sldMkLst>
          <pc:docMk/>
          <pc:sldMk cId="0" sldId="270"/>
        </pc:sldMkLst>
        <pc:spChg chg="mod">
          <ac:chgData name="Zhu, Noah (Student)" userId="ede252a9-d8d3-461a-89b6-afc988bb255e" providerId="ADAL" clId="{612FD98D-B5F8-46E6-BAD0-BD1A3CF4CFA1}" dt="2020-12-09T09:05:20.085" v="1039" actId="20577"/>
          <ac:spMkLst>
            <pc:docMk/>
            <pc:sldMk cId="0" sldId="270"/>
            <ac:spMk id="2" creationId="{00000000-0000-0000-0000-000000000000}"/>
          </ac:spMkLst>
        </pc:spChg>
      </pc:sldChg>
      <pc:sldChg chg="modSp">
        <pc:chgData name="Zhu, Noah (Student)" userId="ede252a9-d8d3-461a-89b6-afc988bb255e" providerId="ADAL" clId="{612FD98D-B5F8-46E6-BAD0-BD1A3CF4CFA1}" dt="2020-12-08T16:59:56.712" v="14"/>
        <pc:sldMkLst>
          <pc:docMk/>
          <pc:sldMk cId="0" sldId="271"/>
        </pc:sldMkLst>
        <pc:spChg chg="mod">
          <ac:chgData name="Zhu, Noah (Student)" userId="ede252a9-d8d3-461a-89b6-afc988bb255e" providerId="ADAL" clId="{612FD98D-B5F8-46E6-BAD0-BD1A3CF4CFA1}" dt="2020-12-08T16:59:56.712" v="14"/>
          <ac:spMkLst>
            <pc:docMk/>
            <pc:sldMk cId="0" sldId="271"/>
            <ac:spMk id="2" creationId="{00000000-0000-0000-0000-000000000000}"/>
          </ac:spMkLst>
        </pc:spChg>
      </pc:sldChg>
      <pc:sldChg chg="modSp">
        <pc:chgData name="Zhu, Noah (Student)" userId="ede252a9-d8d3-461a-89b6-afc988bb255e" providerId="ADAL" clId="{612FD98D-B5F8-46E6-BAD0-BD1A3CF4CFA1}" dt="2020-12-08T17:04:08.209" v="16"/>
        <pc:sldMkLst>
          <pc:docMk/>
          <pc:sldMk cId="0" sldId="272"/>
        </pc:sldMkLst>
        <pc:spChg chg="mod">
          <ac:chgData name="Zhu, Noah (Student)" userId="ede252a9-d8d3-461a-89b6-afc988bb255e" providerId="ADAL" clId="{612FD98D-B5F8-46E6-BAD0-BD1A3CF4CFA1}" dt="2020-12-08T17:04:08.209" v="16"/>
          <ac:spMkLst>
            <pc:docMk/>
            <pc:sldMk cId="0" sldId="272"/>
            <ac:spMk id="2" creationId="{00000000-0000-0000-0000-000000000000}"/>
          </ac:spMkLst>
        </pc:spChg>
      </pc:sldChg>
      <pc:sldChg chg="addSp modSp">
        <pc:chgData name="Zhu, Noah (Student)" userId="ede252a9-d8d3-461a-89b6-afc988bb255e" providerId="ADAL" clId="{612FD98D-B5F8-46E6-BAD0-BD1A3CF4CFA1}" dt="2020-12-08T17:08:46.894" v="128" actId="255"/>
        <pc:sldMkLst>
          <pc:docMk/>
          <pc:sldMk cId="0" sldId="273"/>
        </pc:sldMkLst>
        <pc:graphicFrameChg chg="add mod">
          <ac:chgData name="Zhu, Noah (Student)" userId="ede252a9-d8d3-461a-89b6-afc988bb255e" providerId="ADAL" clId="{612FD98D-B5F8-46E6-BAD0-BD1A3CF4CFA1}" dt="2020-12-08T17:08:46.894" v="128" actId="255"/>
          <ac:graphicFrameMkLst>
            <pc:docMk/>
            <pc:sldMk cId="0" sldId="273"/>
            <ac:graphicFrameMk id="3" creationId="{8E35F8A9-00B9-4F34-A3D2-03964B58ED36}"/>
          </ac:graphicFrameMkLst>
        </pc:graphicFrameChg>
      </pc:sldChg>
      <pc:sldChg chg="addSp modSp">
        <pc:chgData name="Zhu, Noah (Student)" userId="ede252a9-d8d3-461a-89b6-afc988bb255e" providerId="ADAL" clId="{612FD98D-B5F8-46E6-BAD0-BD1A3CF4CFA1}" dt="2020-12-08T19:39:02.255" v="763" actId="20578"/>
        <pc:sldMkLst>
          <pc:docMk/>
          <pc:sldMk cId="0" sldId="274"/>
        </pc:sldMkLst>
        <pc:spChg chg="mod">
          <ac:chgData name="Zhu, Noah (Student)" userId="ede252a9-d8d3-461a-89b6-afc988bb255e" providerId="ADAL" clId="{612FD98D-B5F8-46E6-BAD0-BD1A3CF4CFA1}" dt="2020-12-08T16:42:14.125" v="518"/>
          <ac:spMkLst>
            <pc:docMk/>
            <pc:sldMk cId="0" sldId="274"/>
            <ac:spMk id="2" creationId="{00000000-0000-0000-0000-000000000000}"/>
          </ac:spMkLst>
        </pc:spChg>
        <pc:spChg chg="mod">
          <ac:chgData name="Zhu, Noah (Student)" userId="ede252a9-d8d3-461a-89b6-afc988bb255e" providerId="ADAL" clId="{612FD98D-B5F8-46E6-BAD0-BD1A3CF4CFA1}" dt="2020-12-08T16:43:14.037" v="519"/>
          <ac:spMkLst>
            <pc:docMk/>
            <pc:sldMk cId="0" sldId="274"/>
            <ac:spMk id="3" creationId="{00000000-0000-0000-0000-000000000000}"/>
          </ac:spMkLst>
        </pc:spChg>
        <pc:spChg chg="add mod">
          <ac:chgData name="Zhu, Noah (Student)" userId="ede252a9-d8d3-461a-89b6-afc988bb255e" providerId="ADAL" clId="{612FD98D-B5F8-46E6-BAD0-BD1A3CF4CFA1}" dt="2020-12-08T19:30:53.291" v="631" actId="11529"/>
          <ac:spMkLst>
            <pc:docMk/>
            <pc:sldMk cId="0" sldId="274"/>
            <ac:spMk id="6" creationId="{587050D0-604D-4F53-90C2-6636EF6469E1}"/>
          </ac:spMkLst>
        </pc:spChg>
        <pc:graphicFrameChg chg="add mod">
          <ac:chgData name="Zhu, Noah (Student)" userId="ede252a9-d8d3-461a-89b6-afc988bb255e" providerId="ADAL" clId="{612FD98D-B5F8-46E6-BAD0-BD1A3CF4CFA1}" dt="2020-12-08T19:30:12.398" v="630" actId="12100"/>
          <ac:graphicFrameMkLst>
            <pc:docMk/>
            <pc:sldMk cId="0" sldId="274"/>
            <ac:graphicFrameMk id="5" creationId="{911263FB-432A-4D15-9F62-4951172822E8}"/>
          </ac:graphicFrameMkLst>
        </pc:graphicFrameChg>
        <pc:graphicFrameChg chg="add mod">
          <ac:chgData name="Zhu, Noah (Student)" userId="ede252a9-d8d3-461a-89b6-afc988bb255e" providerId="ADAL" clId="{612FD98D-B5F8-46E6-BAD0-BD1A3CF4CFA1}" dt="2020-12-08T19:39:02.255" v="763" actId="20578"/>
          <ac:graphicFrameMkLst>
            <pc:docMk/>
            <pc:sldMk cId="0" sldId="274"/>
            <ac:graphicFrameMk id="7" creationId="{8EBB5B3F-771A-472E-AEBF-C7BA11C29FCE}"/>
          </ac:graphicFrameMkLst>
        </pc:graphicFrameChg>
        <pc:picChg chg="add">
          <ac:chgData name="Zhu, Noah (Student)" userId="ede252a9-d8d3-461a-89b6-afc988bb255e" providerId="ADAL" clId="{612FD98D-B5F8-46E6-BAD0-BD1A3CF4CFA1}" dt="2020-12-08T16:44:23.601" v="520"/>
          <ac:picMkLst>
            <pc:docMk/>
            <pc:sldMk cId="0" sldId="274"/>
            <ac:picMk id="4" creationId="{639A071D-FD0B-424D-9CB9-D0A4C3C9B11F}"/>
          </ac:picMkLst>
        </pc:picChg>
      </pc:sldChg>
      <pc:sldChg chg="modSp">
        <pc:chgData name="Zhu, Noah (Student)" userId="ede252a9-d8d3-461a-89b6-afc988bb255e" providerId="ADAL" clId="{612FD98D-B5F8-46E6-BAD0-BD1A3CF4CFA1}" dt="2020-12-09T09:02:48.788" v="841" actId="20577"/>
        <pc:sldMkLst>
          <pc:docMk/>
          <pc:sldMk cId="1217158191" sldId="277"/>
        </pc:sldMkLst>
        <pc:spChg chg="mod">
          <ac:chgData name="Zhu, Noah (Student)" userId="ede252a9-d8d3-461a-89b6-afc988bb255e" providerId="ADAL" clId="{612FD98D-B5F8-46E6-BAD0-BD1A3CF4CFA1}" dt="2020-12-09T09:02:48.788" v="841" actId="20577"/>
          <ac:spMkLst>
            <pc:docMk/>
            <pc:sldMk cId="1217158191" sldId="277"/>
            <ac:spMk id="2" creationId="{00000000-0000-0000-0000-000000000000}"/>
          </ac:spMkLst>
        </pc:spChg>
      </pc:sldChg>
      <pc:sldChg chg="addSp modSp">
        <pc:chgData name="Zhu, Noah (Student)" userId="ede252a9-d8d3-461a-89b6-afc988bb255e" providerId="ADAL" clId="{612FD98D-B5F8-46E6-BAD0-BD1A3CF4CFA1}" dt="2020-12-08T17:18:13.302" v="494" actId="255"/>
        <pc:sldMkLst>
          <pc:docMk/>
          <pc:sldMk cId="4000829100" sldId="278"/>
        </pc:sldMkLst>
        <pc:spChg chg="mod">
          <ac:chgData name="Zhu, Noah (Student)" userId="ede252a9-d8d3-461a-89b6-afc988bb255e" providerId="ADAL" clId="{612FD98D-B5F8-46E6-BAD0-BD1A3CF4CFA1}" dt="2020-12-08T17:09:04.375" v="129"/>
          <ac:spMkLst>
            <pc:docMk/>
            <pc:sldMk cId="4000829100" sldId="278"/>
            <ac:spMk id="2" creationId="{00000000-0000-0000-0000-000000000000}"/>
          </ac:spMkLst>
        </pc:spChg>
        <pc:graphicFrameChg chg="add mod">
          <ac:chgData name="Zhu, Noah (Student)" userId="ede252a9-d8d3-461a-89b6-afc988bb255e" providerId="ADAL" clId="{612FD98D-B5F8-46E6-BAD0-BD1A3CF4CFA1}" dt="2020-12-08T17:18:13.302" v="494" actId="255"/>
          <ac:graphicFrameMkLst>
            <pc:docMk/>
            <pc:sldMk cId="4000829100" sldId="278"/>
            <ac:graphicFrameMk id="3" creationId="{FD81FAB8-E2B8-4A2A-A0B4-D57E8D653FAB}"/>
          </ac:graphicFrameMkLst>
        </pc:graphicFrameChg>
      </pc:sldChg>
      <pc:sldChg chg="addSp delSp modSp">
        <pc:chgData name="Zhu, Noah (Student)" userId="ede252a9-d8d3-461a-89b6-afc988bb255e" providerId="ADAL" clId="{612FD98D-B5F8-46E6-BAD0-BD1A3CF4CFA1}" dt="2020-12-08T17:23:57.202" v="517"/>
        <pc:sldMkLst>
          <pc:docMk/>
          <pc:sldMk cId="3204800320" sldId="279"/>
        </pc:sldMkLst>
        <pc:spChg chg="mod">
          <ac:chgData name="Zhu, Noah (Student)" userId="ede252a9-d8d3-461a-89b6-afc988bb255e" providerId="ADAL" clId="{612FD98D-B5F8-46E6-BAD0-BD1A3CF4CFA1}" dt="2020-12-08T17:18:28.780" v="495"/>
          <ac:spMkLst>
            <pc:docMk/>
            <pc:sldMk cId="3204800320" sldId="279"/>
            <ac:spMk id="2" creationId="{00000000-0000-0000-0000-000000000000}"/>
          </ac:spMkLst>
        </pc:spChg>
        <pc:spChg chg="add del">
          <ac:chgData name="Zhu, Noah (Student)" userId="ede252a9-d8d3-461a-89b6-afc988bb255e" providerId="ADAL" clId="{612FD98D-B5F8-46E6-BAD0-BD1A3CF4CFA1}" dt="2020-12-08T17:21:39.520" v="499"/>
          <ac:spMkLst>
            <pc:docMk/>
            <pc:sldMk cId="3204800320" sldId="279"/>
            <ac:spMk id="6" creationId="{D5183583-A83F-4F09-A489-482F36B8F017}"/>
          </ac:spMkLst>
        </pc:spChg>
        <pc:spChg chg="add">
          <ac:chgData name="Zhu, Noah (Student)" userId="ede252a9-d8d3-461a-89b6-afc988bb255e" providerId="ADAL" clId="{612FD98D-B5F8-46E6-BAD0-BD1A3CF4CFA1}" dt="2020-12-08T17:23:57.202" v="517"/>
          <ac:spMkLst>
            <pc:docMk/>
            <pc:sldMk cId="3204800320" sldId="279"/>
            <ac:spMk id="9" creationId="{987964B2-CAB2-4A8F-A211-61B63B868D54}"/>
          </ac:spMkLst>
        </pc:spChg>
        <pc:graphicFrameChg chg="add del mod">
          <ac:chgData name="Zhu, Noah (Student)" userId="ede252a9-d8d3-461a-89b6-afc988bb255e" providerId="ADAL" clId="{612FD98D-B5F8-46E6-BAD0-BD1A3CF4CFA1}" dt="2020-12-08T17:23:47.166" v="516" actId="478"/>
          <ac:graphicFrameMkLst>
            <pc:docMk/>
            <pc:sldMk cId="3204800320" sldId="279"/>
            <ac:graphicFrameMk id="8" creationId="{8BA7DE40-B6BC-45D2-A0E8-A831968C80F2}"/>
          </ac:graphicFrameMkLst>
        </pc:graphicFrameChg>
        <pc:picChg chg="add del">
          <ac:chgData name="Zhu, Noah (Student)" userId="ede252a9-d8d3-461a-89b6-afc988bb255e" providerId="ADAL" clId="{612FD98D-B5F8-46E6-BAD0-BD1A3CF4CFA1}" dt="2020-12-08T17:21:29.602" v="497"/>
          <ac:picMkLst>
            <pc:docMk/>
            <pc:sldMk cId="3204800320" sldId="279"/>
            <ac:picMk id="3" creationId="{411814FD-D02C-4BC4-AABA-C8B2881BD676}"/>
          </ac:picMkLst>
        </pc:picChg>
        <pc:picChg chg="add">
          <ac:chgData name="Zhu, Noah (Student)" userId="ede252a9-d8d3-461a-89b6-afc988bb255e" providerId="ADAL" clId="{612FD98D-B5F8-46E6-BAD0-BD1A3CF4CFA1}" dt="2020-12-08T17:22:00.232" v="500"/>
          <ac:picMkLst>
            <pc:docMk/>
            <pc:sldMk cId="3204800320" sldId="279"/>
            <ac:picMk id="7" creationId="{8C68F941-BFC7-4FE8-B387-12BFD038D4F6}"/>
          </ac:picMkLst>
        </pc:picChg>
      </pc:sldChg>
      <pc:sldChg chg="addSp modSp">
        <pc:chgData name="Zhu, Noah (Student)" userId="ede252a9-d8d3-461a-89b6-afc988bb255e" providerId="ADAL" clId="{612FD98D-B5F8-46E6-BAD0-BD1A3CF4CFA1}" dt="2020-12-09T09:10:24.772" v="941" actId="20577"/>
        <pc:sldMkLst>
          <pc:docMk/>
          <pc:sldMk cId="209368622" sldId="280"/>
        </pc:sldMkLst>
        <pc:spChg chg="mod">
          <ac:chgData name="Zhu, Noah (Student)" userId="ede252a9-d8d3-461a-89b6-afc988bb255e" providerId="ADAL" clId="{612FD98D-B5F8-46E6-BAD0-BD1A3CF4CFA1}" dt="2020-12-09T09:10:24.772" v="941" actId="20577"/>
          <ac:spMkLst>
            <pc:docMk/>
            <pc:sldMk cId="209368622" sldId="280"/>
            <ac:spMk id="2" creationId="{00000000-0000-0000-0000-000000000000}"/>
          </ac:spMkLst>
        </pc:spChg>
        <pc:spChg chg="add mod">
          <ac:chgData name="Zhu, Noah (Student)" userId="ede252a9-d8d3-461a-89b6-afc988bb255e" providerId="ADAL" clId="{612FD98D-B5F8-46E6-BAD0-BD1A3CF4CFA1}" dt="2020-12-08T19:43:16.684" v="766" actId="207"/>
          <ac:spMkLst>
            <pc:docMk/>
            <pc:sldMk cId="209368622" sldId="280"/>
            <ac:spMk id="5" creationId="{044C7710-5A59-40FA-837B-A76085BC344E}"/>
          </ac:spMkLst>
        </pc:spChg>
        <pc:spChg chg="add">
          <ac:chgData name="Zhu, Noah (Student)" userId="ede252a9-d8d3-461a-89b6-afc988bb255e" providerId="ADAL" clId="{612FD98D-B5F8-46E6-BAD0-BD1A3CF4CFA1}" dt="2020-12-08T19:57:35.580" v="803"/>
          <ac:spMkLst>
            <pc:docMk/>
            <pc:sldMk cId="209368622" sldId="280"/>
            <ac:spMk id="6" creationId="{4BA3E2AC-034B-4EE1-AFAC-E117CD90F0B8}"/>
          </ac:spMkLst>
        </pc:spChg>
        <pc:picChg chg="add">
          <ac:chgData name="Zhu, Noah (Student)" userId="ede252a9-d8d3-461a-89b6-afc988bb255e" providerId="ADAL" clId="{612FD98D-B5F8-46E6-BAD0-BD1A3CF4CFA1}" dt="2020-12-08T19:42:26.297" v="764"/>
          <ac:picMkLst>
            <pc:docMk/>
            <pc:sldMk cId="209368622" sldId="280"/>
            <ac:picMk id="4" creationId="{B0B12D77-5EFD-4030-94D6-74F1555DAF94}"/>
          </ac:picMkLst>
        </pc:picChg>
      </pc:sldChg>
      <pc:sldChg chg="addSp delSp modSp add">
        <pc:chgData name="Zhu, Noah (Student)" userId="ede252a9-d8d3-461a-89b6-afc988bb255e" providerId="ADAL" clId="{612FD98D-B5F8-46E6-BAD0-BD1A3CF4CFA1}" dt="2020-12-09T09:10:28.715" v="942" actId="20577"/>
        <pc:sldMkLst>
          <pc:docMk/>
          <pc:sldMk cId="4135575983" sldId="282"/>
        </pc:sldMkLst>
        <pc:spChg chg="mod">
          <ac:chgData name="Zhu, Noah (Student)" userId="ede252a9-d8d3-461a-89b6-afc988bb255e" providerId="ADAL" clId="{612FD98D-B5F8-46E6-BAD0-BD1A3CF4CFA1}" dt="2020-12-09T09:10:28.715" v="942" actId="20577"/>
          <ac:spMkLst>
            <pc:docMk/>
            <pc:sldMk cId="4135575983" sldId="282"/>
            <ac:spMk id="2" creationId="{00000000-0000-0000-0000-000000000000}"/>
          </ac:spMkLst>
        </pc:spChg>
        <pc:graphicFrameChg chg="add">
          <ac:chgData name="Zhu, Noah (Student)" userId="ede252a9-d8d3-461a-89b6-afc988bb255e" providerId="ADAL" clId="{612FD98D-B5F8-46E6-BAD0-BD1A3CF4CFA1}" dt="2020-12-08T19:44:43.953" v="770"/>
          <ac:graphicFrameMkLst>
            <pc:docMk/>
            <pc:sldMk cId="4135575983" sldId="282"/>
            <ac:graphicFrameMk id="6" creationId="{4CA0591D-0AEA-4576-BEDB-7EDA29FC4132}"/>
          </ac:graphicFrameMkLst>
        </pc:graphicFrameChg>
        <pc:graphicFrameChg chg="add">
          <ac:chgData name="Zhu, Noah (Student)" userId="ede252a9-d8d3-461a-89b6-afc988bb255e" providerId="ADAL" clId="{612FD98D-B5F8-46E6-BAD0-BD1A3CF4CFA1}" dt="2020-12-08T19:45:31.932" v="771"/>
          <ac:graphicFrameMkLst>
            <pc:docMk/>
            <pc:sldMk cId="4135575983" sldId="282"/>
            <ac:graphicFrameMk id="7" creationId="{24F53DAA-5883-4871-AB47-30B0F02348F0}"/>
          </ac:graphicFrameMkLst>
        </pc:graphicFrameChg>
        <pc:picChg chg="add del">
          <ac:chgData name="Zhu, Noah (Student)" userId="ede252a9-d8d3-461a-89b6-afc988bb255e" providerId="ADAL" clId="{612FD98D-B5F8-46E6-BAD0-BD1A3CF4CFA1}" dt="2020-12-08T19:44:38.579" v="769"/>
          <ac:picMkLst>
            <pc:docMk/>
            <pc:sldMk cId="4135575983" sldId="282"/>
            <ac:picMk id="3" creationId="{0FB5C1D9-AFB1-4E53-BBCB-F194C308488F}"/>
          </ac:picMkLst>
        </pc:picChg>
        <pc:picChg chg="add">
          <ac:chgData name="Zhu, Noah (Student)" userId="ede252a9-d8d3-461a-89b6-afc988bb255e" providerId="ADAL" clId="{612FD98D-B5F8-46E6-BAD0-BD1A3CF4CFA1}" dt="2020-12-08T19:46:13.288" v="772"/>
          <ac:picMkLst>
            <pc:docMk/>
            <pc:sldMk cId="4135575983" sldId="282"/>
            <ac:picMk id="8" creationId="{65D533A8-319A-4AB3-A4B5-93EC7A908029}"/>
          </ac:picMkLst>
        </pc:picChg>
        <pc:picChg chg="add">
          <ac:chgData name="Zhu, Noah (Student)" userId="ede252a9-d8d3-461a-89b6-afc988bb255e" providerId="ADAL" clId="{612FD98D-B5F8-46E6-BAD0-BD1A3CF4CFA1}" dt="2020-12-08T19:46:31.072" v="773"/>
          <ac:picMkLst>
            <pc:docMk/>
            <pc:sldMk cId="4135575983" sldId="282"/>
            <ac:picMk id="9" creationId="{800021E8-7C7B-47F5-8211-0CF6C2E0E33B}"/>
          </ac:picMkLst>
        </pc:picChg>
        <pc:picChg chg="add">
          <ac:chgData name="Zhu, Noah (Student)" userId="ede252a9-d8d3-461a-89b6-afc988bb255e" providerId="ADAL" clId="{612FD98D-B5F8-46E6-BAD0-BD1A3CF4CFA1}" dt="2020-12-08T19:48:18.921" v="774"/>
          <ac:picMkLst>
            <pc:docMk/>
            <pc:sldMk cId="4135575983" sldId="282"/>
            <ac:picMk id="10" creationId="{9D492357-6B85-41BC-8498-5D1710A350EC}"/>
          </ac:picMkLst>
        </pc:picChg>
        <pc:picChg chg="add">
          <ac:chgData name="Zhu, Noah (Student)" userId="ede252a9-d8d3-461a-89b6-afc988bb255e" providerId="ADAL" clId="{612FD98D-B5F8-46E6-BAD0-BD1A3CF4CFA1}" dt="2020-12-08T19:49:56.477" v="775"/>
          <ac:picMkLst>
            <pc:docMk/>
            <pc:sldMk cId="4135575983" sldId="282"/>
            <ac:picMk id="11" creationId="{B9BBF1D7-7ABC-4259-954D-10CE3E57DFB1}"/>
          </ac:picMkLst>
        </pc:picChg>
      </pc:sldChg>
      <pc:sldChg chg="addSp modSp add">
        <pc:chgData name="Zhu, Noah (Student)" userId="ede252a9-d8d3-461a-89b6-afc988bb255e" providerId="ADAL" clId="{612FD98D-B5F8-46E6-BAD0-BD1A3CF4CFA1}" dt="2020-12-09T09:10:34.059" v="950" actId="20577"/>
        <pc:sldMkLst>
          <pc:docMk/>
          <pc:sldMk cId="1552217399" sldId="283"/>
        </pc:sldMkLst>
        <pc:spChg chg="mod">
          <ac:chgData name="Zhu, Noah (Student)" userId="ede252a9-d8d3-461a-89b6-afc988bb255e" providerId="ADAL" clId="{612FD98D-B5F8-46E6-BAD0-BD1A3CF4CFA1}" dt="2020-12-09T09:10:34.059" v="950" actId="20577"/>
          <ac:spMkLst>
            <pc:docMk/>
            <pc:sldMk cId="1552217399" sldId="283"/>
            <ac:spMk id="2" creationId="{00000000-0000-0000-0000-000000000000}"/>
          </ac:spMkLst>
        </pc:spChg>
        <pc:picChg chg="add">
          <ac:chgData name="Zhu, Noah (Student)" userId="ede252a9-d8d3-461a-89b6-afc988bb255e" providerId="ADAL" clId="{612FD98D-B5F8-46E6-BAD0-BD1A3CF4CFA1}" dt="2020-12-08T19:51:40.712" v="777"/>
          <ac:picMkLst>
            <pc:docMk/>
            <pc:sldMk cId="1552217399" sldId="283"/>
            <ac:picMk id="3" creationId="{52FEC4D9-D91A-40D7-A4BA-17EB175B64F2}"/>
          </ac:picMkLst>
        </pc:picChg>
      </pc:sldChg>
      <pc:sldChg chg="addSp modSp add">
        <pc:chgData name="Zhu, Noah (Student)" userId="ede252a9-d8d3-461a-89b6-afc988bb255e" providerId="ADAL" clId="{612FD98D-B5F8-46E6-BAD0-BD1A3CF4CFA1}" dt="2020-12-09T09:10:42.795" v="958" actId="20577"/>
        <pc:sldMkLst>
          <pc:docMk/>
          <pc:sldMk cId="2839801498" sldId="284"/>
        </pc:sldMkLst>
        <pc:spChg chg="mod">
          <ac:chgData name="Zhu, Noah (Student)" userId="ede252a9-d8d3-461a-89b6-afc988bb255e" providerId="ADAL" clId="{612FD98D-B5F8-46E6-BAD0-BD1A3CF4CFA1}" dt="2020-12-09T09:10:42.795" v="958" actId="20577"/>
          <ac:spMkLst>
            <pc:docMk/>
            <pc:sldMk cId="2839801498" sldId="284"/>
            <ac:spMk id="2" creationId="{00000000-0000-0000-0000-000000000000}"/>
          </ac:spMkLst>
        </pc:spChg>
        <pc:picChg chg="add">
          <ac:chgData name="Zhu, Noah (Student)" userId="ede252a9-d8d3-461a-89b6-afc988bb255e" providerId="ADAL" clId="{612FD98D-B5F8-46E6-BAD0-BD1A3CF4CFA1}" dt="2020-12-08T19:52:16.550" v="779"/>
          <ac:picMkLst>
            <pc:docMk/>
            <pc:sldMk cId="2839801498" sldId="284"/>
            <ac:picMk id="4" creationId="{322A76C4-F0E3-4400-AF42-3CA78A5D9D4E}"/>
          </ac:picMkLst>
        </pc:picChg>
      </pc:sldChg>
      <pc:sldChg chg="addSp modSp add">
        <pc:chgData name="Zhu, Noah (Student)" userId="ede252a9-d8d3-461a-89b6-afc988bb255e" providerId="ADAL" clId="{612FD98D-B5F8-46E6-BAD0-BD1A3CF4CFA1}" dt="2020-12-09T09:10:51.355" v="973" actId="20577"/>
        <pc:sldMkLst>
          <pc:docMk/>
          <pc:sldMk cId="923890086" sldId="285"/>
        </pc:sldMkLst>
        <pc:spChg chg="mod">
          <ac:chgData name="Zhu, Noah (Student)" userId="ede252a9-d8d3-461a-89b6-afc988bb255e" providerId="ADAL" clId="{612FD98D-B5F8-46E6-BAD0-BD1A3CF4CFA1}" dt="2020-12-09T09:10:51.355" v="973" actId="20577"/>
          <ac:spMkLst>
            <pc:docMk/>
            <pc:sldMk cId="923890086" sldId="285"/>
            <ac:spMk id="2" creationId="{00000000-0000-0000-0000-000000000000}"/>
          </ac:spMkLst>
        </pc:spChg>
        <pc:picChg chg="add">
          <ac:chgData name="Zhu, Noah (Student)" userId="ede252a9-d8d3-461a-89b6-afc988bb255e" providerId="ADAL" clId="{612FD98D-B5F8-46E6-BAD0-BD1A3CF4CFA1}" dt="2020-12-08T19:52:54.487" v="781"/>
          <ac:picMkLst>
            <pc:docMk/>
            <pc:sldMk cId="923890086" sldId="285"/>
            <ac:picMk id="3" creationId="{C1FDD17C-FD97-4D16-870B-C73A0510ADF0}"/>
          </ac:picMkLst>
        </pc:picChg>
      </pc:sldChg>
      <pc:sldChg chg="addSp modSp add">
        <pc:chgData name="Zhu, Noah (Student)" userId="ede252a9-d8d3-461a-89b6-afc988bb255e" providerId="ADAL" clId="{612FD98D-B5F8-46E6-BAD0-BD1A3CF4CFA1}" dt="2020-12-09T09:11:06.843" v="988" actId="20577"/>
        <pc:sldMkLst>
          <pc:docMk/>
          <pc:sldMk cId="4160495598" sldId="286"/>
        </pc:sldMkLst>
        <pc:spChg chg="mod">
          <ac:chgData name="Zhu, Noah (Student)" userId="ede252a9-d8d3-461a-89b6-afc988bb255e" providerId="ADAL" clId="{612FD98D-B5F8-46E6-BAD0-BD1A3CF4CFA1}" dt="2020-12-09T09:11:06.843" v="988" actId="20577"/>
          <ac:spMkLst>
            <pc:docMk/>
            <pc:sldMk cId="4160495598" sldId="286"/>
            <ac:spMk id="2" creationId="{00000000-0000-0000-0000-000000000000}"/>
          </ac:spMkLst>
        </pc:spChg>
        <pc:spChg chg="add mod">
          <ac:chgData name="Zhu, Noah (Student)" userId="ede252a9-d8d3-461a-89b6-afc988bb255e" providerId="ADAL" clId="{612FD98D-B5F8-46E6-BAD0-BD1A3CF4CFA1}" dt="2020-12-09T09:04:37.308" v="846" actId="207"/>
          <ac:spMkLst>
            <pc:docMk/>
            <pc:sldMk cId="4160495598" sldId="286"/>
            <ac:spMk id="4" creationId="{B7851040-4B5D-4041-A789-53D13084D63A}"/>
          </ac:spMkLst>
        </pc:spChg>
      </pc:sldChg>
      <pc:sldChg chg="addSp modSp add">
        <pc:chgData name="Zhu, Noah (Student)" userId="ede252a9-d8d3-461a-89b6-afc988bb255e" providerId="ADAL" clId="{612FD98D-B5F8-46E6-BAD0-BD1A3CF4CFA1}" dt="2020-12-09T09:11:14.834" v="1003" actId="20577"/>
        <pc:sldMkLst>
          <pc:docMk/>
          <pc:sldMk cId="1223461998" sldId="287"/>
        </pc:sldMkLst>
        <pc:spChg chg="mod">
          <ac:chgData name="Zhu, Noah (Student)" userId="ede252a9-d8d3-461a-89b6-afc988bb255e" providerId="ADAL" clId="{612FD98D-B5F8-46E6-BAD0-BD1A3CF4CFA1}" dt="2020-12-09T09:11:14.834" v="1003" actId="20577"/>
          <ac:spMkLst>
            <pc:docMk/>
            <pc:sldMk cId="1223461998" sldId="287"/>
            <ac:spMk id="2" creationId="{00000000-0000-0000-0000-000000000000}"/>
          </ac:spMkLst>
        </pc:spChg>
        <pc:spChg chg="add mod">
          <ac:chgData name="Zhu, Noah (Student)" userId="ede252a9-d8d3-461a-89b6-afc988bb255e" providerId="ADAL" clId="{612FD98D-B5F8-46E6-BAD0-BD1A3CF4CFA1}" dt="2020-12-09T09:09:53.131" v="916" actId="20577"/>
          <ac:spMkLst>
            <pc:docMk/>
            <pc:sldMk cId="1223461998" sldId="287"/>
            <ac:spMk id="3" creationId="{1889CEBA-13B3-48B9-BAAB-CDDA3DC7CCD3}"/>
          </ac:spMkLst>
        </pc:spChg>
      </pc:sldChg>
      <pc:sldChg chg="addSp modSp add">
        <pc:chgData name="Zhu, Noah (Student)" userId="ede252a9-d8d3-461a-89b6-afc988bb255e" providerId="ADAL" clId="{612FD98D-B5F8-46E6-BAD0-BD1A3CF4CFA1}" dt="2020-12-09T09:11:22.628" v="1014" actId="20577"/>
        <pc:sldMkLst>
          <pc:docMk/>
          <pc:sldMk cId="1670447087" sldId="288"/>
        </pc:sldMkLst>
        <pc:spChg chg="mod">
          <ac:chgData name="Zhu, Noah (Student)" userId="ede252a9-d8d3-461a-89b6-afc988bb255e" providerId="ADAL" clId="{612FD98D-B5F8-46E6-BAD0-BD1A3CF4CFA1}" dt="2020-12-09T09:11:22.628" v="1014" actId="20577"/>
          <ac:spMkLst>
            <pc:docMk/>
            <pc:sldMk cId="1670447087" sldId="288"/>
            <ac:spMk id="2" creationId="{00000000-0000-0000-0000-000000000000}"/>
          </ac:spMkLst>
        </pc:spChg>
        <pc:spChg chg="add">
          <ac:chgData name="Zhu, Noah (Student)" userId="ede252a9-d8d3-461a-89b6-afc988bb255e" providerId="ADAL" clId="{612FD98D-B5F8-46E6-BAD0-BD1A3CF4CFA1}" dt="2020-12-08T19:56:14.666" v="787"/>
          <ac:spMkLst>
            <pc:docMk/>
            <pc:sldMk cId="1670447087" sldId="288"/>
            <ac:spMk id="4" creationId="{756904B5-67EC-47C4-8815-05484310C27E}"/>
          </ac:spMkLst>
        </pc:spChg>
      </pc:sldChg>
      <pc:sldChg chg="addSp modSp add">
        <pc:chgData name="Zhu, Noah (Student)" userId="ede252a9-d8d3-461a-89b6-afc988bb255e" providerId="ADAL" clId="{612FD98D-B5F8-46E6-BAD0-BD1A3CF4CFA1}" dt="2020-12-09T09:11:30.436" v="1025" actId="20577"/>
        <pc:sldMkLst>
          <pc:docMk/>
          <pc:sldMk cId="3276605010" sldId="289"/>
        </pc:sldMkLst>
        <pc:spChg chg="mod">
          <ac:chgData name="Zhu, Noah (Student)" userId="ede252a9-d8d3-461a-89b6-afc988bb255e" providerId="ADAL" clId="{612FD98D-B5F8-46E6-BAD0-BD1A3CF4CFA1}" dt="2020-12-09T09:11:30.436" v="1025" actId="20577"/>
          <ac:spMkLst>
            <pc:docMk/>
            <pc:sldMk cId="3276605010" sldId="289"/>
            <ac:spMk id="2" creationId="{00000000-0000-0000-0000-000000000000}"/>
          </ac:spMkLst>
        </pc:spChg>
        <pc:spChg chg="add">
          <ac:chgData name="Zhu, Noah (Student)" userId="ede252a9-d8d3-461a-89b6-afc988bb255e" providerId="ADAL" clId="{612FD98D-B5F8-46E6-BAD0-BD1A3CF4CFA1}" dt="2020-12-08T19:57:58.240" v="789"/>
          <ac:spMkLst>
            <pc:docMk/>
            <pc:sldMk cId="3276605010" sldId="289"/>
            <ac:spMk id="3" creationId="{4EEB3CB2-D324-4ACE-9005-A15A3125A30F}"/>
          </ac:spMkLst>
        </pc:spChg>
      </pc:sldChg>
      <pc:sldChg chg="delSp modSp add">
        <pc:chgData name="Zhu, Noah (Student)" userId="ede252a9-d8d3-461a-89b6-afc988bb255e" providerId="ADAL" clId="{612FD98D-B5F8-46E6-BAD0-BD1A3CF4CFA1}" dt="2020-12-08T20:00:41.220" v="799"/>
        <pc:sldMkLst>
          <pc:docMk/>
          <pc:sldMk cId="3047901815" sldId="290"/>
        </pc:sldMkLst>
        <pc:spChg chg="mod">
          <ac:chgData name="Zhu, Noah (Student)" userId="ede252a9-d8d3-461a-89b6-afc988bb255e" providerId="ADAL" clId="{612FD98D-B5F8-46E6-BAD0-BD1A3CF4CFA1}" dt="2020-12-08T19:58:39.405" v="792"/>
          <ac:spMkLst>
            <pc:docMk/>
            <pc:sldMk cId="3047901815" sldId="290"/>
            <ac:spMk id="2" creationId="{00000000-0000-0000-0000-000000000000}"/>
          </ac:spMkLst>
        </pc:spChg>
        <pc:spChg chg="del mod">
          <ac:chgData name="Zhu, Noah (Student)" userId="ede252a9-d8d3-461a-89b6-afc988bb255e" providerId="ADAL" clId="{612FD98D-B5F8-46E6-BAD0-BD1A3CF4CFA1}" dt="2020-12-08T20:00:41.220" v="799"/>
          <ac:spMkLst>
            <pc:docMk/>
            <pc:sldMk cId="3047901815" sldId="290"/>
            <ac:spMk id="3" creationId="{4EEB3CB2-D324-4ACE-9005-A15A3125A30F}"/>
          </ac:spMkLst>
        </pc:spChg>
      </pc:sldChg>
      <pc:sldChg chg="add">
        <pc:chgData name="Zhu, Noah (Student)" userId="ede252a9-d8d3-461a-89b6-afc988bb255e" providerId="ADAL" clId="{612FD98D-B5F8-46E6-BAD0-BD1A3CF4CFA1}" dt="2020-12-08T20:04:47.494" v="800"/>
        <pc:sldMkLst>
          <pc:docMk/>
          <pc:sldMk cId="1153642274" sldId="291"/>
        </pc:sldMkLst>
      </pc:sldChg>
      <pc:sldChg chg="add ord">
        <pc:chgData name="Zhu, Noah (Student)" userId="ede252a9-d8d3-461a-89b6-afc988bb255e" providerId="ADAL" clId="{612FD98D-B5F8-46E6-BAD0-BD1A3CF4CFA1}" dt="2020-12-08T20:06:46.102" v="802"/>
        <pc:sldMkLst>
          <pc:docMk/>
          <pc:sldMk cId="1424898580" sldId="292"/>
        </pc:sldMkLst>
      </pc:sldChg>
      <pc:sldChg chg="addSp delSp modSp add">
        <pc:chgData name="Zhu, Noah (Student)" userId="ede252a9-d8d3-461a-89b6-afc988bb255e" providerId="ADAL" clId="{612FD98D-B5F8-46E6-BAD0-BD1A3CF4CFA1}" dt="2020-12-09T09:21:41.492" v="1048" actId="1076"/>
        <pc:sldMkLst>
          <pc:docMk/>
          <pc:sldMk cId="2973729449" sldId="293"/>
        </pc:sldMkLst>
        <pc:spChg chg="mod">
          <ac:chgData name="Zhu, Noah (Student)" userId="ede252a9-d8d3-461a-89b6-afc988bb255e" providerId="ADAL" clId="{612FD98D-B5F8-46E6-BAD0-BD1A3CF4CFA1}" dt="2020-12-09T09:11:40.987" v="1036" actId="20577"/>
          <ac:spMkLst>
            <pc:docMk/>
            <pc:sldMk cId="2973729449" sldId="293"/>
            <ac:spMk id="2" creationId="{00000000-0000-0000-0000-000000000000}"/>
          </ac:spMkLst>
        </pc:spChg>
        <pc:spChg chg="del mod">
          <ac:chgData name="Zhu, Noah (Student)" userId="ede252a9-d8d3-461a-89b6-afc988bb255e" providerId="ADAL" clId="{612FD98D-B5F8-46E6-BAD0-BD1A3CF4CFA1}" dt="2020-12-09T09:20:54.935" v="1042"/>
          <ac:spMkLst>
            <pc:docMk/>
            <pc:sldMk cId="2973729449" sldId="293"/>
            <ac:spMk id="3" creationId="{4EEB3CB2-D324-4ACE-9005-A15A3125A30F}"/>
          </ac:spMkLst>
        </pc:spChg>
        <pc:spChg chg="add mod">
          <ac:chgData name="Zhu, Noah (Student)" userId="ede252a9-d8d3-461a-89b6-afc988bb255e" providerId="ADAL" clId="{612FD98D-B5F8-46E6-BAD0-BD1A3CF4CFA1}" dt="2020-12-09T09:21:41.492" v="1048" actId="1076"/>
          <ac:spMkLst>
            <pc:docMk/>
            <pc:sldMk cId="2973729449" sldId="293"/>
            <ac:spMk id="4" creationId="{730C9D5C-555A-41E7-A975-4592B367173B}"/>
          </ac:spMkLst>
        </pc:spChg>
      </pc:sldChg>
    </pc:docChg>
  </pc:docChgLst>
  <pc:docChgLst>
    <pc:chgData name="Zhu, Noah (Student)" userId="ede252a9-d8d3-461a-89b6-afc988bb255e" providerId="ADAL" clId="{78D9F957-B4CA-44AA-BD62-232D9A3BFFB1}"/>
    <pc:docChg chg="addSld modSld sldOrd">
      <pc:chgData name="Zhu, Noah (Student)" userId="ede252a9-d8d3-461a-89b6-afc988bb255e" providerId="ADAL" clId="{78D9F957-B4CA-44AA-BD62-232D9A3BFFB1}" dt="2021-06-25T00:43:26.365" v="29"/>
      <pc:docMkLst>
        <pc:docMk/>
      </pc:docMkLst>
      <pc:sldChg chg="addSp delSp modSp modTransition modAnim">
        <pc:chgData name="Zhu, Noah (Student)" userId="ede252a9-d8d3-461a-89b6-afc988bb255e" providerId="ADAL" clId="{78D9F957-B4CA-44AA-BD62-232D9A3BFFB1}" dt="2021-06-25T00:08:56.054" v="13"/>
        <pc:sldMkLst>
          <pc:docMk/>
          <pc:sldMk cId="0" sldId="259"/>
        </pc:sldMkLst>
        <pc:picChg chg="add del mod">
          <ac:chgData name="Zhu, Noah (Student)" userId="ede252a9-d8d3-461a-89b6-afc988bb255e" providerId="ADAL" clId="{78D9F957-B4CA-44AA-BD62-232D9A3BFFB1}" dt="2021-06-24T23:44:25.699" v="3"/>
          <ac:picMkLst>
            <pc:docMk/>
            <pc:sldMk cId="0" sldId="259"/>
            <ac:picMk id="7" creationId="{DD4CC45A-17C8-47BA-8A5A-23F1452E44A4}"/>
          </ac:picMkLst>
        </pc:picChg>
        <pc:picChg chg="add del mod">
          <ac:chgData name="Zhu, Noah (Student)" userId="ede252a9-d8d3-461a-89b6-afc988bb255e" providerId="ADAL" clId="{78D9F957-B4CA-44AA-BD62-232D9A3BFFB1}" dt="2021-06-24T23:49:43.774" v="8"/>
          <ac:picMkLst>
            <pc:docMk/>
            <pc:sldMk cId="0" sldId="259"/>
            <ac:picMk id="8" creationId="{F280ED5A-AE35-49CE-A965-9666D273691E}"/>
          </ac:picMkLst>
        </pc:picChg>
        <pc:picChg chg="add del mod">
          <ac:chgData name="Zhu, Noah (Student)" userId="ede252a9-d8d3-461a-89b6-afc988bb255e" providerId="ADAL" clId="{78D9F957-B4CA-44AA-BD62-232D9A3BFFB1}" dt="2021-06-24T23:52:40.264" v="10"/>
          <ac:picMkLst>
            <pc:docMk/>
            <pc:sldMk cId="0" sldId="259"/>
            <ac:picMk id="9" creationId="{A546151E-0DCA-433E-A84A-E8388C3E5341}"/>
          </ac:picMkLst>
        </pc:picChg>
        <pc:picChg chg="add del mod">
          <ac:chgData name="Zhu, Noah (Student)" userId="ede252a9-d8d3-461a-89b6-afc988bb255e" providerId="ADAL" clId="{78D9F957-B4CA-44AA-BD62-232D9A3BFFB1}" dt="2021-06-24T23:58:11.315" v="12"/>
          <ac:picMkLst>
            <pc:docMk/>
            <pc:sldMk cId="0" sldId="259"/>
            <ac:picMk id="11" creationId="{0C8AC681-3E72-4027-81E7-CA4086BF3C5C}"/>
          </ac:picMkLst>
        </pc:picChg>
        <pc:picChg chg="add mod">
          <ac:chgData name="Zhu, Noah (Student)" userId="ede252a9-d8d3-461a-89b6-afc988bb255e" providerId="ADAL" clId="{78D9F957-B4CA-44AA-BD62-232D9A3BFFB1}" dt="2021-06-25T00:08:56.054" v="13"/>
          <ac:picMkLst>
            <pc:docMk/>
            <pc:sldMk cId="0" sldId="259"/>
            <ac:picMk id="13" creationId="{0624EEF7-6459-4FBE-95C4-1509B6A78FC1}"/>
          </ac:picMkLst>
        </pc:picChg>
      </pc:sldChg>
      <pc:sldChg chg="addSp delSp modSp modTransition modAnim">
        <pc:chgData name="Zhu, Noah (Student)" userId="ede252a9-d8d3-461a-89b6-afc988bb255e" providerId="ADAL" clId="{78D9F957-B4CA-44AA-BD62-232D9A3BFFB1}" dt="2021-06-25T00:08:56.054" v="13"/>
        <pc:sldMkLst>
          <pc:docMk/>
          <pc:sldMk cId="0" sldId="268"/>
        </pc:sldMkLst>
        <pc:picChg chg="add del mod">
          <ac:chgData name="Zhu, Noah (Student)" userId="ede252a9-d8d3-461a-89b6-afc988bb255e" providerId="ADAL" clId="{78D9F957-B4CA-44AA-BD62-232D9A3BFFB1}" dt="2021-06-24T23:38:47.210" v="1"/>
          <ac:picMkLst>
            <pc:docMk/>
            <pc:sldMk cId="0" sldId="268"/>
            <ac:picMk id="4" creationId="{D306D640-7847-4B90-8D05-7AFF9A01AC16}"/>
          </ac:picMkLst>
        </pc:picChg>
        <pc:picChg chg="add del mod">
          <ac:chgData name="Zhu, Noah (Student)" userId="ede252a9-d8d3-461a-89b6-afc988bb255e" providerId="ADAL" clId="{78D9F957-B4CA-44AA-BD62-232D9A3BFFB1}" dt="2021-06-24T23:44:25.699" v="3"/>
          <ac:picMkLst>
            <pc:docMk/>
            <pc:sldMk cId="0" sldId="268"/>
            <ac:picMk id="5" creationId="{66A48E65-2068-480D-B4C3-A42615561430}"/>
          </ac:picMkLst>
        </pc:picChg>
        <pc:picChg chg="add del mod">
          <ac:chgData name="Zhu, Noah (Student)" userId="ede252a9-d8d3-461a-89b6-afc988bb255e" providerId="ADAL" clId="{78D9F957-B4CA-44AA-BD62-232D9A3BFFB1}" dt="2021-06-24T23:49:43.774" v="8"/>
          <ac:picMkLst>
            <pc:docMk/>
            <pc:sldMk cId="0" sldId="268"/>
            <ac:picMk id="6" creationId="{335ED6CB-FF4E-47A5-B87B-6C335DB64377}"/>
          </ac:picMkLst>
        </pc:picChg>
        <pc:picChg chg="add del mod">
          <ac:chgData name="Zhu, Noah (Student)" userId="ede252a9-d8d3-461a-89b6-afc988bb255e" providerId="ADAL" clId="{78D9F957-B4CA-44AA-BD62-232D9A3BFFB1}" dt="2021-06-24T23:52:40.264" v="10"/>
          <ac:picMkLst>
            <pc:docMk/>
            <pc:sldMk cId="0" sldId="268"/>
            <ac:picMk id="7" creationId="{CDE328AE-5821-43E1-9E7D-9F32E952030C}"/>
          </ac:picMkLst>
        </pc:picChg>
        <pc:picChg chg="add del mod">
          <ac:chgData name="Zhu, Noah (Student)" userId="ede252a9-d8d3-461a-89b6-afc988bb255e" providerId="ADAL" clId="{78D9F957-B4CA-44AA-BD62-232D9A3BFFB1}" dt="2021-06-24T23:58:11.315" v="12"/>
          <ac:picMkLst>
            <pc:docMk/>
            <pc:sldMk cId="0" sldId="268"/>
            <ac:picMk id="8" creationId="{BFABC8A6-AA3B-4B0E-9EB6-26699AD559C7}"/>
          </ac:picMkLst>
        </pc:picChg>
        <pc:picChg chg="add mod">
          <ac:chgData name="Zhu, Noah (Student)" userId="ede252a9-d8d3-461a-89b6-afc988bb255e" providerId="ADAL" clId="{78D9F957-B4CA-44AA-BD62-232D9A3BFFB1}" dt="2021-06-25T00:08:56.054" v="13"/>
          <ac:picMkLst>
            <pc:docMk/>
            <pc:sldMk cId="0" sldId="268"/>
            <ac:picMk id="9" creationId="{CDCCC0A5-215E-4A4F-B731-58B62CFC6052}"/>
          </ac:picMkLst>
        </pc:picChg>
      </pc:sldChg>
      <pc:sldChg chg="addSp delSp modSp modTransition modAnim">
        <pc:chgData name="Zhu, Noah (Student)" userId="ede252a9-d8d3-461a-89b6-afc988bb255e" providerId="ADAL" clId="{78D9F957-B4CA-44AA-BD62-232D9A3BFFB1}" dt="2021-06-25T00:08:56.054" v="13"/>
        <pc:sldMkLst>
          <pc:docMk/>
          <pc:sldMk cId="0" sldId="270"/>
        </pc:sldMkLst>
        <pc:picChg chg="add del mod">
          <ac:chgData name="Zhu, Noah (Student)" userId="ede252a9-d8d3-461a-89b6-afc988bb255e" providerId="ADAL" clId="{78D9F957-B4CA-44AA-BD62-232D9A3BFFB1}" dt="2021-06-24T23:44:25.699" v="3"/>
          <ac:picMkLst>
            <pc:docMk/>
            <pc:sldMk cId="0" sldId="270"/>
            <ac:picMk id="4" creationId="{931C6F18-33B7-464F-8A58-E74BDF6C25BD}"/>
          </ac:picMkLst>
        </pc:picChg>
        <pc:picChg chg="add del mod">
          <ac:chgData name="Zhu, Noah (Student)" userId="ede252a9-d8d3-461a-89b6-afc988bb255e" providerId="ADAL" clId="{78D9F957-B4CA-44AA-BD62-232D9A3BFFB1}" dt="2021-06-24T23:49:43.774" v="8"/>
          <ac:picMkLst>
            <pc:docMk/>
            <pc:sldMk cId="0" sldId="270"/>
            <ac:picMk id="5" creationId="{9834BBA9-9868-4005-B4EB-73D057CA8E74}"/>
          </ac:picMkLst>
        </pc:picChg>
        <pc:picChg chg="add del mod">
          <ac:chgData name="Zhu, Noah (Student)" userId="ede252a9-d8d3-461a-89b6-afc988bb255e" providerId="ADAL" clId="{78D9F957-B4CA-44AA-BD62-232D9A3BFFB1}" dt="2021-06-24T23:52:40.264" v="10"/>
          <ac:picMkLst>
            <pc:docMk/>
            <pc:sldMk cId="0" sldId="270"/>
            <ac:picMk id="6" creationId="{489FBC03-2A15-4106-8FE6-5C6CE83BB850}"/>
          </ac:picMkLst>
        </pc:picChg>
        <pc:picChg chg="add del mod">
          <ac:chgData name="Zhu, Noah (Student)" userId="ede252a9-d8d3-461a-89b6-afc988bb255e" providerId="ADAL" clId="{78D9F957-B4CA-44AA-BD62-232D9A3BFFB1}" dt="2021-06-24T23:58:11.315" v="12"/>
          <ac:picMkLst>
            <pc:docMk/>
            <pc:sldMk cId="0" sldId="270"/>
            <ac:picMk id="7" creationId="{86AE2293-B0E6-4F0A-A76C-F0720B185FFB}"/>
          </ac:picMkLst>
        </pc:picChg>
        <pc:picChg chg="add mod">
          <ac:chgData name="Zhu, Noah (Student)" userId="ede252a9-d8d3-461a-89b6-afc988bb255e" providerId="ADAL" clId="{78D9F957-B4CA-44AA-BD62-232D9A3BFFB1}" dt="2021-06-25T00:08:56.054" v="13"/>
          <ac:picMkLst>
            <pc:docMk/>
            <pc:sldMk cId="0" sldId="270"/>
            <ac:picMk id="8" creationId="{E42CFB53-6C31-43DA-A745-53067A9D22BA}"/>
          </ac:picMkLst>
        </pc:picChg>
      </pc:sldChg>
      <pc:sldChg chg="addSp delSp modSp modTransition modAnim">
        <pc:chgData name="Zhu, Noah (Student)" userId="ede252a9-d8d3-461a-89b6-afc988bb255e" providerId="ADAL" clId="{78D9F957-B4CA-44AA-BD62-232D9A3BFFB1}" dt="2021-06-25T00:08:56.054" v="13"/>
        <pc:sldMkLst>
          <pc:docMk/>
          <pc:sldMk cId="0" sldId="271"/>
        </pc:sldMkLst>
        <pc:picChg chg="add del mod">
          <ac:chgData name="Zhu, Noah (Student)" userId="ede252a9-d8d3-461a-89b6-afc988bb255e" providerId="ADAL" clId="{78D9F957-B4CA-44AA-BD62-232D9A3BFFB1}" dt="2021-06-24T23:44:25.699" v="3"/>
          <ac:picMkLst>
            <pc:docMk/>
            <pc:sldMk cId="0" sldId="271"/>
            <ac:picMk id="4" creationId="{5B728084-AF37-43F2-BEEC-FE1188CF1075}"/>
          </ac:picMkLst>
        </pc:picChg>
        <pc:picChg chg="add del mod">
          <ac:chgData name="Zhu, Noah (Student)" userId="ede252a9-d8d3-461a-89b6-afc988bb255e" providerId="ADAL" clId="{78D9F957-B4CA-44AA-BD62-232D9A3BFFB1}" dt="2021-06-24T23:49:43.774" v="8"/>
          <ac:picMkLst>
            <pc:docMk/>
            <pc:sldMk cId="0" sldId="271"/>
            <ac:picMk id="5" creationId="{08713213-9BC7-4480-BB33-C7C5F7538BD2}"/>
          </ac:picMkLst>
        </pc:picChg>
        <pc:picChg chg="add del mod">
          <ac:chgData name="Zhu, Noah (Student)" userId="ede252a9-d8d3-461a-89b6-afc988bb255e" providerId="ADAL" clId="{78D9F957-B4CA-44AA-BD62-232D9A3BFFB1}" dt="2021-06-24T23:58:11.315" v="12"/>
          <ac:picMkLst>
            <pc:docMk/>
            <pc:sldMk cId="0" sldId="271"/>
            <ac:picMk id="6" creationId="{AD92DA55-E057-44C0-8D35-726F3273A982}"/>
          </ac:picMkLst>
        </pc:picChg>
        <pc:picChg chg="add mod">
          <ac:chgData name="Zhu, Noah (Student)" userId="ede252a9-d8d3-461a-89b6-afc988bb255e" providerId="ADAL" clId="{78D9F957-B4CA-44AA-BD62-232D9A3BFFB1}" dt="2021-06-25T00:08:56.054" v="13"/>
          <ac:picMkLst>
            <pc:docMk/>
            <pc:sldMk cId="0" sldId="271"/>
            <ac:picMk id="7" creationId="{28A8C712-3B6B-4E98-9B18-7DD525DC1FC3}"/>
          </ac:picMkLst>
        </pc:picChg>
      </pc:sldChg>
      <pc:sldChg chg="addSp delSp modSp modTransition modAnim">
        <pc:chgData name="Zhu, Noah (Student)" userId="ede252a9-d8d3-461a-89b6-afc988bb255e" providerId="ADAL" clId="{78D9F957-B4CA-44AA-BD62-232D9A3BFFB1}" dt="2021-06-25T00:08:56.054" v="13"/>
        <pc:sldMkLst>
          <pc:docMk/>
          <pc:sldMk cId="0" sldId="272"/>
        </pc:sldMkLst>
        <pc:picChg chg="add del mod">
          <ac:chgData name="Zhu, Noah (Student)" userId="ede252a9-d8d3-461a-89b6-afc988bb255e" providerId="ADAL" clId="{78D9F957-B4CA-44AA-BD62-232D9A3BFFB1}" dt="2021-06-24T23:44:25.699" v="3"/>
          <ac:picMkLst>
            <pc:docMk/>
            <pc:sldMk cId="0" sldId="272"/>
            <ac:picMk id="6" creationId="{536486BC-0154-4D51-87CE-414E59846F33}"/>
          </ac:picMkLst>
        </pc:picChg>
        <pc:picChg chg="add del mod">
          <ac:chgData name="Zhu, Noah (Student)" userId="ede252a9-d8d3-461a-89b6-afc988bb255e" providerId="ADAL" clId="{78D9F957-B4CA-44AA-BD62-232D9A3BFFB1}" dt="2021-06-24T23:49:43.774" v="8"/>
          <ac:picMkLst>
            <pc:docMk/>
            <pc:sldMk cId="0" sldId="272"/>
            <ac:picMk id="7" creationId="{9681661D-B3AB-4B9D-BF11-A7CCFB0AD9A2}"/>
          </ac:picMkLst>
        </pc:picChg>
        <pc:picChg chg="add del mod">
          <ac:chgData name="Zhu, Noah (Student)" userId="ede252a9-d8d3-461a-89b6-afc988bb255e" providerId="ADAL" clId="{78D9F957-B4CA-44AA-BD62-232D9A3BFFB1}" dt="2021-06-24T23:58:11.315" v="12"/>
          <ac:picMkLst>
            <pc:docMk/>
            <pc:sldMk cId="0" sldId="272"/>
            <ac:picMk id="8" creationId="{7610B2FD-6943-4B11-A59F-F691018611E1}"/>
          </ac:picMkLst>
        </pc:picChg>
        <pc:picChg chg="add mod">
          <ac:chgData name="Zhu, Noah (Student)" userId="ede252a9-d8d3-461a-89b6-afc988bb255e" providerId="ADAL" clId="{78D9F957-B4CA-44AA-BD62-232D9A3BFFB1}" dt="2021-06-25T00:08:56.054" v="13"/>
          <ac:picMkLst>
            <pc:docMk/>
            <pc:sldMk cId="0" sldId="272"/>
            <ac:picMk id="9" creationId="{D1DE98D2-649A-4203-9D95-2F8DF286CD7F}"/>
          </ac:picMkLst>
        </pc:picChg>
      </pc:sldChg>
      <pc:sldChg chg="addSp delSp modSp modTransition modAnim">
        <pc:chgData name="Zhu, Noah (Student)" userId="ede252a9-d8d3-461a-89b6-afc988bb255e" providerId="ADAL" clId="{78D9F957-B4CA-44AA-BD62-232D9A3BFFB1}" dt="2021-06-25T00:43:26.365" v="29"/>
        <pc:sldMkLst>
          <pc:docMk/>
          <pc:sldMk cId="0" sldId="273"/>
        </pc:sldMkLst>
        <pc:picChg chg="add del mod">
          <ac:chgData name="Zhu, Noah (Student)" userId="ede252a9-d8d3-461a-89b6-afc988bb255e" providerId="ADAL" clId="{78D9F957-B4CA-44AA-BD62-232D9A3BFFB1}" dt="2021-06-24T23:44:25.699" v="3"/>
          <ac:picMkLst>
            <pc:docMk/>
            <pc:sldMk cId="0" sldId="273"/>
            <ac:picMk id="5" creationId="{8E33CF25-6426-4C44-B413-029E7B7A6A42}"/>
          </ac:picMkLst>
        </pc:picChg>
        <pc:picChg chg="add del mod">
          <ac:chgData name="Zhu, Noah (Student)" userId="ede252a9-d8d3-461a-89b6-afc988bb255e" providerId="ADAL" clId="{78D9F957-B4CA-44AA-BD62-232D9A3BFFB1}" dt="2021-06-24T23:49:43.774" v="8"/>
          <ac:picMkLst>
            <pc:docMk/>
            <pc:sldMk cId="0" sldId="273"/>
            <ac:picMk id="6" creationId="{1E5155A0-1FD6-4C7E-A46F-B045D8F4BF85}"/>
          </ac:picMkLst>
        </pc:picChg>
        <pc:picChg chg="add del mod">
          <ac:chgData name="Zhu, Noah (Student)" userId="ede252a9-d8d3-461a-89b6-afc988bb255e" providerId="ADAL" clId="{78D9F957-B4CA-44AA-BD62-232D9A3BFFB1}" dt="2021-06-24T23:58:11.315" v="12"/>
          <ac:picMkLst>
            <pc:docMk/>
            <pc:sldMk cId="0" sldId="273"/>
            <ac:picMk id="7" creationId="{55C7A55C-7AC3-43E1-86A4-12501CB7047A}"/>
          </ac:picMkLst>
        </pc:picChg>
        <pc:picChg chg="add del mod">
          <ac:chgData name="Zhu, Noah (Student)" userId="ede252a9-d8d3-461a-89b6-afc988bb255e" providerId="ADAL" clId="{78D9F957-B4CA-44AA-BD62-232D9A3BFFB1}" dt="2021-06-25T00:17:18.788" v="14"/>
          <ac:picMkLst>
            <pc:docMk/>
            <pc:sldMk cId="0" sldId="273"/>
            <ac:picMk id="8" creationId="{320CED0D-7FE9-4D8B-95CF-BCD9D2D306D3}"/>
          </ac:picMkLst>
        </pc:picChg>
        <pc:picChg chg="add del mod">
          <ac:chgData name="Zhu, Noah (Student)" userId="ede252a9-d8d3-461a-89b6-afc988bb255e" providerId="ADAL" clId="{78D9F957-B4CA-44AA-BD62-232D9A3BFFB1}" dt="2021-06-25T00:41:45.265" v="26"/>
          <ac:picMkLst>
            <pc:docMk/>
            <pc:sldMk cId="0" sldId="273"/>
            <ac:picMk id="9" creationId="{F8AF7061-8A9F-4D5F-B177-CA4D4E123F79}"/>
          </ac:picMkLst>
        </pc:picChg>
        <pc:picChg chg="add del mod">
          <ac:chgData name="Zhu, Noah (Student)" userId="ede252a9-d8d3-461a-89b6-afc988bb255e" providerId="ADAL" clId="{78D9F957-B4CA-44AA-BD62-232D9A3BFFB1}" dt="2021-06-25T00:42:51.095" v="28"/>
          <ac:picMkLst>
            <pc:docMk/>
            <pc:sldMk cId="0" sldId="273"/>
            <ac:picMk id="10" creationId="{D9B8C992-D7DE-44A8-9AEC-EDDF12C915D2}"/>
          </ac:picMkLst>
        </pc:picChg>
        <pc:picChg chg="add mod">
          <ac:chgData name="Zhu, Noah (Student)" userId="ede252a9-d8d3-461a-89b6-afc988bb255e" providerId="ADAL" clId="{78D9F957-B4CA-44AA-BD62-232D9A3BFFB1}" dt="2021-06-25T00:43:26.365" v="29"/>
          <ac:picMkLst>
            <pc:docMk/>
            <pc:sldMk cId="0" sldId="273"/>
            <ac:picMk id="11" creationId="{A681170D-FB32-40ED-98BA-0D1B0AA34B1D}"/>
          </ac:picMkLst>
        </pc:picChg>
      </pc:sldChg>
      <pc:sldChg chg="addSp delSp modSp modTransition modAnim">
        <pc:chgData name="Zhu, Noah (Student)" userId="ede252a9-d8d3-461a-89b6-afc988bb255e" providerId="ADAL" clId="{78D9F957-B4CA-44AA-BD62-232D9A3BFFB1}" dt="2021-06-25T00:08:56.054" v="13"/>
        <pc:sldMkLst>
          <pc:docMk/>
          <pc:sldMk cId="0" sldId="274"/>
        </pc:sldMkLst>
        <pc:picChg chg="add del mod">
          <ac:chgData name="Zhu, Noah (Student)" userId="ede252a9-d8d3-461a-89b6-afc988bb255e" providerId="ADAL" clId="{78D9F957-B4CA-44AA-BD62-232D9A3BFFB1}" dt="2021-06-24T23:44:25.699" v="3"/>
          <ac:picMkLst>
            <pc:docMk/>
            <pc:sldMk cId="0" sldId="274"/>
            <ac:picMk id="3" creationId="{F4B265EC-21F1-448A-8AFB-8BA8A49B5480}"/>
          </ac:picMkLst>
        </pc:picChg>
        <pc:picChg chg="add del mod">
          <ac:chgData name="Zhu, Noah (Student)" userId="ede252a9-d8d3-461a-89b6-afc988bb255e" providerId="ADAL" clId="{78D9F957-B4CA-44AA-BD62-232D9A3BFFB1}" dt="2021-06-24T23:49:43.774" v="8"/>
          <ac:picMkLst>
            <pc:docMk/>
            <pc:sldMk cId="0" sldId="274"/>
            <ac:picMk id="4" creationId="{51F248D1-9FB2-4FFA-A422-A387BBCC2C17}"/>
          </ac:picMkLst>
        </pc:picChg>
        <pc:picChg chg="add del mod">
          <ac:chgData name="Zhu, Noah (Student)" userId="ede252a9-d8d3-461a-89b6-afc988bb255e" providerId="ADAL" clId="{78D9F957-B4CA-44AA-BD62-232D9A3BFFB1}" dt="2021-06-24T23:58:11.315" v="12"/>
          <ac:picMkLst>
            <pc:docMk/>
            <pc:sldMk cId="0" sldId="274"/>
            <ac:picMk id="8" creationId="{BC4A74CE-338A-4354-A959-13DBD2376CF7}"/>
          </ac:picMkLst>
        </pc:picChg>
        <pc:picChg chg="add mod">
          <ac:chgData name="Zhu, Noah (Student)" userId="ede252a9-d8d3-461a-89b6-afc988bb255e" providerId="ADAL" clId="{78D9F957-B4CA-44AA-BD62-232D9A3BFFB1}" dt="2021-06-25T00:08:56.054" v="13"/>
          <ac:picMkLst>
            <pc:docMk/>
            <pc:sldMk cId="0" sldId="274"/>
            <ac:picMk id="9" creationId="{77CACA15-4131-465D-8642-4BA35A16DA48}"/>
          </ac:picMkLst>
        </pc:picChg>
      </pc:sldChg>
      <pc:sldChg chg="addSp delSp modSp modTransition modAnim">
        <pc:chgData name="Zhu, Noah (Student)" userId="ede252a9-d8d3-461a-89b6-afc988bb255e" providerId="ADAL" clId="{78D9F957-B4CA-44AA-BD62-232D9A3BFFB1}" dt="2021-06-25T00:08:56.054" v="13"/>
        <pc:sldMkLst>
          <pc:docMk/>
          <pc:sldMk cId="2749947420" sldId="276"/>
        </pc:sldMkLst>
        <pc:picChg chg="add del mod">
          <ac:chgData name="Zhu, Noah (Student)" userId="ede252a9-d8d3-461a-89b6-afc988bb255e" providerId="ADAL" clId="{78D9F957-B4CA-44AA-BD62-232D9A3BFFB1}" dt="2021-06-24T23:44:25.699" v="3"/>
          <ac:picMkLst>
            <pc:docMk/>
            <pc:sldMk cId="2749947420" sldId="276"/>
            <ac:picMk id="2" creationId="{09DE2FFD-D38E-412A-A491-CB5E437DCF91}"/>
          </ac:picMkLst>
        </pc:picChg>
        <pc:picChg chg="add del mod">
          <ac:chgData name="Zhu, Noah (Student)" userId="ede252a9-d8d3-461a-89b6-afc988bb255e" providerId="ADAL" clId="{78D9F957-B4CA-44AA-BD62-232D9A3BFFB1}" dt="2021-06-24T23:49:43.774" v="8"/>
          <ac:picMkLst>
            <pc:docMk/>
            <pc:sldMk cId="2749947420" sldId="276"/>
            <ac:picMk id="5" creationId="{722A36D6-3054-499B-B5B6-976D3AD56E51}"/>
          </ac:picMkLst>
        </pc:picChg>
        <pc:picChg chg="add del mod">
          <ac:chgData name="Zhu, Noah (Student)" userId="ede252a9-d8d3-461a-89b6-afc988bb255e" providerId="ADAL" clId="{78D9F957-B4CA-44AA-BD62-232D9A3BFFB1}" dt="2021-06-24T23:52:40.264" v="10"/>
          <ac:picMkLst>
            <pc:docMk/>
            <pc:sldMk cId="2749947420" sldId="276"/>
            <ac:picMk id="6" creationId="{128D11EA-A895-4910-83A8-DCD2D1D6520D}"/>
          </ac:picMkLst>
        </pc:picChg>
        <pc:picChg chg="add del mod">
          <ac:chgData name="Zhu, Noah (Student)" userId="ede252a9-d8d3-461a-89b6-afc988bb255e" providerId="ADAL" clId="{78D9F957-B4CA-44AA-BD62-232D9A3BFFB1}" dt="2021-06-24T23:58:11.315" v="12"/>
          <ac:picMkLst>
            <pc:docMk/>
            <pc:sldMk cId="2749947420" sldId="276"/>
            <ac:picMk id="7" creationId="{A2707524-0F7E-45EA-A327-A3763597C472}"/>
          </ac:picMkLst>
        </pc:picChg>
        <pc:picChg chg="add mod">
          <ac:chgData name="Zhu, Noah (Student)" userId="ede252a9-d8d3-461a-89b6-afc988bb255e" providerId="ADAL" clId="{78D9F957-B4CA-44AA-BD62-232D9A3BFFB1}" dt="2021-06-25T00:08:56.054" v="13"/>
          <ac:picMkLst>
            <pc:docMk/>
            <pc:sldMk cId="2749947420" sldId="276"/>
            <ac:picMk id="8" creationId="{2DF589FF-8313-4731-8111-2CDD33C4442B}"/>
          </ac:picMkLst>
        </pc:picChg>
      </pc:sldChg>
      <pc:sldChg chg="addSp delSp modSp modTransition modAnim">
        <pc:chgData name="Zhu, Noah (Student)" userId="ede252a9-d8d3-461a-89b6-afc988bb255e" providerId="ADAL" clId="{78D9F957-B4CA-44AA-BD62-232D9A3BFFB1}" dt="2021-06-25T00:08:56.054" v="13"/>
        <pc:sldMkLst>
          <pc:docMk/>
          <pc:sldMk cId="1217158191" sldId="277"/>
        </pc:sldMkLst>
        <pc:picChg chg="add del mod">
          <ac:chgData name="Zhu, Noah (Student)" userId="ede252a9-d8d3-461a-89b6-afc988bb255e" providerId="ADAL" clId="{78D9F957-B4CA-44AA-BD62-232D9A3BFFB1}" dt="2021-06-24T23:44:25.699" v="3"/>
          <ac:picMkLst>
            <pc:docMk/>
            <pc:sldMk cId="1217158191" sldId="277"/>
            <ac:picMk id="4" creationId="{DA121C6C-CCD9-4831-833A-F7D61678CD33}"/>
          </ac:picMkLst>
        </pc:picChg>
        <pc:picChg chg="add del mod">
          <ac:chgData name="Zhu, Noah (Student)" userId="ede252a9-d8d3-461a-89b6-afc988bb255e" providerId="ADAL" clId="{78D9F957-B4CA-44AA-BD62-232D9A3BFFB1}" dt="2021-06-24T23:49:43.774" v="8"/>
          <ac:picMkLst>
            <pc:docMk/>
            <pc:sldMk cId="1217158191" sldId="277"/>
            <ac:picMk id="5" creationId="{9E17860F-6716-4323-B453-32BB7F129667}"/>
          </ac:picMkLst>
        </pc:picChg>
        <pc:picChg chg="add del mod">
          <ac:chgData name="Zhu, Noah (Student)" userId="ede252a9-d8d3-461a-89b6-afc988bb255e" providerId="ADAL" clId="{78D9F957-B4CA-44AA-BD62-232D9A3BFFB1}" dt="2021-06-24T23:58:11.315" v="12"/>
          <ac:picMkLst>
            <pc:docMk/>
            <pc:sldMk cId="1217158191" sldId="277"/>
            <ac:picMk id="6" creationId="{BB041779-3C09-46F1-BD78-621F73FD5F9D}"/>
          </ac:picMkLst>
        </pc:picChg>
        <pc:picChg chg="add mod">
          <ac:chgData name="Zhu, Noah (Student)" userId="ede252a9-d8d3-461a-89b6-afc988bb255e" providerId="ADAL" clId="{78D9F957-B4CA-44AA-BD62-232D9A3BFFB1}" dt="2021-06-25T00:08:56.054" v="13"/>
          <ac:picMkLst>
            <pc:docMk/>
            <pc:sldMk cId="1217158191" sldId="277"/>
            <ac:picMk id="7" creationId="{157E8A5A-2C88-4F4E-AD66-4FF6AC1B7065}"/>
          </ac:picMkLst>
        </pc:picChg>
      </pc:sldChg>
      <pc:sldChg chg="addSp delSp modSp modTransition modAnim">
        <pc:chgData name="Zhu, Noah (Student)" userId="ede252a9-d8d3-461a-89b6-afc988bb255e" providerId="ADAL" clId="{78D9F957-B4CA-44AA-BD62-232D9A3BFFB1}" dt="2021-06-25T00:08:56.054" v="13"/>
        <pc:sldMkLst>
          <pc:docMk/>
          <pc:sldMk cId="209368622" sldId="280"/>
        </pc:sldMkLst>
        <pc:picChg chg="add del mod">
          <ac:chgData name="Zhu, Noah (Student)" userId="ede252a9-d8d3-461a-89b6-afc988bb255e" providerId="ADAL" clId="{78D9F957-B4CA-44AA-BD62-232D9A3BFFB1}" dt="2021-06-24T23:58:11.315" v="12"/>
          <ac:picMkLst>
            <pc:docMk/>
            <pc:sldMk cId="209368622" sldId="280"/>
            <ac:picMk id="3" creationId="{42DCC7D7-F018-4AF4-B773-2BF3B9A2412D}"/>
          </ac:picMkLst>
        </pc:picChg>
        <pc:picChg chg="add mod">
          <ac:chgData name="Zhu, Noah (Student)" userId="ede252a9-d8d3-461a-89b6-afc988bb255e" providerId="ADAL" clId="{78D9F957-B4CA-44AA-BD62-232D9A3BFFB1}" dt="2021-06-25T00:08:56.054" v="13"/>
          <ac:picMkLst>
            <pc:docMk/>
            <pc:sldMk cId="209368622" sldId="280"/>
            <ac:picMk id="7" creationId="{F36E699F-C02D-4D48-9FC1-E46336C9B163}"/>
          </ac:picMkLst>
        </pc:picChg>
      </pc:sldChg>
      <pc:sldChg chg="addSp delSp modSp modTransition modAnim">
        <pc:chgData name="Zhu, Noah (Student)" userId="ede252a9-d8d3-461a-89b6-afc988bb255e" providerId="ADAL" clId="{78D9F957-B4CA-44AA-BD62-232D9A3BFFB1}" dt="2021-06-25T00:20:56.017" v="19"/>
        <pc:sldMkLst>
          <pc:docMk/>
          <pc:sldMk cId="4135575983" sldId="282"/>
        </pc:sldMkLst>
        <pc:picChg chg="add del mod">
          <ac:chgData name="Zhu, Noah (Student)" userId="ede252a9-d8d3-461a-89b6-afc988bb255e" providerId="ADAL" clId="{78D9F957-B4CA-44AA-BD62-232D9A3BFFB1}" dt="2021-06-24T23:58:11.315" v="12"/>
          <ac:picMkLst>
            <pc:docMk/>
            <pc:sldMk cId="4135575983" sldId="282"/>
            <ac:picMk id="4" creationId="{BCE79C9E-157A-4E8D-AFBB-C339CA6A4961}"/>
          </ac:picMkLst>
        </pc:picChg>
        <pc:picChg chg="add del mod">
          <ac:chgData name="Zhu, Noah (Student)" userId="ede252a9-d8d3-461a-89b6-afc988bb255e" providerId="ADAL" clId="{78D9F957-B4CA-44AA-BD62-232D9A3BFFB1}" dt="2021-06-25T00:20:18.617" v="18"/>
          <ac:picMkLst>
            <pc:docMk/>
            <pc:sldMk cId="4135575983" sldId="282"/>
            <ac:picMk id="5" creationId="{1EBB29D5-470F-4007-9256-A8C57B5E1769}"/>
          </ac:picMkLst>
        </pc:picChg>
        <pc:picChg chg="add mod">
          <ac:chgData name="Zhu, Noah (Student)" userId="ede252a9-d8d3-461a-89b6-afc988bb255e" providerId="ADAL" clId="{78D9F957-B4CA-44AA-BD62-232D9A3BFFB1}" dt="2021-06-25T00:20:56.017" v="19"/>
          <ac:picMkLst>
            <pc:docMk/>
            <pc:sldMk cId="4135575983" sldId="282"/>
            <ac:picMk id="6" creationId="{C49DFEEC-12D6-4F03-B7C7-F4FE36EE53A2}"/>
          </ac:picMkLst>
        </pc:picChg>
      </pc:sldChg>
      <pc:sldChg chg="addSp modSp modTransition">
        <pc:chgData name="Zhu, Noah (Student)" userId="ede252a9-d8d3-461a-89b6-afc988bb255e" providerId="ADAL" clId="{78D9F957-B4CA-44AA-BD62-232D9A3BFFB1}" dt="2021-06-25T00:08:56.054" v="13"/>
        <pc:sldMkLst>
          <pc:docMk/>
          <pc:sldMk cId="1552217399" sldId="283"/>
        </pc:sldMkLst>
        <pc:picChg chg="add mod">
          <ac:chgData name="Zhu, Noah (Student)" userId="ede252a9-d8d3-461a-89b6-afc988bb255e" providerId="ADAL" clId="{78D9F957-B4CA-44AA-BD62-232D9A3BFFB1}" dt="2021-06-25T00:08:56.054" v="13"/>
          <ac:picMkLst>
            <pc:docMk/>
            <pc:sldMk cId="1552217399" sldId="283"/>
            <ac:picMk id="4" creationId="{66EBEFC3-3DE7-4868-B647-4512B067AE02}"/>
          </ac:picMkLst>
        </pc:picChg>
      </pc:sldChg>
      <pc:sldChg chg="addSp modSp modTransition">
        <pc:chgData name="Zhu, Noah (Student)" userId="ede252a9-d8d3-461a-89b6-afc988bb255e" providerId="ADAL" clId="{78D9F957-B4CA-44AA-BD62-232D9A3BFFB1}" dt="2021-06-25T00:08:56.054" v="13"/>
        <pc:sldMkLst>
          <pc:docMk/>
          <pc:sldMk cId="2839801498" sldId="284"/>
        </pc:sldMkLst>
        <pc:picChg chg="add mod">
          <ac:chgData name="Zhu, Noah (Student)" userId="ede252a9-d8d3-461a-89b6-afc988bb255e" providerId="ADAL" clId="{78D9F957-B4CA-44AA-BD62-232D9A3BFFB1}" dt="2021-06-25T00:08:56.054" v="13"/>
          <ac:picMkLst>
            <pc:docMk/>
            <pc:sldMk cId="2839801498" sldId="284"/>
            <ac:picMk id="3" creationId="{0A175021-56A6-41B5-B454-D5E8DB78B103}"/>
          </ac:picMkLst>
        </pc:picChg>
      </pc:sldChg>
      <pc:sldChg chg="addSp modSp modTransition">
        <pc:chgData name="Zhu, Noah (Student)" userId="ede252a9-d8d3-461a-89b6-afc988bb255e" providerId="ADAL" clId="{78D9F957-B4CA-44AA-BD62-232D9A3BFFB1}" dt="2021-06-25T00:08:56.054" v="13"/>
        <pc:sldMkLst>
          <pc:docMk/>
          <pc:sldMk cId="4160495598" sldId="286"/>
        </pc:sldMkLst>
        <pc:picChg chg="add mod">
          <ac:chgData name="Zhu, Noah (Student)" userId="ede252a9-d8d3-461a-89b6-afc988bb255e" providerId="ADAL" clId="{78D9F957-B4CA-44AA-BD62-232D9A3BFFB1}" dt="2021-06-25T00:08:56.054" v="13"/>
          <ac:picMkLst>
            <pc:docMk/>
            <pc:sldMk cId="4160495598" sldId="286"/>
            <ac:picMk id="3" creationId="{48125C8E-723C-4DB1-A3E2-9CE1BC902B27}"/>
          </ac:picMkLst>
        </pc:picChg>
      </pc:sldChg>
      <pc:sldChg chg="addSp modSp modTransition">
        <pc:chgData name="Zhu, Noah (Student)" userId="ede252a9-d8d3-461a-89b6-afc988bb255e" providerId="ADAL" clId="{78D9F957-B4CA-44AA-BD62-232D9A3BFFB1}" dt="2021-06-25T00:08:56.054" v="13"/>
        <pc:sldMkLst>
          <pc:docMk/>
          <pc:sldMk cId="1670447087" sldId="288"/>
        </pc:sldMkLst>
        <pc:picChg chg="add mod">
          <ac:chgData name="Zhu, Noah (Student)" userId="ede252a9-d8d3-461a-89b6-afc988bb255e" providerId="ADAL" clId="{78D9F957-B4CA-44AA-BD62-232D9A3BFFB1}" dt="2021-06-25T00:08:56.054" v="13"/>
          <ac:picMkLst>
            <pc:docMk/>
            <pc:sldMk cId="1670447087" sldId="288"/>
            <ac:picMk id="3" creationId="{CC5BC888-72F2-4440-BDF1-652C47E87186}"/>
          </ac:picMkLst>
        </pc:picChg>
      </pc:sldChg>
      <pc:sldChg chg="addSp modSp modTransition">
        <pc:chgData name="Zhu, Noah (Student)" userId="ede252a9-d8d3-461a-89b6-afc988bb255e" providerId="ADAL" clId="{78D9F957-B4CA-44AA-BD62-232D9A3BFFB1}" dt="2021-06-25T00:08:56.054" v="13"/>
        <pc:sldMkLst>
          <pc:docMk/>
          <pc:sldMk cId="1424898580" sldId="292"/>
        </pc:sldMkLst>
        <pc:picChg chg="add mod">
          <ac:chgData name="Zhu, Noah (Student)" userId="ede252a9-d8d3-461a-89b6-afc988bb255e" providerId="ADAL" clId="{78D9F957-B4CA-44AA-BD62-232D9A3BFFB1}" dt="2021-06-25T00:08:56.054" v="13"/>
          <ac:picMkLst>
            <pc:docMk/>
            <pc:sldMk cId="1424898580" sldId="292"/>
            <ac:picMk id="4" creationId="{80C86C04-98DD-4426-9A20-040EAED72119}"/>
          </ac:picMkLst>
        </pc:picChg>
      </pc:sldChg>
      <pc:sldChg chg="addSp modSp modTransition">
        <pc:chgData name="Zhu, Noah (Student)" userId="ede252a9-d8d3-461a-89b6-afc988bb255e" providerId="ADAL" clId="{78D9F957-B4CA-44AA-BD62-232D9A3BFFB1}" dt="2021-06-25T00:08:56.054" v="13"/>
        <pc:sldMkLst>
          <pc:docMk/>
          <pc:sldMk cId="2973729449" sldId="293"/>
        </pc:sldMkLst>
        <pc:picChg chg="add mod">
          <ac:chgData name="Zhu, Noah (Student)" userId="ede252a9-d8d3-461a-89b6-afc988bb255e" providerId="ADAL" clId="{78D9F957-B4CA-44AA-BD62-232D9A3BFFB1}" dt="2021-06-25T00:08:56.054" v="13"/>
          <ac:picMkLst>
            <pc:docMk/>
            <pc:sldMk cId="2973729449" sldId="293"/>
            <ac:picMk id="3" creationId="{6A833B68-80FB-4BD8-8371-5FF0C40A0682}"/>
          </ac:picMkLst>
        </pc:picChg>
      </pc:sldChg>
      <pc:sldChg chg="addSp delSp modSp modTransition modAnim">
        <pc:chgData name="Zhu, Noah (Student)" userId="ede252a9-d8d3-461a-89b6-afc988bb255e" providerId="ADAL" clId="{78D9F957-B4CA-44AA-BD62-232D9A3BFFB1}" dt="2021-06-25T00:26:10.531" v="21"/>
        <pc:sldMkLst>
          <pc:docMk/>
          <pc:sldMk cId="2262485213" sldId="296"/>
        </pc:sldMkLst>
        <pc:picChg chg="add del mod">
          <ac:chgData name="Zhu, Noah (Student)" userId="ede252a9-d8d3-461a-89b6-afc988bb255e" providerId="ADAL" clId="{78D9F957-B4CA-44AA-BD62-232D9A3BFFB1}" dt="2021-06-25T00:24:52.611" v="20"/>
          <ac:picMkLst>
            <pc:docMk/>
            <pc:sldMk cId="2262485213" sldId="296"/>
            <ac:picMk id="3" creationId="{8ED81A31-9B2F-4B4A-9EFC-3A9ED1B87814}"/>
          </ac:picMkLst>
        </pc:picChg>
        <pc:picChg chg="add mod">
          <ac:chgData name="Zhu, Noah (Student)" userId="ede252a9-d8d3-461a-89b6-afc988bb255e" providerId="ADAL" clId="{78D9F957-B4CA-44AA-BD62-232D9A3BFFB1}" dt="2021-06-25T00:26:10.531" v="21"/>
          <ac:picMkLst>
            <pc:docMk/>
            <pc:sldMk cId="2262485213" sldId="296"/>
            <ac:picMk id="5" creationId="{4F20E5D5-FC29-45E0-9487-49CA2D734F9A}"/>
          </ac:picMkLst>
        </pc:picChg>
      </pc:sldChg>
      <pc:sldChg chg="addSp delSp modSp mod modTransition modAnim">
        <pc:chgData name="Zhu, Noah (Student)" userId="ede252a9-d8d3-461a-89b6-afc988bb255e" providerId="ADAL" clId="{78D9F957-B4CA-44AA-BD62-232D9A3BFFB1}" dt="2021-06-25T00:41:02.443" v="25" actId="20577"/>
        <pc:sldMkLst>
          <pc:docMk/>
          <pc:sldMk cId="1255590462" sldId="297"/>
        </pc:sldMkLst>
        <pc:spChg chg="mod">
          <ac:chgData name="Zhu, Noah (Student)" userId="ede252a9-d8d3-461a-89b6-afc988bb255e" providerId="ADAL" clId="{78D9F957-B4CA-44AA-BD62-232D9A3BFFB1}" dt="2021-06-25T00:41:02.443" v="25" actId="20577"/>
          <ac:spMkLst>
            <pc:docMk/>
            <pc:sldMk cId="1255590462" sldId="297"/>
            <ac:spMk id="8" creationId="{58AA4459-6F6F-4CA2-AA12-177FAAB91FE0}"/>
          </ac:spMkLst>
        </pc:spChg>
        <pc:picChg chg="add del mod">
          <ac:chgData name="Zhu, Noah (Student)" userId="ede252a9-d8d3-461a-89b6-afc988bb255e" providerId="ADAL" clId="{78D9F957-B4CA-44AA-BD62-232D9A3BFFB1}" dt="2021-06-25T00:26:10.531" v="21"/>
          <ac:picMkLst>
            <pc:docMk/>
            <pc:sldMk cId="1255590462" sldId="297"/>
            <ac:picMk id="3" creationId="{540FD810-AD9E-450E-9FD5-2EA22B355183}"/>
          </ac:picMkLst>
        </pc:picChg>
        <pc:picChg chg="add del mod">
          <ac:chgData name="Zhu, Noah (Student)" userId="ede252a9-d8d3-461a-89b6-afc988bb255e" providerId="ADAL" clId="{78D9F957-B4CA-44AA-BD62-232D9A3BFFB1}" dt="2021-06-25T00:26:19.801" v="22"/>
          <ac:picMkLst>
            <pc:docMk/>
            <pc:sldMk cId="1255590462" sldId="297"/>
            <ac:picMk id="4" creationId="{26655BFE-7729-4043-97B4-4E90404D6B04}"/>
          </ac:picMkLst>
        </pc:picChg>
        <pc:picChg chg="add mod">
          <ac:chgData name="Zhu, Noah (Student)" userId="ede252a9-d8d3-461a-89b6-afc988bb255e" providerId="ADAL" clId="{78D9F957-B4CA-44AA-BD62-232D9A3BFFB1}" dt="2021-06-25T00:27:22.841" v="23"/>
          <ac:picMkLst>
            <pc:docMk/>
            <pc:sldMk cId="1255590462" sldId="297"/>
            <ac:picMk id="5" creationId="{476AF11E-5F9A-48FE-8A91-4A716C257A0A}"/>
          </ac:picMkLst>
        </pc:picChg>
      </pc:sldChg>
      <pc:sldChg chg="addSp delSp modSp add ord modTransition modAnim">
        <pc:chgData name="Zhu, Noah (Student)" userId="ede252a9-d8d3-461a-89b6-afc988bb255e" providerId="ADAL" clId="{78D9F957-B4CA-44AA-BD62-232D9A3BFFB1}" dt="2021-06-25T00:19:18.395" v="17"/>
        <pc:sldMkLst>
          <pc:docMk/>
          <pc:sldMk cId="1184750846" sldId="298"/>
        </pc:sldMkLst>
        <pc:picChg chg="add del mod">
          <ac:chgData name="Zhu, Noah (Student)" userId="ede252a9-d8d3-461a-89b6-afc988bb255e" providerId="ADAL" clId="{78D9F957-B4CA-44AA-BD62-232D9A3BFFB1}" dt="2021-06-24T23:58:11.315" v="12"/>
          <ac:picMkLst>
            <pc:docMk/>
            <pc:sldMk cId="1184750846" sldId="298"/>
            <ac:picMk id="3" creationId="{F1310CE9-2434-42D9-9B03-377752A46BFC}"/>
          </ac:picMkLst>
        </pc:picChg>
        <pc:picChg chg="add del mod">
          <ac:chgData name="Zhu, Noah (Student)" userId="ede252a9-d8d3-461a-89b6-afc988bb255e" providerId="ADAL" clId="{78D9F957-B4CA-44AA-BD62-232D9A3BFFB1}" dt="2021-06-25T00:18:44.905" v="16"/>
          <ac:picMkLst>
            <pc:docMk/>
            <pc:sldMk cId="1184750846" sldId="298"/>
            <ac:picMk id="4" creationId="{694EEA1C-C6B7-4074-9C7E-52F82FF0CA18}"/>
          </ac:picMkLst>
        </pc:picChg>
        <pc:picChg chg="add mod">
          <ac:chgData name="Zhu, Noah (Student)" userId="ede252a9-d8d3-461a-89b6-afc988bb255e" providerId="ADAL" clId="{78D9F957-B4CA-44AA-BD62-232D9A3BFFB1}" dt="2021-06-25T00:19:18.395" v="17"/>
          <ac:picMkLst>
            <pc:docMk/>
            <pc:sldMk cId="1184750846" sldId="298"/>
            <ac:picMk id="8" creationId="{28D2F56B-73A6-4F0F-BDCA-8FFD6C8B1CF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4786ED-85B6-49E1-867C-EF60D8DDAF45}" type="doc">
      <dgm:prSet loTypeId="urn:microsoft.com/office/officeart/2005/8/layout/process1" loCatId="process" qsTypeId="urn:microsoft.com/office/officeart/2005/8/quickstyle/simple1" qsCatId="simple" csTypeId="urn:microsoft.com/office/officeart/2005/8/colors/accent2_2" csCatId="accent2" phldr="1"/>
      <dgm:spPr/>
      <dgm:t>
        <a:bodyPr/>
        <a:lstStyle/>
        <a:p>
          <a:endParaRPr lang="en-GB"/>
        </a:p>
      </dgm:t>
    </dgm:pt>
    <dgm:pt modelId="{23CC7987-F73A-48E3-99F7-C133FE36F074}">
      <dgm:prSet phldrT="[Text]" custT="1"/>
      <dgm:spPr/>
      <dgm:t>
        <a:bodyPr/>
        <a:lstStyle/>
        <a:p>
          <a:r>
            <a:rPr lang="en-GB" sz="2000" dirty="0"/>
            <a:t>Round 1 (Typical Material)</a:t>
          </a:r>
        </a:p>
      </dgm:t>
    </dgm:pt>
    <dgm:pt modelId="{68BBBE87-105A-4E1D-B178-8B7629EAC7F8}" type="parTrans" cxnId="{D7D7EFFF-26FC-460D-8C08-A371D15260C9}">
      <dgm:prSet/>
      <dgm:spPr/>
      <dgm:t>
        <a:bodyPr/>
        <a:lstStyle/>
        <a:p>
          <a:endParaRPr lang="en-GB"/>
        </a:p>
      </dgm:t>
    </dgm:pt>
    <dgm:pt modelId="{4FC218F5-4931-4D6B-B9EF-D1023453F687}" type="sibTrans" cxnId="{D7D7EFFF-26FC-460D-8C08-A371D15260C9}">
      <dgm:prSet/>
      <dgm:spPr/>
      <dgm:t>
        <a:bodyPr/>
        <a:lstStyle/>
        <a:p>
          <a:endParaRPr lang="en-GB"/>
        </a:p>
      </dgm:t>
    </dgm:pt>
    <dgm:pt modelId="{4A7281D0-C00C-473D-90B8-8E2DE179657E}">
      <dgm:prSet phldrT="[Text]" custT="1"/>
      <dgm:spPr/>
      <dgm:t>
        <a:bodyPr/>
        <a:lstStyle/>
        <a:p>
          <a:r>
            <a:rPr lang="en-GB" sz="2000" dirty="0"/>
            <a:t>Round 2 (DDL)</a:t>
          </a:r>
        </a:p>
      </dgm:t>
    </dgm:pt>
    <dgm:pt modelId="{CC916BC0-1063-47DA-AA3C-0D008B9E7C97}" type="parTrans" cxnId="{CE7230AC-9A08-4501-BA38-FBB41CE5BFF2}">
      <dgm:prSet/>
      <dgm:spPr/>
      <dgm:t>
        <a:bodyPr/>
        <a:lstStyle/>
        <a:p>
          <a:endParaRPr lang="en-GB"/>
        </a:p>
      </dgm:t>
    </dgm:pt>
    <dgm:pt modelId="{CF0DDA57-1514-43BF-85F5-839F23310790}" type="sibTrans" cxnId="{CE7230AC-9A08-4501-BA38-FBB41CE5BFF2}">
      <dgm:prSet/>
      <dgm:spPr/>
      <dgm:t>
        <a:bodyPr/>
        <a:lstStyle/>
        <a:p>
          <a:endParaRPr lang="en-GB"/>
        </a:p>
      </dgm:t>
    </dgm:pt>
    <dgm:pt modelId="{DBCF3488-193B-4C86-91C0-AFD14894A956}">
      <dgm:prSet phldrT="[Text]" custT="1"/>
      <dgm:spPr/>
      <dgm:t>
        <a:bodyPr/>
        <a:lstStyle/>
        <a:p>
          <a:r>
            <a:rPr lang="en-GB" sz="2000" dirty="0"/>
            <a:t>Round 3 (DDL + Typical Material)</a:t>
          </a:r>
        </a:p>
      </dgm:t>
    </dgm:pt>
    <dgm:pt modelId="{FBFE5396-4DAA-45C4-97EE-D4B60477C119}" type="parTrans" cxnId="{72076677-DFB9-40A6-9903-8394A6B33E7D}">
      <dgm:prSet/>
      <dgm:spPr/>
      <dgm:t>
        <a:bodyPr/>
        <a:lstStyle/>
        <a:p>
          <a:endParaRPr lang="en-GB"/>
        </a:p>
      </dgm:t>
    </dgm:pt>
    <dgm:pt modelId="{E2AEEB46-EFD0-444B-BCB0-CA76307BC967}" type="sibTrans" cxnId="{72076677-DFB9-40A6-9903-8394A6B33E7D}">
      <dgm:prSet/>
      <dgm:spPr/>
      <dgm:t>
        <a:bodyPr/>
        <a:lstStyle/>
        <a:p>
          <a:endParaRPr lang="en-GB"/>
        </a:p>
      </dgm:t>
    </dgm:pt>
    <dgm:pt modelId="{709741D9-6D85-489D-BBE6-B3F17D9D7CD2}">
      <dgm:prSet phldrT="[Text]" custT="1"/>
      <dgm:spPr/>
      <dgm:t>
        <a:bodyPr/>
        <a:lstStyle/>
        <a:p>
          <a:r>
            <a:rPr lang="en-GB" sz="1400" b="0" dirty="0"/>
            <a:t>Online Questionnaire</a:t>
          </a:r>
        </a:p>
      </dgm:t>
    </dgm:pt>
    <dgm:pt modelId="{111DBAE0-A42B-44E1-A6C7-938B1002B5B8}" type="parTrans" cxnId="{5B78A233-3E84-40DD-B843-2D32660D259F}">
      <dgm:prSet/>
      <dgm:spPr/>
      <dgm:t>
        <a:bodyPr/>
        <a:lstStyle/>
        <a:p>
          <a:endParaRPr lang="en-GB"/>
        </a:p>
      </dgm:t>
    </dgm:pt>
    <dgm:pt modelId="{A925EDCC-E6ED-4F66-8639-7A2FFCFDC7E4}" type="sibTrans" cxnId="{5B78A233-3E84-40DD-B843-2D32660D259F}">
      <dgm:prSet/>
      <dgm:spPr/>
      <dgm:t>
        <a:bodyPr/>
        <a:lstStyle/>
        <a:p>
          <a:endParaRPr lang="en-GB"/>
        </a:p>
      </dgm:t>
    </dgm:pt>
    <dgm:pt modelId="{95C97D62-37E3-4C01-9FCB-7EE0A54037BE}">
      <dgm:prSet phldrT="[Text]" custT="1"/>
      <dgm:spPr/>
      <dgm:t>
        <a:bodyPr/>
        <a:lstStyle/>
        <a:p>
          <a:r>
            <a:rPr lang="en-GB" sz="1600" dirty="0"/>
            <a:t>Stimulated Recall &amp; Teacher Interview</a:t>
          </a:r>
        </a:p>
      </dgm:t>
    </dgm:pt>
    <dgm:pt modelId="{0DB607E8-DDB0-4409-8CD1-DD33456364D1}" type="parTrans" cxnId="{037760B6-8050-4A81-9DBE-4056C95708A4}">
      <dgm:prSet/>
      <dgm:spPr/>
      <dgm:t>
        <a:bodyPr/>
        <a:lstStyle/>
        <a:p>
          <a:endParaRPr lang="en-GB"/>
        </a:p>
      </dgm:t>
    </dgm:pt>
    <dgm:pt modelId="{1B77723E-B16E-4642-94EC-4EEDAD67007F}" type="sibTrans" cxnId="{037760B6-8050-4A81-9DBE-4056C95708A4}">
      <dgm:prSet/>
      <dgm:spPr/>
      <dgm:t>
        <a:bodyPr/>
        <a:lstStyle/>
        <a:p>
          <a:endParaRPr lang="en-GB"/>
        </a:p>
      </dgm:t>
    </dgm:pt>
    <dgm:pt modelId="{9426B9DE-6B10-435A-B525-8AF5B0CF03F5}" type="pres">
      <dgm:prSet presAssocID="{554786ED-85B6-49E1-867C-EF60D8DDAF45}" presName="Name0" presStyleCnt="0">
        <dgm:presLayoutVars>
          <dgm:dir/>
          <dgm:resizeHandles val="exact"/>
        </dgm:presLayoutVars>
      </dgm:prSet>
      <dgm:spPr/>
    </dgm:pt>
    <dgm:pt modelId="{7C87512C-E2AD-407F-B5F3-B73577D5398A}" type="pres">
      <dgm:prSet presAssocID="{23CC7987-F73A-48E3-99F7-C133FE36F074}" presName="node" presStyleLbl="node1" presStyleIdx="0" presStyleCnt="5">
        <dgm:presLayoutVars>
          <dgm:bulletEnabled val="1"/>
        </dgm:presLayoutVars>
      </dgm:prSet>
      <dgm:spPr/>
    </dgm:pt>
    <dgm:pt modelId="{336DB6B4-8681-4861-86A0-C9C272B61BA7}" type="pres">
      <dgm:prSet presAssocID="{4FC218F5-4931-4D6B-B9EF-D1023453F687}" presName="sibTrans" presStyleLbl="sibTrans2D1" presStyleIdx="0" presStyleCnt="4"/>
      <dgm:spPr/>
    </dgm:pt>
    <dgm:pt modelId="{946A7EEF-72F8-41A2-A7FF-4CB9585352F4}" type="pres">
      <dgm:prSet presAssocID="{4FC218F5-4931-4D6B-B9EF-D1023453F687}" presName="connectorText" presStyleLbl="sibTrans2D1" presStyleIdx="0" presStyleCnt="4"/>
      <dgm:spPr/>
    </dgm:pt>
    <dgm:pt modelId="{5AE06C77-C895-4A16-885F-DD05FA9ECB4B}" type="pres">
      <dgm:prSet presAssocID="{4A7281D0-C00C-473D-90B8-8E2DE179657E}" presName="node" presStyleLbl="node1" presStyleIdx="1" presStyleCnt="5">
        <dgm:presLayoutVars>
          <dgm:bulletEnabled val="1"/>
        </dgm:presLayoutVars>
      </dgm:prSet>
      <dgm:spPr/>
    </dgm:pt>
    <dgm:pt modelId="{9F8DF574-F88E-4F56-9315-4B80631FD922}" type="pres">
      <dgm:prSet presAssocID="{CF0DDA57-1514-43BF-85F5-839F23310790}" presName="sibTrans" presStyleLbl="sibTrans2D1" presStyleIdx="1" presStyleCnt="4"/>
      <dgm:spPr/>
    </dgm:pt>
    <dgm:pt modelId="{39309F23-065F-4F42-AB94-A21BC842613E}" type="pres">
      <dgm:prSet presAssocID="{CF0DDA57-1514-43BF-85F5-839F23310790}" presName="connectorText" presStyleLbl="sibTrans2D1" presStyleIdx="1" presStyleCnt="4"/>
      <dgm:spPr/>
    </dgm:pt>
    <dgm:pt modelId="{DD9D82B8-209B-4D4B-9CDA-D1E418637F3D}" type="pres">
      <dgm:prSet presAssocID="{DBCF3488-193B-4C86-91C0-AFD14894A956}" presName="node" presStyleLbl="node1" presStyleIdx="2" presStyleCnt="5">
        <dgm:presLayoutVars>
          <dgm:bulletEnabled val="1"/>
        </dgm:presLayoutVars>
      </dgm:prSet>
      <dgm:spPr/>
    </dgm:pt>
    <dgm:pt modelId="{6A4E62D5-04DE-43B9-9DB7-EF03A1168C2A}" type="pres">
      <dgm:prSet presAssocID="{E2AEEB46-EFD0-444B-BCB0-CA76307BC967}" presName="sibTrans" presStyleLbl="sibTrans2D1" presStyleIdx="2" presStyleCnt="4"/>
      <dgm:spPr/>
    </dgm:pt>
    <dgm:pt modelId="{16061D69-7ACE-46A6-A61D-024CAE4D79DB}" type="pres">
      <dgm:prSet presAssocID="{E2AEEB46-EFD0-444B-BCB0-CA76307BC967}" presName="connectorText" presStyleLbl="sibTrans2D1" presStyleIdx="2" presStyleCnt="4"/>
      <dgm:spPr/>
    </dgm:pt>
    <dgm:pt modelId="{C1EB1556-2C04-40DE-83F4-E7EDFA92490E}" type="pres">
      <dgm:prSet presAssocID="{709741D9-6D85-489D-BBE6-B3F17D9D7CD2}" presName="node" presStyleLbl="node1" presStyleIdx="3" presStyleCnt="5">
        <dgm:presLayoutVars>
          <dgm:bulletEnabled val="1"/>
        </dgm:presLayoutVars>
      </dgm:prSet>
      <dgm:spPr/>
    </dgm:pt>
    <dgm:pt modelId="{BE7F1CFB-CD9E-4140-97B5-B9B0B320E106}" type="pres">
      <dgm:prSet presAssocID="{A925EDCC-E6ED-4F66-8639-7A2FFCFDC7E4}" presName="sibTrans" presStyleLbl="sibTrans2D1" presStyleIdx="3" presStyleCnt="4"/>
      <dgm:spPr/>
    </dgm:pt>
    <dgm:pt modelId="{6C1542A1-20C7-43CF-8CB9-663265E835A2}" type="pres">
      <dgm:prSet presAssocID="{A925EDCC-E6ED-4F66-8639-7A2FFCFDC7E4}" presName="connectorText" presStyleLbl="sibTrans2D1" presStyleIdx="3" presStyleCnt="4"/>
      <dgm:spPr/>
    </dgm:pt>
    <dgm:pt modelId="{C2F53019-0262-46F1-B283-3C46AEEE59C2}" type="pres">
      <dgm:prSet presAssocID="{95C97D62-37E3-4C01-9FCB-7EE0A54037BE}" presName="node" presStyleLbl="node1" presStyleIdx="4" presStyleCnt="5">
        <dgm:presLayoutVars>
          <dgm:bulletEnabled val="1"/>
        </dgm:presLayoutVars>
      </dgm:prSet>
      <dgm:spPr/>
    </dgm:pt>
  </dgm:ptLst>
  <dgm:cxnLst>
    <dgm:cxn modelId="{E003DA1F-913C-4070-ADD4-A78AE805D94F}" type="presOf" srcId="{554786ED-85B6-49E1-867C-EF60D8DDAF45}" destId="{9426B9DE-6B10-435A-B525-8AF5B0CF03F5}" srcOrd="0" destOrd="0" presId="urn:microsoft.com/office/officeart/2005/8/layout/process1"/>
    <dgm:cxn modelId="{335EA427-72A7-4D27-89CE-A53BBF3BDF4D}" type="presOf" srcId="{A925EDCC-E6ED-4F66-8639-7A2FFCFDC7E4}" destId="{BE7F1CFB-CD9E-4140-97B5-B9B0B320E106}" srcOrd="0" destOrd="0" presId="urn:microsoft.com/office/officeart/2005/8/layout/process1"/>
    <dgm:cxn modelId="{8A182429-90D8-4370-9B1E-E241ACBE8737}" type="presOf" srcId="{E2AEEB46-EFD0-444B-BCB0-CA76307BC967}" destId="{16061D69-7ACE-46A6-A61D-024CAE4D79DB}" srcOrd="1" destOrd="0" presId="urn:microsoft.com/office/officeart/2005/8/layout/process1"/>
    <dgm:cxn modelId="{FF187D33-D70E-4798-8009-83AFDD934627}" type="presOf" srcId="{23CC7987-F73A-48E3-99F7-C133FE36F074}" destId="{7C87512C-E2AD-407F-B5F3-B73577D5398A}" srcOrd="0" destOrd="0" presId="urn:microsoft.com/office/officeart/2005/8/layout/process1"/>
    <dgm:cxn modelId="{5B78A233-3E84-40DD-B843-2D32660D259F}" srcId="{554786ED-85B6-49E1-867C-EF60D8DDAF45}" destId="{709741D9-6D85-489D-BBE6-B3F17D9D7CD2}" srcOrd="3" destOrd="0" parTransId="{111DBAE0-A42B-44E1-A6C7-938B1002B5B8}" sibTransId="{A925EDCC-E6ED-4F66-8639-7A2FFCFDC7E4}"/>
    <dgm:cxn modelId="{1303FD66-18EA-4324-A205-BD1D41836E51}" type="presOf" srcId="{A925EDCC-E6ED-4F66-8639-7A2FFCFDC7E4}" destId="{6C1542A1-20C7-43CF-8CB9-663265E835A2}" srcOrd="1" destOrd="0" presId="urn:microsoft.com/office/officeart/2005/8/layout/process1"/>
    <dgm:cxn modelId="{DED3606B-331D-4F55-A1F5-1C4B716CC575}" type="presOf" srcId="{95C97D62-37E3-4C01-9FCB-7EE0A54037BE}" destId="{C2F53019-0262-46F1-B283-3C46AEEE59C2}" srcOrd="0" destOrd="0" presId="urn:microsoft.com/office/officeart/2005/8/layout/process1"/>
    <dgm:cxn modelId="{D3AE0F6F-F64A-4A26-A464-60A1F829E0B0}" type="presOf" srcId="{709741D9-6D85-489D-BBE6-B3F17D9D7CD2}" destId="{C1EB1556-2C04-40DE-83F4-E7EDFA92490E}" srcOrd="0" destOrd="0" presId="urn:microsoft.com/office/officeart/2005/8/layout/process1"/>
    <dgm:cxn modelId="{72076677-DFB9-40A6-9903-8394A6B33E7D}" srcId="{554786ED-85B6-49E1-867C-EF60D8DDAF45}" destId="{DBCF3488-193B-4C86-91C0-AFD14894A956}" srcOrd="2" destOrd="0" parTransId="{FBFE5396-4DAA-45C4-97EE-D4B60477C119}" sibTransId="{E2AEEB46-EFD0-444B-BCB0-CA76307BC967}"/>
    <dgm:cxn modelId="{6FE0CA85-801B-4EFE-B104-0ADF0FBBADDB}" type="presOf" srcId="{E2AEEB46-EFD0-444B-BCB0-CA76307BC967}" destId="{6A4E62D5-04DE-43B9-9DB7-EF03A1168C2A}" srcOrd="0" destOrd="0" presId="urn:microsoft.com/office/officeart/2005/8/layout/process1"/>
    <dgm:cxn modelId="{8D50AF86-9832-48A6-B658-C2F0119191E8}" type="presOf" srcId="{CF0DDA57-1514-43BF-85F5-839F23310790}" destId="{39309F23-065F-4F42-AB94-A21BC842613E}" srcOrd="1" destOrd="0" presId="urn:microsoft.com/office/officeart/2005/8/layout/process1"/>
    <dgm:cxn modelId="{22EDE798-F4D8-4FB0-8656-F71050630CAB}" type="presOf" srcId="{4FC218F5-4931-4D6B-B9EF-D1023453F687}" destId="{336DB6B4-8681-4861-86A0-C9C272B61BA7}" srcOrd="0" destOrd="0" presId="urn:microsoft.com/office/officeart/2005/8/layout/process1"/>
    <dgm:cxn modelId="{CE7230AC-9A08-4501-BA38-FBB41CE5BFF2}" srcId="{554786ED-85B6-49E1-867C-EF60D8DDAF45}" destId="{4A7281D0-C00C-473D-90B8-8E2DE179657E}" srcOrd="1" destOrd="0" parTransId="{CC916BC0-1063-47DA-AA3C-0D008B9E7C97}" sibTransId="{CF0DDA57-1514-43BF-85F5-839F23310790}"/>
    <dgm:cxn modelId="{037760B6-8050-4A81-9DBE-4056C95708A4}" srcId="{554786ED-85B6-49E1-867C-EF60D8DDAF45}" destId="{95C97D62-37E3-4C01-9FCB-7EE0A54037BE}" srcOrd="4" destOrd="0" parTransId="{0DB607E8-DDB0-4409-8CD1-DD33456364D1}" sibTransId="{1B77723E-B16E-4642-94EC-4EEDAD67007F}"/>
    <dgm:cxn modelId="{FD6DE6BE-6273-4FBF-B1D8-B53246660BAA}" type="presOf" srcId="{4FC218F5-4931-4D6B-B9EF-D1023453F687}" destId="{946A7EEF-72F8-41A2-A7FF-4CB9585352F4}" srcOrd="1" destOrd="0" presId="urn:microsoft.com/office/officeart/2005/8/layout/process1"/>
    <dgm:cxn modelId="{63B739CB-8A57-4618-A940-F00C80840AB5}" type="presOf" srcId="{CF0DDA57-1514-43BF-85F5-839F23310790}" destId="{9F8DF574-F88E-4F56-9315-4B80631FD922}" srcOrd="0" destOrd="0" presId="urn:microsoft.com/office/officeart/2005/8/layout/process1"/>
    <dgm:cxn modelId="{EA8A3BDB-2854-41FE-9485-E877259DD922}" type="presOf" srcId="{DBCF3488-193B-4C86-91C0-AFD14894A956}" destId="{DD9D82B8-209B-4D4B-9CDA-D1E418637F3D}" srcOrd="0" destOrd="0" presId="urn:microsoft.com/office/officeart/2005/8/layout/process1"/>
    <dgm:cxn modelId="{CE6A9DFA-B04D-4770-80A0-28C6EE19AFAA}" type="presOf" srcId="{4A7281D0-C00C-473D-90B8-8E2DE179657E}" destId="{5AE06C77-C895-4A16-885F-DD05FA9ECB4B}" srcOrd="0" destOrd="0" presId="urn:microsoft.com/office/officeart/2005/8/layout/process1"/>
    <dgm:cxn modelId="{D7D7EFFF-26FC-460D-8C08-A371D15260C9}" srcId="{554786ED-85B6-49E1-867C-EF60D8DDAF45}" destId="{23CC7987-F73A-48E3-99F7-C133FE36F074}" srcOrd="0" destOrd="0" parTransId="{68BBBE87-105A-4E1D-B178-8B7629EAC7F8}" sibTransId="{4FC218F5-4931-4D6B-B9EF-D1023453F687}"/>
    <dgm:cxn modelId="{CEAE5950-3670-494C-B274-0E34446D2F49}" type="presParOf" srcId="{9426B9DE-6B10-435A-B525-8AF5B0CF03F5}" destId="{7C87512C-E2AD-407F-B5F3-B73577D5398A}" srcOrd="0" destOrd="0" presId="urn:microsoft.com/office/officeart/2005/8/layout/process1"/>
    <dgm:cxn modelId="{D27BC702-2D7C-446B-96AF-8F47F75BB925}" type="presParOf" srcId="{9426B9DE-6B10-435A-B525-8AF5B0CF03F5}" destId="{336DB6B4-8681-4861-86A0-C9C272B61BA7}" srcOrd="1" destOrd="0" presId="urn:microsoft.com/office/officeart/2005/8/layout/process1"/>
    <dgm:cxn modelId="{1729BA6B-03C0-40FE-953E-11FBF9C1D86C}" type="presParOf" srcId="{336DB6B4-8681-4861-86A0-C9C272B61BA7}" destId="{946A7EEF-72F8-41A2-A7FF-4CB9585352F4}" srcOrd="0" destOrd="0" presId="urn:microsoft.com/office/officeart/2005/8/layout/process1"/>
    <dgm:cxn modelId="{45CB012B-3E99-467C-B098-928682749C97}" type="presParOf" srcId="{9426B9DE-6B10-435A-B525-8AF5B0CF03F5}" destId="{5AE06C77-C895-4A16-885F-DD05FA9ECB4B}" srcOrd="2" destOrd="0" presId="urn:microsoft.com/office/officeart/2005/8/layout/process1"/>
    <dgm:cxn modelId="{EAF1C258-7D34-45DC-A060-B1B101E8C54E}" type="presParOf" srcId="{9426B9DE-6B10-435A-B525-8AF5B0CF03F5}" destId="{9F8DF574-F88E-4F56-9315-4B80631FD922}" srcOrd="3" destOrd="0" presId="urn:microsoft.com/office/officeart/2005/8/layout/process1"/>
    <dgm:cxn modelId="{E480569E-35F0-4E35-9872-9CC0A91FCB92}" type="presParOf" srcId="{9F8DF574-F88E-4F56-9315-4B80631FD922}" destId="{39309F23-065F-4F42-AB94-A21BC842613E}" srcOrd="0" destOrd="0" presId="urn:microsoft.com/office/officeart/2005/8/layout/process1"/>
    <dgm:cxn modelId="{9A6D11DC-AD1E-4575-B44B-635971599D74}" type="presParOf" srcId="{9426B9DE-6B10-435A-B525-8AF5B0CF03F5}" destId="{DD9D82B8-209B-4D4B-9CDA-D1E418637F3D}" srcOrd="4" destOrd="0" presId="urn:microsoft.com/office/officeart/2005/8/layout/process1"/>
    <dgm:cxn modelId="{42B73B40-8A10-47A9-ACD9-6849FA4238B2}" type="presParOf" srcId="{9426B9DE-6B10-435A-B525-8AF5B0CF03F5}" destId="{6A4E62D5-04DE-43B9-9DB7-EF03A1168C2A}" srcOrd="5" destOrd="0" presId="urn:microsoft.com/office/officeart/2005/8/layout/process1"/>
    <dgm:cxn modelId="{1E15D0D5-0DE2-4DE5-BB74-C9879EBFA38E}" type="presParOf" srcId="{6A4E62D5-04DE-43B9-9DB7-EF03A1168C2A}" destId="{16061D69-7ACE-46A6-A61D-024CAE4D79DB}" srcOrd="0" destOrd="0" presId="urn:microsoft.com/office/officeart/2005/8/layout/process1"/>
    <dgm:cxn modelId="{55FE74D7-0EF5-4593-A606-1A96DCFD700C}" type="presParOf" srcId="{9426B9DE-6B10-435A-B525-8AF5B0CF03F5}" destId="{C1EB1556-2C04-40DE-83F4-E7EDFA92490E}" srcOrd="6" destOrd="0" presId="urn:microsoft.com/office/officeart/2005/8/layout/process1"/>
    <dgm:cxn modelId="{A0BE53F7-5389-47D5-A16A-4EF9AF12FC2E}" type="presParOf" srcId="{9426B9DE-6B10-435A-B525-8AF5B0CF03F5}" destId="{BE7F1CFB-CD9E-4140-97B5-B9B0B320E106}" srcOrd="7" destOrd="0" presId="urn:microsoft.com/office/officeart/2005/8/layout/process1"/>
    <dgm:cxn modelId="{A3772A8E-BF69-4189-B809-1151FA95B86F}" type="presParOf" srcId="{BE7F1CFB-CD9E-4140-97B5-B9B0B320E106}" destId="{6C1542A1-20C7-43CF-8CB9-663265E835A2}" srcOrd="0" destOrd="0" presId="urn:microsoft.com/office/officeart/2005/8/layout/process1"/>
    <dgm:cxn modelId="{2ADC5693-6FCB-4415-9F51-3B8AD815EF6B}" type="presParOf" srcId="{9426B9DE-6B10-435A-B525-8AF5B0CF03F5}" destId="{C2F53019-0262-46F1-B283-3C46AEEE59C2}"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80ED47-CAE0-4991-99AA-778E12A564E1}" type="doc">
      <dgm:prSet loTypeId="urn:microsoft.com/office/officeart/2005/8/layout/hChevron3" loCatId="process" qsTypeId="urn:microsoft.com/office/officeart/2005/8/quickstyle/simple1" qsCatId="simple" csTypeId="urn:microsoft.com/office/officeart/2005/8/colors/accent2_1" csCatId="accent2" phldr="1"/>
      <dgm:spPr/>
      <dgm:t>
        <a:bodyPr/>
        <a:lstStyle/>
        <a:p>
          <a:endParaRPr lang="en-GB"/>
        </a:p>
      </dgm:t>
    </dgm:pt>
    <dgm:pt modelId="{98F754F7-362B-4ECE-BED0-BEB814F8BC20}">
      <dgm:prSet phldrT="[Text]" custT="1"/>
      <dgm:spPr/>
      <dgm:t>
        <a:bodyPr/>
        <a:lstStyle/>
        <a:p>
          <a:r>
            <a:rPr lang="en-GB" sz="1300" b="1" dirty="0"/>
            <a:t>Writing</a:t>
          </a:r>
        </a:p>
      </dgm:t>
    </dgm:pt>
    <dgm:pt modelId="{0393109F-CC70-44AF-B945-9176C00AB176}" type="parTrans" cxnId="{288C8D8B-359D-4519-B820-248E73F46C6D}">
      <dgm:prSet/>
      <dgm:spPr/>
      <dgm:t>
        <a:bodyPr/>
        <a:lstStyle/>
        <a:p>
          <a:endParaRPr lang="en-GB"/>
        </a:p>
      </dgm:t>
    </dgm:pt>
    <dgm:pt modelId="{810B8FA2-5CAB-467C-B319-CAAE5579088A}" type="sibTrans" cxnId="{288C8D8B-359D-4519-B820-248E73F46C6D}">
      <dgm:prSet/>
      <dgm:spPr/>
      <dgm:t>
        <a:bodyPr/>
        <a:lstStyle/>
        <a:p>
          <a:endParaRPr lang="en-GB"/>
        </a:p>
      </dgm:t>
    </dgm:pt>
    <dgm:pt modelId="{E1E6C4CC-C8B0-46D0-AD93-C81CF5666FDC}">
      <dgm:prSet phldrT="[Text]" custT="1"/>
      <dgm:spPr/>
      <dgm:t>
        <a:bodyPr/>
        <a:lstStyle/>
        <a:p>
          <a:r>
            <a:rPr lang="en-GB" sz="1300" b="1" dirty="0"/>
            <a:t>Submission</a:t>
          </a:r>
        </a:p>
      </dgm:t>
    </dgm:pt>
    <dgm:pt modelId="{3E828DB7-5050-47CF-A1CB-BBBFF9021892}" type="parTrans" cxnId="{A0F80A6F-0060-4057-8CF9-0A62051FFCCE}">
      <dgm:prSet/>
      <dgm:spPr/>
      <dgm:t>
        <a:bodyPr/>
        <a:lstStyle/>
        <a:p>
          <a:endParaRPr lang="en-GB"/>
        </a:p>
      </dgm:t>
    </dgm:pt>
    <dgm:pt modelId="{AFB31033-BD18-4930-B4DA-D680DBA044F1}" type="sibTrans" cxnId="{A0F80A6F-0060-4057-8CF9-0A62051FFCCE}">
      <dgm:prSet/>
      <dgm:spPr/>
      <dgm:t>
        <a:bodyPr/>
        <a:lstStyle/>
        <a:p>
          <a:endParaRPr lang="en-GB"/>
        </a:p>
      </dgm:t>
    </dgm:pt>
    <dgm:pt modelId="{C62ED09F-BF5B-4141-8B08-B483CD5E58C4}">
      <dgm:prSet phldrT="[Text]"/>
      <dgm:spPr/>
      <dgm:t>
        <a:bodyPr/>
        <a:lstStyle/>
        <a:p>
          <a:r>
            <a:rPr lang="en-GB" b="1" dirty="0"/>
            <a:t>Feedback</a:t>
          </a:r>
        </a:p>
        <a:p>
          <a:r>
            <a:rPr lang="en-GB" b="1" dirty="0"/>
            <a:t>(Round 1)</a:t>
          </a:r>
        </a:p>
      </dgm:t>
    </dgm:pt>
    <dgm:pt modelId="{5DA6DF73-3BED-4F49-B68D-BEE33265DA61}" type="parTrans" cxnId="{A80C0CE0-E864-4699-8840-BD1946325E28}">
      <dgm:prSet/>
      <dgm:spPr/>
      <dgm:t>
        <a:bodyPr/>
        <a:lstStyle/>
        <a:p>
          <a:endParaRPr lang="en-GB"/>
        </a:p>
      </dgm:t>
    </dgm:pt>
    <dgm:pt modelId="{9293BB3F-ACE0-454F-A2CA-851AC8C7C77D}" type="sibTrans" cxnId="{A80C0CE0-E864-4699-8840-BD1946325E28}">
      <dgm:prSet/>
      <dgm:spPr/>
      <dgm:t>
        <a:bodyPr/>
        <a:lstStyle/>
        <a:p>
          <a:endParaRPr lang="en-GB"/>
        </a:p>
      </dgm:t>
    </dgm:pt>
    <dgm:pt modelId="{02C1B5F3-D595-48A0-861C-2CDE6A86BEFB}">
      <dgm:prSet phldrT="[Text]"/>
      <dgm:spPr/>
      <dgm:t>
        <a:bodyPr/>
        <a:lstStyle/>
        <a:p>
          <a:r>
            <a:rPr lang="en-GB" b="1" dirty="0"/>
            <a:t>Revision &amp; Resubmission</a:t>
          </a:r>
        </a:p>
      </dgm:t>
    </dgm:pt>
    <dgm:pt modelId="{C974CB5B-AFC1-4563-9CD5-E2433F022E3D}" type="parTrans" cxnId="{351DAD37-7DF6-465E-95D1-D2EA24F4C221}">
      <dgm:prSet/>
      <dgm:spPr/>
      <dgm:t>
        <a:bodyPr/>
        <a:lstStyle/>
        <a:p>
          <a:endParaRPr lang="en-GB"/>
        </a:p>
      </dgm:t>
    </dgm:pt>
    <dgm:pt modelId="{30EB2D5E-87C1-46F7-91FA-363A47F489A9}" type="sibTrans" cxnId="{351DAD37-7DF6-465E-95D1-D2EA24F4C221}">
      <dgm:prSet/>
      <dgm:spPr/>
      <dgm:t>
        <a:bodyPr/>
        <a:lstStyle/>
        <a:p>
          <a:endParaRPr lang="en-GB"/>
        </a:p>
      </dgm:t>
    </dgm:pt>
    <dgm:pt modelId="{4E2BF7D4-6904-4BCD-9055-AC7D1E7BBB1E}">
      <dgm:prSet phldrT="[Text]"/>
      <dgm:spPr/>
      <dgm:t>
        <a:bodyPr/>
        <a:lstStyle/>
        <a:p>
          <a:r>
            <a:rPr lang="en-GB" b="1" dirty="0"/>
            <a:t>Spreadsheet Record</a:t>
          </a:r>
        </a:p>
      </dgm:t>
    </dgm:pt>
    <dgm:pt modelId="{C09A14CB-6928-4D16-9E87-72A1A38A4782}" type="parTrans" cxnId="{DA20F18A-DE2B-49BF-93F6-A5A3F5DAC39B}">
      <dgm:prSet/>
      <dgm:spPr/>
      <dgm:t>
        <a:bodyPr/>
        <a:lstStyle/>
        <a:p>
          <a:endParaRPr lang="en-GB"/>
        </a:p>
      </dgm:t>
    </dgm:pt>
    <dgm:pt modelId="{A1A2EF00-FBB2-4BDB-844D-E67865C740E3}" type="sibTrans" cxnId="{DA20F18A-DE2B-49BF-93F6-A5A3F5DAC39B}">
      <dgm:prSet/>
      <dgm:spPr/>
      <dgm:t>
        <a:bodyPr/>
        <a:lstStyle/>
        <a:p>
          <a:endParaRPr lang="en-GB"/>
        </a:p>
      </dgm:t>
    </dgm:pt>
    <dgm:pt modelId="{1D2D3C36-4F7A-4CCD-BB19-EF7F287D8C05}">
      <dgm:prSet phldrT="[Text]"/>
      <dgm:spPr/>
      <dgm:t>
        <a:bodyPr/>
        <a:lstStyle/>
        <a:p>
          <a:r>
            <a:rPr lang="en-GB" b="1" dirty="0"/>
            <a:t>Feedback with DDL mediation </a:t>
          </a:r>
        </a:p>
        <a:p>
          <a:r>
            <a:rPr lang="en-GB" b="1" dirty="0"/>
            <a:t>(Round 2 &amp;3)</a:t>
          </a:r>
        </a:p>
      </dgm:t>
    </dgm:pt>
    <dgm:pt modelId="{A20A5D0C-DE11-4C2F-A9E2-F5C240EA6975}" type="parTrans" cxnId="{0B9D2F17-7F21-456E-B04F-864564B13B94}">
      <dgm:prSet/>
      <dgm:spPr/>
      <dgm:t>
        <a:bodyPr/>
        <a:lstStyle/>
        <a:p>
          <a:endParaRPr lang="en-GB"/>
        </a:p>
      </dgm:t>
    </dgm:pt>
    <dgm:pt modelId="{F696A1CB-85B1-4AFB-BEE1-189AFF088BE7}" type="sibTrans" cxnId="{0B9D2F17-7F21-456E-B04F-864564B13B94}">
      <dgm:prSet/>
      <dgm:spPr/>
      <dgm:t>
        <a:bodyPr/>
        <a:lstStyle/>
        <a:p>
          <a:endParaRPr lang="en-GB"/>
        </a:p>
      </dgm:t>
    </dgm:pt>
    <dgm:pt modelId="{F70856DE-58AD-4F24-B713-91070CBBFDEE}" type="pres">
      <dgm:prSet presAssocID="{2580ED47-CAE0-4991-99AA-778E12A564E1}" presName="Name0" presStyleCnt="0">
        <dgm:presLayoutVars>
          <dgm:dir/>
          <dgm:resizeHandles val="exact"/>
        </dgm:presLayoutVars>
      </dgm:prSet>
      <dgm:spPr/>
    </dgm:pt>
    <dgm:pt modelId="{6D1C198C-BAA0-4E82-AAC5-F2CE541F77D5}" type="pres">
      <dgm:prSet presAssocID="{98F754F7-362B-4ECE-BED0-BEB814F8BC20}" presName="parTxOnly" presStyleLbl="node1" presStyleIdx="0" presStyleCnt="6" custScaleX="69200">
        <dgm:presLayoutVars>
          <dgm:bulletEnabled val="1"/>
        </dgm:presLayoutVars>
      </dgm:prSet>
      <dgm:spPr/>
    </dgm:pt>
    <dgm:pt modelId="{37E76D7C-8424-4AF7-8684-F12E07F09AF7}" type="pres">
      <dgm:prSet presAssocID="{810B8FA2-5CAB-467C-B319-CAAE5579088A}" presName="parSpace" presStyleCnt="0"/>
      <dgm:spPr/>
    </dgm:pt>
    <dgm:pt modelId="{72EDAC66-1C68-4D25-AB85-49BBCE9D2E16}" type="pres">
      <dgm:prSet presAssocID="{E1E6C4CC-C8B0-46D0-AD93-C81CF5666FDC}" presName="parTxOnly" presStyleLbl="node1" presStyleIdx="1" presStyleCnt="6" custScaleX="88033">
        <dgm:presLayoutVars>
          <dgm:bulletEnabled val="1"/>
        </dgm:presLayoutVars>
      </dgm:prSet>
      <dgm:spPr/>
    </dgm:pt>
    <dgm:pt modelId="{7A0C06EC-80EC-4058-97C7-F256722E09B5}" type="pres">
      <dgm:prSet presAssocID="{AFB31033-BD18-4930-B4DA-D680DBA044F1}" presName="parSpace" presStyleCnt="0"/>
      <dgm:spPr/>
    </dgm:pt>
    <dgm:pt modelId="{E4F74702-C0B2-48FD-96C2-66673BCC86F8}" type="pres">
      <dgm:prSet presAssocID="{C62ED09F-BF5B-4141-8B08-B483CD5E58C4}" presName="parTxOnly" presStyleLbl="node1" presStyleIdx="2" presStyleCnt="6" custScaleX="132676" custLinFactNeighborX="-10012" custLinFactNeighborY="-58248">
        <dgm:presLayoutVars>
          <dgm:bulletEnabled val="1"/>
        </dgm:presLayoutVars>
      </dgm:prSet>
      <dgm:spPr/>
    </dgm:pt>
    <dgm:pt modelId="{64CE04B6-7BBC-4C60-A037-770A7F245F4D}" type="pres">
      <dgm:prSet presAssocID="{9293BB3F-ACE0-454F-A2CA-851AC8C7C77D}" presName="parSpace" presStyleCnt="0"/>
      <dgm:spPr/>
    </dgm:pt>
    <dgm:pt modelId="{7848DD68-AAA8-4D97-8EE9-9771CE00A789}" type="pres">
      <dgm:prSet presAssocID="{02C1B5F3-D595-48A0-861C-2CDE6A86BEFB}" presName="parTxOnly" presStyleLbl="node1" presStyleIdx="3" presStyleCnt="6" custScaleX="85326">
        <dgm:presLayoutVars>
          <dgm:bulletEnabled val="1"/>
        </dgm:presLayoutVars>
      </dgm:prSet>
      <dgm:spPr/>
    </dgm:pt>
    <dgm:pt modelId="{B4727419-5595-4876-9EF6-EB5D112D5C3D}" type="pres">
      <dgm:prSet presAssocID="{30EB2D5E-87C1-46F7-91FA-363A47F489A9}" presName="parSpace" presStyleCnt="0"/>
      <dgm:spPr/>
    </dgm:pt>
    <dgm:pt modelId="{33C6C25D-2220-4C25-98C0-7D5FFDCB2BE4}" type="pres">
      <dgm:prSet presAssocID="{4E2BF7D4-6904-4BCD-9055-AC7D1E7BBB1E}" presName="parTxOnly" presStyleLbl="node1" presStyleIdx="4" presStyleCnt="6">
        <dgm:presLayoutVars>
          <dgm:bulletEnabled val="1"/>
        </dgm:presLayoutVars>
      </dgm:prSet>
      <dgm:spPr/>
    </dgm:pt>
    <dgm:pt modelId="{1E8F17B8-EEAB-45A1-995D-E7380A0C58CA}" type="pres">
      <dgm:prSet presAssocID="{A1A2EF00-FBB2-4BDB-844D-E67865C740E3}" presName="parSpace" presStyleCnt="0"/>
      <dgm:spPr/>
    </dgm:pt>
    <dgm:pt modelId="{046233D9-9A3C-4BED-8821-1191042D2AD0}" type="pres">
      <dgm:prSet presAssocID="{1D2D3C36-4F7A-4CCD-BB19-EF7F287D8C05}" presName="parTxOnly" presStyleLbl="node1" presStyleIdx="5" presStyleCnt="6" custScaleX="132676" custLinFactX="-200000" custLinFactNeighborX="-299905" custLinFactNeighborY="46066">
        <dgm:presLayoutVars>
          <dgm:bulletEnabled val="1"/>
        </dgm:presLayoutVars>
      </dgm:prSet>
      <dgm:spPr/>
    </dgm:pt>
  </dgm:ptLst>
  <dgm:cxnLst>
    <dgm:cxn modelId="{894FD40E-E180-4A8F-8A6D-F10CFEB51893}" type="presOf" srcId="{02C1B5F3-D595-48A0-861C-2CDE6A86BEFB}" destId="{7848DD68-AAA8-4D97-8EE9-9771CE00A789}" srcOrd="0" destOrd="0" presId="urn:microsoft.com/office/officeart/2005/8/layout/hChevron3"/>
    <dgm:cxn modelId="{0B9D2F17-7F21-456E-B04F-864564B13B94}" srcId="{2580ED47-CAE0-4991-99AA-778E12A564E1}" destId="{1D2D3C36-4F7A-4CCD-BB19-EF7F287D8C05}" srcOrd="5" destOrd="0" parTransId="{A20A5D0C-DE11-4C2F-A9E2-F5C240EA6975}" sibTransId="{F696A1CB-85B1-4AFB-BEE1-189AFF088BE7}"/>
    <dgm:cxn modelId="{B29C3B1B-C4FF-421C-92EF-D3943F6DF476}" type="presOf" srcId="{4E2BF7D4-6904-4BCD-9055-AC7D1E7BBB1E}" destId="{33C6C25D-2220-4C25-98C0-7D5FFDCB2BE4}" srcOrd="0" destOrd="0" presId="urn:microsoft.com/office/officeart/2005/8/layout/hChevron3"/>
    <dgm:cxn modelId="{351DAD37-7DF6-465E-95D1-D2EA24F4C221}" srcId="{2580ED47-CAE0-4991-99AA-778E12A564E1}" destId="{02C1B5F3-D595-48A0-861C-2CDE6A86BEFB}" srcOrd="3" destOrd="0" parTransId="{C974CB5B-AFC1-4563-9CD5-E2433F022E3D}" sibTransId="{30EB2D5E-87C1-46F7-91FA-363A47F489A9}"/>
    <dgm:cxn modelId="{6A14D345-E7BD-44B1-88BC-5E079D781C97}" type="presOf" srcId="{C62ED09F-BF5B-4141-8B08-B483CD5E58C4}" destId="{E4F74702-C0B2-48FD-96C2-66673BCC86F8}" srcOrd="0" destOrd="0" presId="urn:microsoft.com/office/officeart/2005/8/layout/hChevron3"/>
    <dgm:cxn modelId="{FF416969-D881-422B-927F-F13F7AE3FAA7}" type="presOf" srcId="{98F754F7-362B-4ECE-BED0-BEB814F8BC20}" destId="{6D1C198C-BAA0-4E82-AAC5-F2CE541F77D5}" srcOrd="0" destOrd="0" presId="urn:microsoft.com/office/officeart/2005/8/layout/hChevron3"/>
    <dgm:cxn modelId="{A0F80A6F-0060-4057-8CF9-0A62051FFCCE}" srcId="{2580ED47-CAE0-4991-99AA-778E12A564E1}" destId="{E1E6C4CC-C8B0-46D0-AD93-C81CF5666FDC}" srcOrd="1" destOrd="0" parTransId="{3E828DB7-5050-47CF-A1CB-BBBFF9021892}" sibTransId="{AFB31033-BD18-4930-B4DA-D680DBA044F1}"/>
    <dgm:cxn modelId="{DA20F18A-DE2B-49BF-93F6-A5A3F5DAC39B}" srcId="{2580ED47-CAE0-4991-99AA-778E12A564E1}" destId="{4E2BF7D4-6904-4BCD-9055-AC7D1E7BBB1E}" srcOrd="4" destOrd="0" parTransId="{C09A14CB-6928-4D16-9E87-72A1A38A4782}" sibTransId="{A1A2EF00-FBB2-4BDB-844D-E67865C740E3}"/>
    <dgm:cxn modelId="{288C8D8B-359D-4519-B820-248E73F46C6D}" srcId="{2580ED47-CAE0-4991-99AA-778E12A564E1}" destId="{98F754F7-362B-4ECE-BED0-BEB814F8BC20}" srcOrd="0" destOrd="0" parTransId="{0393109F-CC70-44AF-B945-9176C00AB176}" sibTransId="{810B8FA2-5CAB-467C-B319-CAAE5579088A}"/>
    <dgm:cxn modelId="{FEB7E0CF-8E91-4DC3-9E2F-76F3DAD096A1}" type="presOf" srcId="{2580ED47-CAE0-4991-99AA-778E12A564E1}" destId="{F70856DE-58AD-4F24-B713-91070CBBFDEE}" srcOrd="0" destOrd="0" presId="urn:microsoft.com/office/officeart/2005/8/layout/hChevron3"/>
    <dgm:cxn modelId="{3BDE36D9-C374-4569-BE94-3ECD9C614978}" type="presOf" srcId="{1D2D3C36-4F7A-4CCD-BB19-EF7F287D8C05}" destId="{046233D9-9A3C-4BED-8821-1191042D2AD0}" srcOrd="0" destOrd="0" presId="urn:microsoft.com/office/officeart/2005/8/layout/hChevron3"/>
    <dgm:cxn modelId="{A80C0CE0-E864-4699-8840-BD1946325E28}" srcId="{2580ED47-CAE0-4991-99AA-778E12A564E1}" destId="{C62ED09F-BF5B-4141-8B08-B483CD5E58C4}" srcOrd="2" destOrd="0" parTransId="{5DA6DF73-3BED-4F49-B68D-BEE33265DA61}" sibTransId="{9293BB3F-ACE0-454F-A2CA-851AC8C7C77D}"/>
    <dgm:cxn modelId="{2BFFE6E9-4528-48DD-987A-12265C66403E}" type="presOf" srcId="{E1E6C4CC-C8B0-46D0-AD93-C81CF5666FDC}" destId="{72EDAC66-1C68-4D25-AB85-49BBCE9D2E16}" srcOrd="0" destOrd="0" presId="urn:microsoft.com/office/officeart/2005/8/layout/hChevron3"/>
    <dgm:cxn modelId="{47EA3116-6D69-476C-9DA9-EC43B6447BB2}" type="presParOf" srcId="{F70856DE-58AD-4F24-B713-91070CBBFDEE}" destId="{6D1C198C-BAA0-4E82-AAC5-F2CE541F77D5}" srcOrd="0" destOrd="0" presId="urn:microsoft.com/office/officeart/2005/8/layout/hChevron3"/>
    <dgm:cxn modelId="{60A54622-5223-477B-8D98-6AE4C437EB9C}" type="presParOf" srcId="{F70856DE-58AD-4F24-B713-91070CBBFDEE}" destId="{37E76D7C-8424-4AF7-8684-F12E07F09AF7}" srcOrd="1" destOrd="0" presId="urn:microsoft.com/office/officeart/2005/8/layout/hChevron3"/>
    <dgm:cxn modelId="{7463D841-1212-456A-9691-D53627FBE0C7}" type="presParOf" srcId="{F70856DE-58AD-4F24-B713-91070CBBFDEE}" destId="{72EDAC66-1C68-4D25-AB85-49BBCE9D2E16}" srcOrd="2" destOrd="0" presId="urn:microsoft.com/office/officeart/2005/8/layout/hChevron3"/>
    <dgm:cxn modelId="{EF85AC76-98B3-41F0-ACAD-51BE973E7462}" type="presParOf" srcId="{F70856DE-58AD-4F24-B713-91070CBBFDEE}" destId="{7A0C06EC-80EC-4058-97C7-F256722E09B5}" srcOrd="3" destOrd="0" presId="urn:microsoft.com/office/officeart/2005/8/layout/hChevron3"/>
    <dgm:cxn modelId="{957CD538-5894-40EC-B572-C379A2C279CA}" type="presParOf" srcId="{F70856DE-58AD-4F24-B713-91070CBBFDEE}" destId="{E4F74702-C0B2-48FD-96C2-66673BCC86F8}" srcOrd="4" destOrd="0" presId="urn:microsoft.com/office/officeart/2005/8/layout/hChevron3"/>
    <dgm:cxn modelId="{25F769D2-DFB0-4588-8DF5-A2D31EC6DA79}" type="presParOf" srcId="{F70856DE-58AD-4F24-B713-91070CBBFDEE}" destId="{64CE04B6-7BBC-4C60-A037-770A7F245F4D}" srcOrd="5" destOrd="0" presId="urn:microsoft.com/office/officeart/2005/8/layout/hChevron3"/>
    <dgm:cxn modelId="{7B4136B5-CDB0-4121-AA2B-1C6179800664}" type="presParOf" srcId="{F70856DE-58AD-4F24-B713-91070CBBFDEE}" destId="{7848DD68-AAA8-4D97-8EE9-9771CE00A789}" srcOrd="6" destOrd="0" presId="urn:microsoft.com/office/officeart/2005/8/layout/hChevron3"/>
    <dgm:cxn modelId="{8D767997-0DE7-4454-8FD8-F0B3C30DA86B}" type="presParOf" srcId="{F70856DE-58AD-4F24-B713-91070CBBFDEE}" destId="{B4727419-5595-4876-9EF6-EB5D112D5C3D}" srcOrd="7" destOrd="0" presId="urn:microsoft.com/office/officeart/2005/8/layout/hChevron3"/>
    <dgm:cxn modelId="{036B1829-CF4F-4FD1-A43A-261B1997795B}" type="presParOf" srcId="{F70856DE-58AD-4F24-B713-91070CBBFDEE}" destId="{33C6C25D-2220-4C25-98C0-7D5FFDCB2BE4}" srcOrd="8" destOrd="0" presId="urn:microsoft.com/office/officeart/2005/8/layout/hChevron3"/>
    <dgm:cxn modelId="{95379B39-8712-4874-B4E7-5345B0840899}" type="presParOf" srcId="{F70856DE-58AD-4F24-B713-91070CBBFDEE}" destId="{1E8F17B8-EEAB-45A1-995D-E7380A0C58CA}" srcOrd="9" destOrd="0" presId="urn:microsoft.com/office/officeart/2005/8/layout/hChevron3"/>
    <dgm:cxn modelId="{EEF35B21-DC6D-4F24-AAFA-2F8F5137E90A}" type="presParOf" srcId="{F70856DE-58AD-4F24-B713-91070CBBFDEE}" destId="{046233D9-9A3C-4BED-8821-1191042D2AD0}" srcOrd="10"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079AE1-AE37-4EDC-AB1B-4D8AEC9BCAA9}" type="doc">
      <dgm:prSet loTypeId="urn:microsoft.com/office/officeart/2005/8/layout/matrix1" loCatId="matrix" qsTypeId="urn:microsoft.com/office/officeart/2005/8/quickstyle/simple1" qsCatId="simple" csTypeId="urn:microsoft.com/office/officeart/2005/8/colors/accent2_3" csCatId="accent2" phldr="1"/>
      <dgm:spPr/>
      <dgm:t>
        <a:bodyPr/>
        <a:lstStyle/>
        <a:p>
          <a:endParaRPr lang="en-GB"/>
        </a:p>
      </dgm:t>
    </dgm:pt>
    <dgm:pt modelId="{CC58434A-539B-4AF0-B3B2-9FD4468F0335}">
      <dgm:prSet phldrT="[Text]"/>
      <dgm:spPr/>
      <dgm:t>
        <a:bodyPr/>
        <a:lstStyle/>
        <a:p>
          <a:r>
            <a:rPr lang="en-US">
              <a:latin typeface="Calibri" pitchFamily="80" charset="0"/>
            </a:rPr>
            <a:t>Error Correction Spreadsheet</a:t>
          </a:r>
          <a:endParaRPr lang="en-GB"/>
        </a:p>
      </dgm:t>
    </dgm:pt>
    <dgm:pt modelId="{A8D85185-71AB-40B4-9D8A-BF9B66BE732F}" type="parTrans" cxnId="{1C2D43FA-678B-4F0D-B509-D8C09AAD65F8}">
      <dgm:prSet/>
      <dgm:spPr/>
      <dgm:t>
        <a:bodyPr/>
        <a:lstStyle/>
        <a:p>
          <a:endParaRPr lang="en-GB"/>
        </a:p>
      </dgm:t>
    </dgm:pt>
    <dgm:pt modelId="{9E3B537D-D8E8-4BC1-BA48-BFDD77FE8B80}" type="sibTrans" cxnId="{1C2D43FA-678B-4F0D-B509-D8C09AAD65F8}">
      <dgm:prSet/>
      <dgm:spPr/>
      <dgm:t>
        <a:bodyPr/>
        <a:lstStyle/>
        <a:p>
          <a:endParaRPr lang="en-GB"/>
        </a:p>
      </dgm:t>
    </dgm:pt>
    <dgm:pt modelId="{5AD8973B-75FC-4CF4-AB79-2A2217D56F3E}">
      <dgm:prSet phldrT="[Text]" custT="1"/>
      <dgm:spPr/>
      <dgm:t>
        <a:bodyPr/>
        <a:lstStyle/>
        <a:p>
          <a:r>
            <a:rPr lang="en-GB" sz="2800"/>
            <a:t>Error type interpretation</a:t>
          </a:r>
        </a:p>
      </dgm:t>
    </dgm:pt>
    <dgm:pt modelId="{33189EF4-47EC-4B6D-A032-2659BFB9D0B8}" type="parTrans" cxnId="{12FC3FAC-3DB0-4370-9383-54E59597999D}">
      <dgm:prSet/>
      <dgm:spPr/>
      <dgm:t>
        <a:bodyPr/>
        <a:lstStyle/>
        <a:p>
          <a:endParaRPr lang="en-GB"/>
        </a:p>
      </dgm:t>
    </dgm:pt>
    <dgm:pt modelId="{2C2485C4-B247-4ACF-B5B5-0BE3F25B7C89}" type="sibTrans" cxnId="{12FC3FAC-3DB0-4370-9383-54E59597999D}">
      <dgm:prSet/>
      <dgm:spPr/>
      <dgm:t>
        <a:bodyPr/>
        <a:lstStyle/>
        <a:p>
          <a:endParaRPr lang="en-GB"/>
        </a:p>
      </dgm:t>
    </dgm:pt>
    <dgm:pt modelId="{18EE20F1-1F6A-410F-A0B9-44CD3C86B9B8}">
      <dgm:prSet phldrT="[Text]" custT="1"/>
      <dgm:spPr/>
      <dgm:t>
        <a:bodyPr/>
        <a:lstStyle/>
        <a:p>
          <a:r>
            <a:rPr lang="en-GB" sz="2800"/>
            <a:t>Sequence of referencing</a:t>
          </a:r>
        </a:p>
      </dgm:t>
    </dgm:pt>
    <dgm:pt modelId="{27AA5572-5D13-4F84-A75A-4662089B261B}" type="parTrans" cxnId="{90DF6B4C-D94E-4AB6-A48F-AF9C875BF02F}">
      <dgm:prSet/>
      <dgm:spPr/>
      <dgm:t>
        <a:bodyPr/>
        <a:lstStyle/>
        <a:p>
          <a:endParaRPr lang="en-GB"/>
        </a:p>
      </dgm:t>
    </dgm:pt>
    <dgm:pt modelId="{AA8F00E0-5346-4572-A1D7-3D75302BA8B4}" type="sibTrans" cxnId="{90DF6B4C-D94E-4AB6-A48F-AF9C875BF02F}">
      <dgm:prSet/>
      <dgm:spPr/>
      <dgm:t>
        <a:bodyPr/>
        <a:lstStyle/>
        <a:p>
          <a:endParaRPr lang="en-GB"/>
        </a:p>
      </dgm:t>
    </dgm:pt>
    <dgm:pt modelId="{4984A56F-6F7F-40DC-9F4F-70E105DD9644}">
      <dgm:prSet phldrT="[Text]" custT="1"/>
      <dgm:spPr/>
      <dgm:t>
        <a:bodyPr/>
        <a:lstStyle/>
        <a:p>
          <a:r>
            <a:rPr lang="en-GB" sz="2800"/>
            <a:t>Most useful referencing resource</a:t>
          </a:r>
        </a:p>
      </dgm:t>
    </dgm:pt>
    <dgm:pt modelId="{0D1AC88F-BC73-4A3C-A78C-A207B9FE2C6D}" type="parTrans" cxnId="{7657AAE8-3068-41D3-B766-93866E3D56D5}">
      <dgm:prSet/>
      <dgm:spPr/>
      <dgm:t>
        <a:bodyPr/>
        <a:lstStyle/>
        <a:p>
          <a:endParaRPr lang="en-GB"/>
        </a:p>
      </dgm:t>
    </dgm:pt>
    <dgm:pt modelId="{C8175D8C-AE09-42E5-AB57-B3E30ED89972}" type="sibTrans" cxnId="{7657AAE8-3068-41D3-B766-93866E3D56D5}">
      <dgm:prSet/>
      <dgm:spPr/>
      <dgm:t>
        <a:bodyPr/>
        <a:lstStyle/>
        <a:p>
          <a:endParaRPr lang="en-GB"/>
        </a:p>
      </dgm:t>
    </dgm:pt>
    <dgm:pt modelId="{261E2000-C37E-48BF-9A1E-C97474DC9989}">
      <dgm:prSet phldrT="[Text]" custT="1"/>
      <dgm:spPr/>
      <dgm:t>
        <a:bodyPr/>
        <a:lstStyle/>
        <a:p>
          <a:r>
            <a:rPr lang="en-GB" sz="2800" dirty="0"/>
            <a:t>Final correction </a:t>
          </a:r>
        </a:p>
      </dgm:t>
    </dgm:pt>
    <dgm:pt modelId="{76C8416F-A507-4109-B584-6E489B10288C}" type="parTrans" cxnId="{34268458-EDC0-42C6-8F89-4BD3FCEF3BD8}">
      <dgm:prSet/>
      <dgm:spPr/>
      <dgm:t>
        <a:bodyPr/>
        <a:lstStyle/>
        <a:p>
          <a:endParaRPr lang="en-GB"/>
        </a:p>
      </dgm:t>
    </dgm:pt>
    <dgm:pt modelId="{00B3B971-4E78-4BB7-BC00-BCCDD2D2177C}" type="sibTrans" cxnId="{34268458-EDC0-42C6-8F89-4BD3FCEF3BD8}">
      <dgm:prSet/>
      <dgm:spPr/>
      <dgm:t>
        <a:bodyPr/>
        <a:lstStyle/>
        <a:p>
          <a:endParaRPr lang="en-GB"/>
        </a:p>
      </dgm:t>
    </dgm:pt>
    <dgm:pt modelId="{69E6AE34-37B5-47F2-9BC6-28F2B50CAEF4}" type="pres">
      <dgm:prSet presAssocID="{88079AE1-AE37-4EDC-AB1B-4D8AEC9BCAA9}" presName="diagram" presStyleCnt="0">
        <dgm:presLayoutVars>
          <dgm:chMax val="1"/>
          <dgm:dir/>
          <dgm:animLvl val="ctr"/>
          <dgm:resizeHandles val="exact"/>
        </dgm:presLayoutVars>
      </dgm:prSet>
      <dgm:spPr/>
    </dgm:pt>
    <dgm:pt modelId="{6E6186E6-BAB7-4BDD-9526-DA57FBC7FC0A}" type="pres">
      <dgm:prSet presAssocID="{88079AE1-AE37-4EDC-AB1B-4D8AEC9BCAA9}" presName="matrix" presStyleCnt="0"/>
      <dgm:spPr/>
    </dgm:pt>
    <dgm:pt modelId="{672F070E-32F0-4B55-AD6E-3582D4EEC251}" type="pres">
      <dgm:prSet presAssocID="{88079AE1-AE37-4EDC-AB1B-4D8AEC9BCAA9}" presName="tile1" presStyleLbl="node1" presStyleIdx="0" presStyleCnt="4"/>
      <dgm:spPr/>
    </dgm:pt>
    <dgm:pt modelId="{80FE85A1-4235-456E-8705-A1F8F5F19092}" type="pres">
      <dgm:prSet presAssocID="{88079AE1-AE37-4EDC-AB1B-4D8AEC9BCAA9}" presName="tile1text" presStyleLbl="node1" presStyleIdx="0" presStyleCnt="4">
        <dgm:presLayoutVars>
          <dgm:chMax val="0"/>
          <dgm:chPref val="0"/>
          <dgm:bulletEnabled val="1"/>
        </dgm:presLayoutVars>
      </dgm:prSet>
      <dgm:spPr/>
    </dgm:pt>
    <dgm:pt modelId="{1512C15E-86CF-4A87-9BFD-3633889753C9}" type="pres">
      <dgm:prSet presAssocID="{88079AE1-AE37-4EDC-AB1B-4D8AEC9BCAA9}" presName="tile2" presStyleLbl="node1" presStyleIdx="1" presStyleCnt="4"/>
      <dgm:spPr/>
    </dgm:pt>
    <dgm:pt modelId="{0452D8EA-AC5B-4BD1-A40F-98A51A5BF4C3}" type="pres">
      <dgm:prSet presAssocID="{88079AE1-AE37-4EDC-AB1B-4D8AEC9BCAA9}" presName="tile2text" presStyleLbl="node1" presStyleIdx="1" presStyleCnt="4">
        <dgm:presLayoutVars>
          <dgm:chMax val="0"/>
          <dgm:chPref val="0"/>
          <dgm:bulletEnabled val="1"/>
        </dgm:presLayoutVars>
      </dgm:prSet>
      <dgm:spPr/>
    </dgm:pt>
    <dgm:pt modelId="{8B0ADB7E-37AA-4851-80EB-43EB19222278}" type="pres">
      <dgm:prSet presAssocID="{88079AE1-AE37-4EDC-AB1B-4D8AEC9BCAA9}" presName="tile3" presStyleLbl="node1" presStyleIdx="2" presStyleCnt="4"/>
      <dgm:spPr/>
    </dgm:pt>
    <dgm:pt modelId="{E9BCBC87-6915-4F18-8E7C-149777E4D268}" type="pres">
      <dgm:prSet presAssocID="{88079AE1-AE37-4EDC-AB1B-4D8AEC9BCAA9}" presName="tile3text" presStyleLbl="node1" presStyleIdx="2" presStyleCnt="4">
        <dgm:presLayoutVars>
          <dgm:chMax val="0"/>
          <dgm:chPref val="0"/>
          <dgm:bulletEnabled val="1"/>
        </dgm:presLayoutVars>
      </dgm:prSet>
      <dgm:spPr/>
    </dgm:pt>
    <dgm:pt modelId="{CE3C9258-E60B-4E8A-B4D1-46729C4620DA}" type="pres">
      <dgm:prSet presAssocID="{88079AE1-AE37-4EDC-AB1B-4D8AEC9BCAA9}" presName="tile4" presStyleLbl="node1" presStyleIdx="3" presStyleCnt="4"/>
      <dgm:spPr/>
    </dgm:pt>
    <dgm:pt modelId="{A8CB86A6-0AB9-42E0-8EB1-D6FF63E24DEC}" type="pres">
      <dgm:prSet presAssocID="{88079AE1-AE37-4EDC-AB1B-4D8AEC9BCAA9}" presName="tile4text" presStyleLbl="node1" presStyleIdx="3" presStyleCnt="4">
        <dgm:presLayoutVars>
          <dgm:chMax val="0"/>
          <dgm:chPref val="0"/>
          <dgm:bulletEnabled val="1"/>
        </dgm:presLayoutVars>
      </dgm:prSet>
      <dgm:spPr/>
    </dgm:pt>
    <dgm:pt modelId="{E0F04E7D-3836-467D-AF54-A3C02A710BEB}" type="pres">
      <dgm:prSet presAssocID="{88079AE1-AE37-4EDC-AB1B-4D8AEC9BCAA9}" presName="centerTile" presStyleLbl="fgShp" presStyleIdx="0" presStyleCnt="1">
        <dgm:presLayoutVars>
          <dgm:chMax val="0"/>
          <dgm:chPref val="0"/>
        </dgm:presLayoutVars>
      </dgm:prSet>
      <dgm:spPr/>
    </dgm:pt>
  </dgm:ptLst>
  <dgm:cxnLst>
    <dgm:cxn modelId="{5194360F-90E0-4204-9BBF-7E90E318D430}" type="presOf" srcId="{CC58434A-539B-4AF0-B3B2-9FD4468F0335}" destId="{E0F04E7D-3836-467D-AF54-A3C02A710BEB}" srcOrd="0" destOrd="0" presId="urn:microsoft.com/office/officeart/2005/8/layout/matrix1"/>
    <dgm:cxn modelId="{7E7A3D1F-6622-4A28-81F9-35CB0297432C}" type="presOf" srcId="{261E2000-C37E-48BF-9A1E-C97474DC9989}" destId="{A8CB86A6-0AB9-42E0-8EB1-D6FF63E24DEC}" srcOrd="1" destOrd="0" presId="urn:microsoft.com/office/officeart/2005/8/layout/matrix1"/>
    <dgm:cxn modelId="{427ED123-CDDC-433C-93DA-4C42EAF08A7F}" type="presOf" srcId="{4984A56F-6F7F-40DC-9F4F-70E105DD9644}" destId="{E9BCBC87-6915-4F18-8E7C-149777E4D268}" srcOrd="1" destOrd="0" presId="urn:microsoft.com/office/officeart/2005/8/layout/matrix1"/>
    <dgm:cxn modelId="{47EE965F-4EA1-4D46-A41F-F5A1EA4F9923}" type="presOf" srcId="{18EE20F1-1F6A-410F-A0B9-44CD3C86B9B8}" destId="{1512C15E-86CF-4A87-9BFD-3633889753C9}" srcOrd="0" destOrd="0" presId="urn:microsoft.com/office/officeart/2005/8/layout/matrix1"/>
    <dgm:cxn modelId="{90DF6B4C-D94E-4AB6-A48F-AF9C875BF02F}" srcId="{CC58434A-539B-4AF0-B3B2-9FD4468F0335}" destId="{18EE20F1-1F6A-410F-A0B9-44CD3C86B9B8}" srcOrd="1" destOrd="0" parTransId="{27AA5572-5D13-4F84-A75A-4662089B261B}" sibTransId="{AA8F00E0-5346-4572-A1D7-3D75302BA8B4}"/>
    <dgm:cxn modelId="{A16BCF71-4E7D-48A3-B63A-C3AFEA90CE92}" type="presOf" srcId="{261E2000-C37E-48BF-9A1E-C97474DC9989}" destId="{CE3C9258-E60B-4E8A-B4D1-46729C4620DA}" srcOrd="0" destOrd="0" presId="urn:microsoft.com/office/officeart/2005/8/layout/matrix1"/>
    <dgm:cxn modelId="{34268458-EDC0-42C6-8F89-4BD3FCEF3BD8}" srcId="{CC58434A-539B-4AF0-B3B2-9FD4468F0335}" destId="{261E2000-C37E-48BF-9A1E-C97474DC9989}" srcOrd="3" destOrd="0" parTransId="{76C8416F-A507-4109-B584-6E489B10288C}" sibTransId="{00B3B971-4E78-4BB7-BC00-BCCDD2D2177C}"/>
    <dgm:cxn modelId="{A7701AAB-8AE3-4768-92ED-52A87D81118A}" type="presOf" srcId="{88079AE1-AE37-4EDC-AB1B-4D8AEC9BCAA9}" destId="{69E6AE34-37B5-47F2-9BC6-28F2B50CAEF4}" srcOrd="0" destOrd="0" presId="urn:microsoft.com/office/officeart/2005/8/layout/matrix1"/>
    <dgm:cxn modelId="{12FC3FAC-3DB0-4370-9383-54E59597999D}" srcId="{CC58434A-539B-4AF0-B3B2-9FD4468F0335}" destId="{5AD8973B-75FC-4CF4-AB79-2A2217D56F3E}" srcOrd="0" destOrd="0" parTransId="{33189EF4-47EC-4B6D-A032-2659BFB9D0B8}" sibTransId="{2C2485C4-B247-4ACF-B5B5-0BE3F25B7C89}"/>
    <dgm:cxn modelId="{959690AE-534D-469C-96F5-0CF802DE1E1B}" type="presOf" srcId="{18EE20F1-1F6A-410F-A0B9-44CD3C86B9B8}" destId="{0452D8EA-AC5B-4BD1-A40F-98A51A5BF4C3}" srcOrd="1" destOrd="0" presId="urn:microsoft.com/office/officeart/2005/8/layout/matrix1"/>
    <dgm:cxn modelId="{1B81A7D3-7842-4C82-B8FD-D8A391C2F17F}" type="presOf" srcId="{4984A56F-6F7F-40DC-9F4F-70E105DD9644}" destId="{8B0ADB7E-37AA-4851-80EB-43EB19222278}" srcOrd="0" destOrd="0" presId="urn:microsoft.com/office/officeart/2005/8/layout/matrix1"/>
    <dgm:cxn modelId="{361048DD-4CD9-426F-9C6B-90EB32A53E67}" type="presOf" srcId="{5AD8973B-75FC-4CF4-AB79-2A2217D56F3E}" destId="{80FE85A1-4235-456E-8705-A1F8F5F19092}" srcOrd="1" destOrd="0" presId="urn:microsoft.com/office/officeart/2005/8/layout/matrix1"/>
    <dgm:cxn modelId="{7657AAE8-3068-41D3-B766-93866E3D56D5}" srcId="{CC58434A-539B-4AF0-B3B2-9FD4468F0335}" destId="{4984A56F-6F7F-40DC-9F4F-70E105DD9644}" srcOrd="2" destOrd="0" parTransId="{0D1AC88F-BC73-4A3C-A78C-A207B9FE2C6D}" sibTransId="{C8175D8C-AE09-42E5-AB57-B3E30ED89972}"/>
    <dgm:cxn modelId="{894823ED-5B55-4232-B85A-761217E2DE90}" type="presOf" srcId="{5AD8973B-75FC-4CF4-AB79-2A2217D56F3E}" destId="{672F070E-32F0-4B55-AD6E-3582D4EEC251}" srcOrd="0" destOrd="0" presId="urn:microsoft.com/office/officeart/2005/8/layout/matrix1"/>
    <dgm:cxn modelId="{1C2D43FA-678B-4F0D-B509-D8C09AAD65F8}" srcId="{88079AE1-AE37-4EDC-AB1B-4D8AEC9BCAA9}" destId="{CC58434A-539B-4AF0-B3B2-9FD4468F0335}" srcOrd="0" destOrd="0" parTransId="{A8D85185-71AB-40B4-9D8A-BF9B66BE732F}" sibTransId="{9E3B537D-D8E8-4BC1-BA48-BFDD77FE8B80}"/>
    <dgm:cxn modelId="{33E25083-8C2D-408C-9C39-9EF1747A64C9}" type="presParOf" srcId="{69E6AE34-37B5-47F2-9BC6-28F2B50CAEF4}" destId="{6E6186E6-BAB7-4BDD-9526-DA57FBC7FC0A}" srcOrd="0" destOrd="0" presId="urn:microsoft.com/office/officeart/2005/8/layout/matrix1"/>
    <dgm:cxn modelId="{DD7015FA-80D5-4138-AB04-FF1BA842E352}" type="presParOf" srcId="{6E6186E6-BAB7-4BDD-9526-DA57FBC7FC0A}" destId="{672F070E-32F0-4B55-AD6E-3582D4EEC251}" srcOrd="0" destOrd="0" presId="urn:microsoft.com/office/officeart/2005/8/layout/matrix1"/>
    <dgm:cxn modelId="{AFD5CE5F-3F64-4803-BEC8-4306302D91B9}" type="presParOf" srcId="{6E6186E6-BAB7-4BDD-9526-DA57FBC7FC0A}" destId="{80FE85A1-4235-456E-8705-A1F8F5F19092}" srcOrd="1" destOrd="0" presId="urn:microsoft.com/office/officeart/2005/8/layout/matrix1"/>
    <dgm:cxn modelId="{8B20BCB7-B7FC-4011-B7B2-9B51400BB868}" type="presParOf" srcId="{6E6186E6-BAB7-4BDD-9526-DA57FBC7FC0A}" destId="{1512C15E-86CF-4A87-9BFD-3633889753C9}" srcOrd="2" destOrd="0" presId="urn:microsoft.com/office/officeart/2005/8/layout/matrix1"/>
    <dgm:cxn modelId="{3AE050DB-0A32-482D-BE4E-59313C74E5EC}" type="presParOf" srcId="{6E6186E6-BAB7-4BDD-9526-DA57FBC7FC0A}" destId="{0452D8EA-AC5B-4BD1-A40F-98A51A5BF4C3}" srcOrd="3" destOrd="0" presId="urn:microsoft.com/office/officeart/2005/8/layout/matrix1"/>
    <dgm:cxn modelId="{969452B7-09D7-4323-8926-4B736BB352EF}" type="presParOf" srcId="{6E6186E6-BAB7-4BDD-9526-DA57FBC7FC0A}" destId="{8B0ADB7E-37AA-4851-80EB-43EB19222278}" srcOrd="4" destOrd="0" presId="urn:microsoft.com/office/officeart/2005/8/layout/matrix1"/>
    <dgm:cxn modelId="{123C864D-503A-461B-88EB-7570D3FADD34}" type="presParOf" srcId="{6E6186E6-BAB7-4BDD-9526-DA57FBC7FC0A}" destId="{E9BCBC87-6915-4F18-8E7C-149777E4D268}" srcOrd="5" destOrd="0" presId="urn:microsoft.com/office/officeart/2005/8/layout/matrix1"/>
    <dgm:cxn modelId="{C21AB967-E33A-47DF-A758-B1C0F166C3E5}" type="presParOf" srcId="{6E6186E6-BAB7-4BDD-9526-DA57FBC7FC0A}" destId="{CE3C9258-E60B-4E8A-B4D1-46729C4620DA}" srcOrd="6" destOrd="0" presId="urn:microsoft.com/office/officeart/2005/8/layout/matrix1"/>
    <dgm:cxn modelId="{4459CFB6-7901-4D1B-9E26-20017DA8AB67}" type="presParOf" srcId="{6E6186E6-BAB7-4BDD-9526-DA57FBC7FC0A}" destId="{A8CB86A6-0AB9-42E0-8EB1-D6FF63E24DEC}" srcOrd="7" destOrd="0" presId="urn:microsoft.com/office/officeart/2005/8/layout/matrix1"/>
    <dgm:cxn modelId="{DCA00064-C3F1-4BE8-9F25-070F190BE5C0}" type="presParOf" srcId="{69E6AE34-37B5-47F2-9BC6-28F2B50CAEF4}" destId="{E0F04E7D-3836-467D-AF54-A3C02A710BEB}"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4786ED-85B6-49E1-867C-EF60D8DDAF45}" type="doc">
      <dgm:prSet loTypeId="urn:microsoft.com/office/officeart/2005/8/layout/process1" loCatId="process" qsTypeId="urn:microsoft.com/office/officeart/2005/8/quickstyle/simple1" qsCatId="simple" csTypeId="urn:microsoft.com/office/officeart/2005/8/colors/accent2_2" csCatId="accent2" phldr="1"/>
      <dgm:spPr/>
      <dgm:t>
        <a:bodyPr/>
        <a:lstStyle/>
        <a:p>
          <a:endParaRPr lang="en-GB"/>
        </a:p>
      </dgm:t>
    </dgm:pt>
    <dgm:pt modelId="{23CC7987-F73A-48E3-99F7-C133FE36F074}">
      <dgm:prSet phldrT="[Text]" custT="1"/>
      <dgm:spPr/>
      <dgm:t>
        <a:bodyPr/>
        <a:lstStyle/>
        <a:p>
          <a:r>
            <a:rPr lang="en-GB" sz="2000" dirty="0"/>
            <a:t>Round 1 (Typical Material)</a:t>
          </a:r>
        </a:p>
      </dgm:t>
    </dgm:pt>
    <dgm:pt modelId="{68BBBE87-105A-4E1D-B178-8B7629EAC7F8}" type="parTrans" cxnId="{D7D7EFFF-26FC-460D-8C08-A371D15260C9}">
      <dgm:prSet/>
      <dgm:spPr/>
      <dgm:t>
        <a:bodyPr/>
        <a:lstStyle/>
        <a:p>
          <a:endParaRPr lang="en-GB"/>
        </a:p>
      </dgm:t>
    </dgm:pt>
    <dgm:pt modelId="{4FC218F5-4931-4D6B-B9EF-D1023453F687}" type="sibTrans" cxnId="{D7D7EFFF-26FC-460D-8C08-A371D15260C9}">
      <dgm:prSet/>
      <dgm:spPr/>
      <dgm:t>
        <a:bodyPr/>
        <a:lstStyle/>
        <a:p>
          <a:endParaRPr lang="en-GB"/>
        </a:p>
      </dgm:t>
    </dgm:pt>
    <dgm:pt modelId="{4A7281D0-C00C-473D-90B8-8E2DE179657E}">
      <dgm:prSet phldrT="[Text]" custT="1"/>
      <dgm:spPr/>
      <dgm:t>
        <a:bodyPr/>
        <a:lstStyle/>
        <a:p>
          <a:r>
            <a:rPr lang="en-GB" sz="2000" dirty="0"/>
            <a:t>Round 2 (DDL)</a:t>
          </a:r>
        </a:p>
      </dgm:t>
    </dgm:pt>
    <dgm:pt modelId="{CC916BC0-1063-47DA-AA3C-0D008B9E7C97}" type="parTrans" cxnId="{CE7230AC-9A08-4501-BA38-FBB41CE5BFF2}">
      <dgm:prSet/>
      <dgm:spPr/>
      <dgm:t>
        <a:bodyPr/>
        <a:lstStyle/>
        <a:p>
          <a:endParaRPr lang="en-GB"/>
        </a:p>
      </dgm:t>
    </dgm:pt>
    <dgm:pt modelId="{CF0DDA57-1514-43BF-85F5-839F23310790}" type="sibTrans" cxnId="{CE7230AC-9A08-4501-BA38-FBB41CE5BFF2}">
      <dgm:prSet/>
      <dgm:spPr/>
      <dgm:t>
        <a:bodyPr/>
        <a:lstStyle/>
        <a:p>
          <a:endParaRPr lang="en-GB"/>
        </a:p>
      </dgm:t>
    </dgm:pt>
    <dgm:pt modelId="{DBCF3488-193B-4C86-91C0-AFD14894A956}">
      <dgm:prSet phldrT="[Text]" custT="1"/>
      <dgm:spPr/>
      <dgm:t>
        <a:bodyPr/>
        <a:lstStyle/>
        <a:p>
          <a:r>
            <a:rPr lang="en-GB" sz="2000" dirty="0"/>
            <a:t>Round 3 (DDL + Typical Material)</a:t>
          </a:r>
        </a:p>
      </dgm:t>
    </dgm:pt>
    <dgm:pt modelId="{FBFE5396-4DAA-45C4-97EE-D4B60477C119}" type="parTrans" cxnId="{72076677-DFB9-40A6-9903-8394A6B33E7D}">
      <dgm:prSet/>
      <dgm:spPr/>
      <dgm:t>
        <a:bodyPr/>
        <a:lstStyle/>
        <a:p>
          <a:endParaRPr lang="en-GB"/>
        </a:p>
      </dgm:t>
    </dgm:pt>
    <dgm:pt modelId="{E2AEEB46-EFD0-444B-BCB0-CA76307BC967}" type="sibTrans" cxnId="{72076677-DFB9-40A6-9903-8394A6B33E7D}">
      <dgm:prSet/>
      <dgm:spPr/>
      <dgm:t>
        <a:bodyPr/>
        <a:lstStyle/>
        <a:p>
          <a:endParaRPr lang="en-GB"/>
        </a:p>
      </dgm:t>
    </dgm:pt>
    <dgm:pt modelId="{709741D9-6D85-489D-BBE6-B3F17D9D7CD2}">
      <dgm:prSet phldrT="[Text]" custT="1"/>
      <dgm:spPr/>
      <dgm:t>
        <a:bodyPr/>
        <a:lstStyle/>
        <a:p>
          <a:r>
            <a:rPr lang="en-GB" sz="1400" b="0" dirty="0"/>
            <a:t>Online Questionnaire</a:t>
          </a:r>
        </a:p>
      </dgm:t>
    </dgm:pt>
    <dgm:pt modelId="{111DBAE0-A42B-44E1-A6C7-938B1002B5B8}" type="parTrans" cxnId="{5B78A233-3E84-40DD-B843-2D32660D259F}">
      <dgm:prSet/>
      <dgm:spPr/>
      <dgm:t>
        <a:bodyPr/>
        <a:lstStyle/>
        <a:p>
          <a:endParaRPr lang="en-GB"/>
        </a:p>
      </dgm:t>
    </dgm:pt>
    <dgm:pt modelId="{A925EDCC-E6ED-4F66-8639-7A2FFCFDC7E4}" type="sibTrans" cxnId="{5B78A233-3E84-40DD-B843-2D32660D259F}">
      <dgm:prSet/>
      <dgm:spPr/>
      <dgm:t>
        <a:bodyPr/>
        <a:lstStyle/>
        <a:p>
          <a:endParaRPr lang="en-GB"/>
        </a:p>
      </dgm:t>
    </dgm:pt>
    <dgm:pt modelId="{95C97D62-37E3-4C01-9FCB-7EE0A54037BE}">
      <dgm:prSet phldrT="[Text]" custT="1"/>
      <dgm:spPr/>
      <dgm:t>
        <a:bodyPr/>
        <a:lstStyle/>
        <a:p>
          <a:r>
            <a:rPr lang="en-GB" sz="1600" dirty="0"/>
            <a:t>Stimulated Recall &amp; Teacher Interview</a:t>
          </a:r>
        </a:p>
      </dgm:t>
    </dgm:pt>
    <dgm:pt modelId="{0DB607E8-DDB0-4409-8CD1-DD33456364D1}" type="parTrans" cxnId="{037760B6-8050-4A81-9DBE-4056C95708A4}">
      <dgm:prSet/>
      <dgm:spPr/>
      <dgm:t>
        <a:bodyPr/>
        <a:lstStyle/>
        <a:p>
          <a:endParaRPr lang="en-GB"/>
        </a:p>
      </dgm:t>
    </dgm:pt>
    <dgm:pt modelId="{1B77723E-B16E-4642-94EC-4EEDAD67007F}" type="sibTrans" cxnId="{037760B6-8050-4A81-9DBE-4056C95708A4}">
      <dgm:prSet/>
      <dgm:spPr/>
      <dgm:t>
        <a:bodyPr/>
        <a:lstStyle/>
        <a:p>
          <a:endParaRPr lang="en-GB"/>
        </a:p>
      </dgm:t>
    </dgm:pt>
    <dgm:pt modelId="{9426B9DE-6B10-435A-B525-8AF5B0CF03F5}" type="pres">
      <dgm:prSet presAssocID="{554786ED-85B6-49E1-867C-EF60D8DDAF45}" presName="Name0" presStyleCnt="0">
        <dgm:presLayoutVars>
          <dgm:dir/>
          <dgm:resizeHandles val="exact"/>
        </dgm:presLayoutVars>
      </dgm:prSet>
      <dgm:spPr/>
    </dgm:pt>
    <dgm:pt modelId="{7C87512C-E2AD-407F-B5F3-B73577D5398A}" type="pres">
      <dgm:prSet presAssocID="{23CC7987-F73A-48E3-99F7-C133FE36F074}" presName="node" presStyleLbl="node1" presStyleIdx="0" presStyleCnt="5">
        <dgm:presLayoutVars>
          <dgm:bulletEnabled val="1"/>
        </dgm:presLayoutVars>
      </dgm:prSet>
      <dgm:spPr/>
    </dgm:pt>
    <dgm:pt modelId="{336DB6B4-8681-4861-86A0-C9C272B61BA7}" type="pres">
      <dgm:prSet presAssocID="{4FC218F5-4931-4D6B-B9EF-D1023453F687}" presName="sibTrans" presStyleLbl="sibTrans2D1" presStyleIdx="0" presStyleCnt="4"/>
      <dgm:spPr/>
    </dgm:pt>
    <dgm:pt modelId="{946A7EEF-72F8-41A2-A7FF-4CB9585352F4}" type="pres">
      <dgm:prSet presAssocID="{4FC218F5-4931-4D6B-B9EF-D1023453F687}" presName="connectorText" presStyleLbl="sibTrans2D1" presStyleIdx="0" presStyleCnt="4"/>
      <dgm:spPr/>
    </dgm:pt>
    <dgm:pt modelId="{5AE06C77-C895-4A16-885F-DD05FA9ECB4B}" type="pres">
      <dgm:prSet presAssocID="{4A7281D0-C00C-473D-90B8-8E2DE179657E}" presName="node" presStyleLbl="node1" presStyleIdx="1" presStyleCnt="5">
        <dgm:presLayoutVars>
          <dgm:bulletEnabled val="1"/>
        </dgm:presLayoutVars>
      </dgm:prSet>
      <dgm:spPr/>
    </dgm:pt>
    <dgm:pt modelId="{9F8DF574-F88E-4F56-9315-4B80631FD922}" type="pres">
      <dgm:prSet presAssocID="{CF0DDA57-1514-43BF-85F5-839F23310790}" presName="sibTrans" presStyleLbl="sibTrans2D1" presStyleIdx="1" presStyleCnt="4"/>
      <dgm:spPr/>
    </dgm:pt>
    <dgm:pt modelId="{39309F23-065F-4F42-AB94-A21BC842613E}" type="pres">
      <dgm:prSet presAssocID="{CF0DDA57-1514-43BF-85F5-839F23310790}" presName="connectorText" presStyleLbl="sibTrans2D1" presStyleIdx="1" presStyleCnt="4"/>
      <dgm:spPr/>
    </dgm:pt>
    <dgm:pt modelId="{DD9D82B8-209B-4D4B-9CDA-D1E418637F3D}" type="pres">
      <dgm:prSet presAssocID="{DBCF3488-193B-4C86-91C0-AFD14894A956}" presName="node" presStyleLbl="node1" presStyleIdx="2" presStyleCnt="5">
        <dgm:presLayoutVars>
          <dgm:bulletEnabled val="1"/>
        </dgm:presLayoutVars>
      </dgm:prSet>
      <dgm:spPr/>
    </dgm:pt>
    <dgm:pt modelId="{6A4E62D5-04DE-43B9-9DB7-EF03A1168C2A}" type="pres">
      <dgm:prSet presAssocID="{E2AEEB46-EFD0-444B-BCB0-CA76307BC967}" presName="sibTrans" presStyleLbl="sibTrans2D1" presStyleIdx="2" presStyleCnt="4"/>
      <dgm:spPr/>
    </dgm:pt>
    <dgm:pt modelId="{16061D69-7ACE-46A6-A61D-024CAE4D79DB}" type="pres">
      <dgm:prSet presAssocID="{E2AEEB46-EFD0-444B-BCB0-CA76307BC967}" presName="connectorText" presStyleLbl="sibTrans2D1" presStyleIdx="2" presStyleCnt="4"/>
      <dgm:spPr/>
    </dgm:pt>
    <dgm:pt modelId="{C1EB1556-2C04-40DE-83F4-E7EDFA92490E}" type="pres">
      <dgm:prSet presAssocID="{709741D9-6D85-489D-BBE6-B3F17D9D7CD2}" presName="node" presStyleLbl="node1" presStyleIdx="3" presStyleCnt="5">
        <dgm:presLayoutVars>
          <dgm:bulletEnabled val="1"/>
        </dgm:presLayoutVars>
      </dgm:prSet>
      <dgm:spPr/>
    </dgm:pt>
    <dgm:pt modelId="{BE7F1CFB-CD9E-4140-97B5-B9B0B320E106}" type="pres">
      <dgm:prSet presAssocID="{A925EDCC-E6ED-4F66-8639-7A2FFCFDC7E4}" presName="sibTrans" presStyleLbl="sibTrans2D1" presStyleIdx="3" presStyleCnt="4"/>
      <dgm:spPr/>
    </dgm:pt>
    <dgm:pt modelId="{6C1542A1-20C7-43CF-8CB9-663265E835A2}" type="pres">
      <dgm:prSet presAssocID="{A925EDCC-E6ED-4F66-8639-7A2FFCFDC7E4}" presName="connectorText" presStyleLbl="sibTrans2D1" presStyleIdx="3" presStyleCnt="4"/>
      <dgm:spPr/>
    </dgm:pt>
    <dgm:pt modelId="{C2F53019-0262-46F1-B283-3C46AEEE59C2}" type="pres">
      <dgm:prSet presAssocID="{95C97D62-37E3-4C01-9FCB-7EE0A54037BE}" presName="node" presStyleLbl="node1" presStyleIdx="4" presStyleCnt="5">
        <dgm:presLayoutVars>
          <dgm:bulletEnabled val="1"/>
        </dgm:presLayoutVars>
      </dgm:prSet>
      <dgm:spPr/>
    </dgm:pt>
  </dgm:ptLst>
  <dgm:cxnLst>
    <dgm:cxn modelId="{E003DA1F-913C-4070-ADD4-A78AE805D94F}" type="presOf" srcId="{554786ED-85B6-49E1-867C-EF60D8DDAF45}" destId="{9426B9DE-6B10-435A-B525-8AF5B0CF03F5}" srcOrd="0" destOrd="0" presId="urn:microsoft.com/office/officeart/2005/8/layout/process1"/>
    <dgm:cxn modelId="{335EA427-72A7-4D27-89CE-A53BBF3BDF4D}" type="presOf" srcId="{A925EDCC-E6ED-4F66-8639-7A2FFCFDC7E4}" destId="{BE7F1CFB-CD9E-4140-97B5-B9B0B320E106}" srcOrd="0" destOrd="0" presId="urn:microsoft.com/office/officeart/2005/8/layout/process1"/>
    <dgm:cxn modelId="{8A182429-90D8-4370-9B1E-E241ACBE8737}" type="presOf" srcId="{E2AEEB46-EFD0-444B-BCB0-CA76307BC967}" destId="{16061D69-7ACE-46A6-A61D-024CAE4D79DB}" srcOrd="1" destOrd="0" presId="urn:microsoft.com/office/officeart/2005/8/layout/process1"/>
    <dgm:cxn modelId="{FF187D33-D70E-4798-8009-83AFDD934627}" type="presOf" srcId="{23CC7987-F73A-48E3-99F7-C133FE36F074}" destId="{7C87512C-E2AD-407F-B5F3-B73577D5398A}" srcOrd="0" destOrd="0" presId="urn:microsoft.com/office/officeart/2005/8/layout/process1"/>
    <dgm:cxn modelId="{5B78A233-3E84-40DD-B843-2D32660D259F}" srcId="{554786ED-85B6-49E1-867C-EF60D8DDAF45}" destId="{709741D9-6D85-489D-BBE6-B3F17D9D7CD2}" srcOrd="3" destOrd="0" parTransId="{111DBAE0-A42B-44E1-A6C7-938B1002B5B8}" sibTransId="{A925EDCC-E6ED-4F66-8639-7A2FFCFDC7E4}"/>
    <dgm:cxn modelId="{1303FD66-18EA-4324-A205-BD1D41836E51}" type="presOf" srcId="{A925EDCC-E6ED-4F66-8639-7A2FFCFDC7E4}" destId="{6C1542A1-20C7-43CF-8CB9-663265E835A2}" srcOrd="1" destOrd="0" presId="urn:microsoft.com/office/officeart/2005/8/layout/process1"/>
    <dgm:cxn modelId="{DED3606B-331D-4F55-A1F5-1C4B716CC575}" type="presOf" srcId="{95C97D62-37E3-4C01-9FCB-7EE0A54037BE}" destId="{C2F53019-0262-46F1-B283-3C46AEEE59C2}" srcOrd="0" destOrd="0" presId="urn:microsoft.com/office/officeart/2005/8/layout/process1"/>
    <dgm:cxn modelId="{D3AE0F6F-F64A-4A26-A464-60A1F829E0B0}" type="presOf" srcId="{709741D9-6D85-489D-BBE6-B3F17D9D7CD2}" destId="{C1EB1556-2C04-40DE-83F4-E7EDFA92490E}" srcOrd="0" destOrd="0" presId="urn:microsoft.com/office/officeart/2005/8/layout/process1"/>
    <dgm:cxn modelId="{72076677-DFB9-40A6-9903-8394A6B33E7D}" srcId="{554786ED-85B6-49E1-867C-EF60D8DDAF45}" destId="{DBCF3488-193B-4C86-91C0-AFD14894A956}" srcOrd="2" destOrd="0" parTransId="{FBFE5396-4DAA-45C4-97EE-D4B60477C119}" sibTransId="{E2AEEB46-EFD0-444B-BCB0-CA76307BC967}"/>
    <dgm:cxn modelId="{6FE0CA85-801B-4EFE-B104-0ADF0FBBADDB}" type="presOf" srcId="{E2AEEB46-EFD0-444B-BCB0-CA76307BC967}" destId="{6A4E62D5-04DE-43B9-9DB7-EF03A1168C2A}" srcOrd="0" destOrd="0" presId="urn:microsoft.com/office/officeart/2005/8/layout/process1"/>
    <dgm:cxn modelId="{8D50AF86-9832-48A6-B658-C2F0119191E8}" type="presOf" srcId="{CF0DDA57-1514-43BF-85F5-839F23310790}" destId="{39309F23-065F-4F42-AB94-A21BC842613E}" srcOrd="1" destOrd="0" presId="urn:microsoft.com/office/officeart/2005/8/layout/process1"/>
    <dgm:cxn modelId="{22EDE798-F4D8-4FB0-8656-F71050630CAB}" type="presOf" srcId="{4FC218F5-4931-4D6B-B9EF-D1023453F687}" destId="{336DB6B4-8681-4861-86A0-C9C272B61BA7}" srcOrd="0" destOrd="0" presId="urn:microsoft.com/office/officeart/2005/8/layout/process1"/>
    <dgm:cxn modelId="{CE7230AC-9A08-4501-BA38-FBB41CE5BFF2}" srcId="{554786ED-85B6-49E1-867C-EF60D8DDAF45}" destId="{4A7281D0-C00C-473D-90B8-8E2DE179657E}" srcOrd="1" destOrd="0" parTransId="{CC916BC0-1063-47DA-AA3C-0D008B9E7C97}" sibTransId="{CF0DDA57-1514-43BF-85F5-839F23310790}"/>
    <dgm:cxn modelId="{037760B6-8050-4A81-9DBE-4056C95708A4}" srcId="{554786ED-85B6-49E1-867C-EF60D8DDAF45}" destId="{95C97D62-37E3-4C01-9FCB-7EE0A54037BE}" srcOrd="4" destOrd="0" parTransId="{0DB607E8-DDB0-4409-8CD1-DD33456364D1}" sibTransId="{1B77723E-B16E-4642-94EC-4EEDAD67007F}"/>
    <dgm:cxn modelId="{FD6DE6BE-6273-4FBF-B1D8-B53246660BAA}" type="presOf" srcId="{4FC218F5-4931-4D6B-B9EF-D1023453F687}" destId="{946A7EEF-72F8-41A2-A7FF-4CB9585352F4}" srcOrd="1" destOrd="0" presId="urn:microsoft.com/office/officeart/2005/8/layout/process1"/>
    <dgm:cxn modelId="{63B739CB-8A57-4618-A940-F00C80840AB5}" type="presOf" srcId="{CF0DDA57-1514-43BF-85F5-839F23310790}" destId="{9F8DF574-F88E-4F56-9315-4B80631FD922}" srcOrd="0" destOrd="0" presId="urn:microsoft.com/office/officeart/2005/8/layout/process1"/>
    <dgm:cxn modelId="{EA8A3BDB-2854-41FE-9485-E877259DD922}" type="presOf" srcId="{DBCF3488-193B-4C86-91C0-AFD14894A956}" destId="{DD9D82B8-209B-4D4B-9CDA-D1E418637F3D}" srcOrd="0" destOrd="0" presId="urn:microsoft.com/office/officeart/2005/8/layout/process1"/>
    <dgm:cxn modelId="{CE6A9DFA-B04D-4770-80A0-28C6EE19AFAA}" type="presOf" srcId="{4A7281D0-C00C-473D-90B8-8E2DE179657E}" destId="{5AE06C77-C895-4A16-885F-DD05FA9ECB4B}" srcOrd="0" destOrd="0" presId="urn:microsoft.com/office/officeart/2005/8/layout/process1"/>
    <dgm:cxn modelId="{D7D7EFFF-26FC-460D-8C08-A371D15260C9}" srcId="{554786ED-85B6-49E1-867C-EF60D8DDAF45}" destId="{23CC7987-F73A-48E3-99F7-C133FE36F074}" srcOrd="0" destOrd="0" parTransId="{68BBBE87-105A-4E1D-B178-8B7629EAC7F8}" sibTransId="{4FC218F5-4931-4D6B-B9EF-D1023453F687}"/>
    <dgm:cxn modelId="{CEAE5950-3670-494C-B274-0E34446D2F49}" type="presParOf" srcId="{9426B9DE-6B10-435A-B525-8AF5B0CF03F5}" destId="{7C87512C-E2AD-407F-B5F3-B73577D5398A}" srcOrd="0" destOrd="0" presId="urn:microsoft.com/office/officeart/2005/8/layout/process1"/>
    <dgm:cxn modelId="{D27BC702-2D7C-446B-96AF-8F47F75BB925}" type="presParOf" srcId="{9426B9DE-6B10-435A-B525-8AF5B0CF03F5}" destId="{336DB6B4-8681-4861-86A0-C9C272B61BA7}" srcOrd="1" destOrd="0" presId="urn:microsoft.com/office/officeart/2005/8/layout/process1"/>
    <dgm:cxn modelId="{1729BA6B-03C0-40FE-953E-11FBF9C1D86C}" type="presParOf" srcId="{336DB6B4-8681-4861-86A0-C9C272B61BA7}" destId="{946A7EEF-72F8-41A2-A7FF-4CB9585352F4}" srcOrd="0" destOrd="0" presId="urn:microsoft.com/office/officeart/2005/8/layout/process1"/>
    <dgm:cxn modelId="{45CB012B-3E99-467C-B098-928682749C97}" type="presParOf" srcId="{9426B9DE-6B10-435A-B525-8AF5B0CF03F5}" destId="{5AE06C77-C895-4A16-885F-DD05FA9ECB4B}" srcOrd="2" destOrd="0" presId="urn:microsoft.com/office/officeart/2005/8/layout/process1"/>
    <dgm:cxn modelId="{EAF1C258-7D34-45DC-A060-B1B101E8C54E}" type="presParOf" srcId="{9426B9DE-6B10-435A-B525-8AF5B0CF03F5}" destId="{9F8DF574-F88E-4F56-9315-4B80631FD922}" srcOrd="3" destOrd="0" presId="urn:microsoft.com/office/officeart/2005/8/layout/process1"/>
    <dgm:cxn modelId="{E480569E-35F0-4E35-9872-9CC0A91FCB92}" type="presParOf" srcId="{9F8DF574-F88E-4F56-9315-4B80631FD922}" destId="{39309F23-065F-4F42-AB94-A21BC842613E}" srcOrd="0" destOrd="0" presId="urn:microsoft.com/office/officeart/2005/8/layout/process1"/>
    <dgm:cxn modelId="{9A6D11DC-AD1E-4575-B44B-635971599D74}" type="presParOf" srcId="{9426B9DE-6B10-435A-B525-8AF5B0CF03F5}" destId="{DD9D82B8-209B-4D4B-9CDA-D1E418637F3D}" srcOrd="4" destOrd="0" presId="urn:microsoft.com/office/officeart/2005/8/layout/process1"/>
    <dgm:cxn modelId="{42B73B40-8A10-47A9-ACD9-6849FA4238B2}" type="presParOf" srcId="{9426B9DE-6B10-435A-B525-8AF5B0CF03F5}" destId="{6A4E62D5-04DE-43B9-9DB7-EF03A1168C2A}" srcOrd="5" destOrd="0" presId="urn:microsoft.com/office/officeart/2005/8/layout/process1"/>
    <dgm:cxn modelId="{1E15D0D5-0DE2-4DE5-BB74-C9879EBFA38E}" type="presParOf" srcId="{6A4E62D5-04DE-43B9-9DB7-EF03A1168C2A}" destId="{16061D69-7ACE-46A6-A61D-024CAE4D79DB}" srcOrd="0" destOrd="0" presId="urn:microsoft.com/office/officeart/2005/8/layout/process1"/>
    <dgm:cxn modelId="{55FE74D7-0EF5-4593-A606-1A96DCFD700C}" type="presParOf" srcId="{9426B9DE-6B10-435A-B525-8AF5B0CF03F5}" destId="{C1EB1556-2C04-40DE-83F4-E7EDFA92490E}" srcOrd="6" destOrd="0" presId="urn:microsoft.com/office/officeart/2005/8/layout/process1"/>
    <dgm:cxn modelId="{A0BE53F7-5389-47D5-A16A-4EF9AF12FC2E}" type="presParOf" srcId="{9426B9DE-6B10-435A-B525-8AF5B0CF03F5}" destId="{BE7F1CFB-CD9E-4140-97B5-B9B0B320E106}" srcOrd="7" destOrd="0" presId="urn:microsoft.com/office/officeart/2005/8/layout/process1"/>
    <dgm:cxn modelId="{A3772A8E-BF69-4189-B809-1151FA95B86F}" type="presParOf" srcId="{BE7F1CFB-CD9E-4140-97B5-B9B0B320E106}" destId="{6C1542A1-20C7-43CF-8CB9-663265E835A2}" srcOrd="0" destOrd="0" presId="urn:microsoft.com/office/officeart/2005/8/layout/process1"/>
    <dgm:cxn modelId="{2ADC5693-6FCB-4415-9F51-3B8AD815EF6B}" type="presParOf" srcId="{9426B9DE-6B10-435A-B525-8AF5B0CF03F5}" destId="{C2F53019-0262-46F1-B283-3C46AEEE59C2}"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80ED47-CAE0-4991-99AA-778E12A564E1}" type="doc">
      <dgm:prSet loTypeId="urn:microsoft.com/office/officeart/2005/8/layout/hChevron3" loCatId="process" qsTypeId="urn:microsoft.com/office/officeart/2005/8/quickstyle/simple1" qsCatId="simple" csTypeId="urn:microsoft.com/office/officeart/2005/8/colors/accent2_1" csCatId="accent2" phldr="1"/>
      <dgm:spPr/>
      <dgm:t>
        <a:bodyPr/>
        <a:lstStyle/>
        <a:p>
          <a:endParaRPr lang="en-GB"/>
        </a:p>
      </dgm:t>
    </dgm:pt>
    <dgm:pt modelId="{98F754F7-362B-4ECE-BED0-BEB814F8BC20}">
      <dgm:prSet phldrT="[Text]" custT="1"/>
      <dgm:spPr/>
      <dgm:t>
        <a:bodyPr/>
        <a:lstStyle/>
        <a:p>
          <a:r>
            <a:rPr lang="en-GB" sz="1300" b="1" dirty="0"/>
            <a:t>Writing</a:t>
          </a:r>
        </a:p>
      </dgm:t>
    </dgm:pt>
    <dgm:pt modelId="{0393109F-CC70-44AF-B945-9176C00AB176}" type="parTrans" cxnId="{288C8D8B-359D-4519-B820-248E73F46C6D}">
      <dgm:prSet/>
      <dgm:spPr/>
      <dgm:t>
        <a:bodyPr/>
        <a:lstStyle/>
        <a:p>
          <a:endParaRPr lang="en-GB"/>
        </a:p>
      </dgm:t>
    </dgm:pt>
    <dgm:pt modelId="{810B8FA2-5CAB-467C-B319-CAAE5579088A}" type="sibTrans" cxnId="{288C8D8B-359D-4519-B820-248E73F46C6D}">
      <dgm:prSet/>
      <dgm:spPr/>
      <dgm:t>
        <a:bodyPr/>
        <a:lstStyle/>
        <a:p>
          <a:endParaRPr lang="en-GB"/>
        </a:p>
      </dgm:t>
    </dgm:pt>
    <dgm:pt modelId="{E1E6C4CC-C8B0-46D0-AD93-C81CF5666FDC}">
      <dgm:prSet phldrT="[Text]" custT="1"/>
      <dgm:spPr/>
      <dgm:t>
        <a:bodyPr/>
        <a:lstStyle/>
        <a:p>
          <a:r>
            <a:rPr lang="en-GB" sz="1300" b="1" dirty="0"/>
            <a:t>Submission</a:t>
          </a:r>
        </a:p>
      </dgm:t>
    </dgm:pt>
    <dgm:pt modelId="{3E828DB7-5050-47CF-A1CB-BBBFF9021892}" type="parTrans" cxnId="{A0F80A6F-0060-4057-8CF9-0A62051FFCCE}">
      <dgm:prSet/>
      <dgm:spPr/>
      <dgm:t>
        <a:bodyPr/>
        <a:lstStyle/>
        <a:p>
          <a:endParaRPr lang="en-GB"/>
        </a:p>
      </dgm:t>
    </dgm:pt>
    <dgm:pt modelId="{AFB31033-BD18-4930-B4DA-D680DBA044F1}" type="sibTrans" cxnId="{A0F80A6F-0060-4057-8CF9-0A62051FFCCE}">
      <dgm:prSet/>
      <dgm:spPr/>
      <dgm:t>
        <a:bodyPr/>
        <a:lstStyle/>
        <a:p>
          <a:endParaRPr lang="en-GB"/>
        </a:p>
      </dgm:t>
    </dgm:pt>
    <dgm:pt modelId="{C62ED09F-BF5B-4141-8B08-B483CD5E58C4}">
      <dgm:prSet phldrT="[Text]"/>
      <dgm:spPr/>
      <dgm:t>
        <a:bodyPr/>
        <a:lstStyle/>
        <a:p>
          <a:r>
            <a:rPr lang="en-GB" b="1" dirty="0"/>
            <a:t>Feedback</a:t>
          </a:r>
        </a:p>
        <a:p>
          <a:r>
            <a:rPr lang="en-GB" b="1" dirty="0"/>
            <a:t>(Round 1)</a:t>
          </a:r>
        </a:p>
      </dgm:t>
    </dgm:pt>
    <dgm:pt modelId="{5DA6DF73-3BED-4F49-B68D-BEE33265DA61}" type="parTrans" cxnId="{A80C0CE0-E864-4699-8840-BD1946325E28}">
      <dgm:prSet/>
      <dgm:spPr/>
      <dgm:t>
        <a:bodyPr/>
        <a:lstStyle/>
        <a:p>
          <a:endParaRPr lang="en-GB"/>
        </a:p>
      </dgm:t>
    </dgm:pt>
    <dgm:pt modelId="{9293BB3F-ACE0-454F-A2CA-851AC8C7C77D}" type="sibTrans" cxnId="{A80C0CE0-E864-4699-8840-BD1946325E28}">
      <dgm:prSet/>
      <dgm:spPr/>
      <dgm:t>
        <a:bodyPr/>
        <a:lstStyle/>
        <a:p>
          <a:endParaRPr lang="en-GB"/>
        </a:p>
      </dgm:t>
    </dgm:pt>
    <dgm:pt modelId="{02C1B5F3-D595-48A0-861C-2CDE6A86BEFB}">
      <dgm:prSet phldrT="[Text]"/>
      <dgm:spPr/>
      <dgm:t>
        <a:bodyPr/>
        <a:lstStyle/>
        <a:p>
          <a:r>
            <a:rPr lang="en-GB" b="1" dirty="0"/>
            <a:t>Revision &amp; Resubmission</a:t>
          </a:r>
        </a:p>
      </dgm:t>
    </dgm:pt>
    <dgm:pt modelId="{C974CB5B-AFC1-4563-9CD5-E2433F022E3D}" type="parTrans" cxnId="{351DAD37-7DF6-465E-95D1-D2EA24F4C221}">
      <dgm:prSet/>
      <dgm:spPr/>
      <dgm:t>
        <a:bodyPr/>
        <a:lstStyle/>
        <a:p>
          <a:endParaRPr lang="en-GB"/>
        </a:p>
      </dgm:t>
    </dgm:pt>
    <dgm:pt modelId="{30EB2D5E-87C1-46F7-91FA-363A47F489A9}" type="sibTrans" cxnId="{351DAD37-7DF6-465E-95D1-D2EA24F4C221}">
      <dgm:prSet/>
      <dgm:spPr/>
      <dgm:t>
        <a:bodyPr/>
        <a:lstStyle/>
        <a:p>
          <a:endParaRPr lang="en-GB"/>
        </a:p>
      </dgm:t>
    </dgm:pt>
    <dgm:pt modelId="{4E2BF7D4-6904-4BCD-9055-AC7D1E7BBB1E}">
      <dgm:prSet phldrT="[Text]"/>
      <dgm:spPr/>
      <dgm:t>
        <a:bodyPr/>
        <a:lstStyle/>
        <a:p>
          <a:r>
            <a:rPr lang="en-GB" b="1" dirty="0"/>
            <a:t>Spreadsheet Record</a:t>
          </a:r>
        </a:p>
      </dgm:t>
    </dgm:pt>
    <dgm:pt modelId="{C09A14CB-6928-4D16-9E87-72A1A38A4782}" type="parTrans" cxnId="{DA20F18A-DE2B-49BF-93F6-A5A3F5DAC39B}">
      <dgm:prSet/>
      <dgm:spPr/>
      <dgm:t>
        <a:bodyPr/>
        <a:lstStyle/>
        <a:p>
          <a:endParaRPr lang="en-GB"/>
        </a:p>
      </dgm:t>
    </dgm:pt>
    <dgm:pt modelId="{A1A2EF00-FBB2-4BDB-844D-E67865C740E3}" type="sibTrans" cxnId="{DA20F18A-DE2B-49BF-93F6-A5A3F5DAC39B}">
      <dgm:prSet/>
      <dgm:spPr/>
      <dgm:t>
        <a:bodyPr/>
        <a:lstStyle/>
        <a:p>
          <a:endParaRPr lang="en-GB"/>
        </a:p>
      </dgm:t>
    </dgm:pt>
    <dgm:pt modelId="{1D2D3C36-4F7A-4CCD-BB19-EF7F287D8C05}">
      <dgm:prSet phldrT="[Text]"/>
      <dgm:spPr/>
      <dgm:t>
        <a:bodyPr/>
        <a:lstStyle/>
        <a:p>
          <a:r>
            <a:rPr lang="en-GB" b="1" dirty="0"/>
            <a:t>Feedback with DDL mediation </a:t>
          </a:r>
        </a:p>
        <a:p>
          <a:r>
            <a:rPr lang="en-GB" b="1" dirty="0"/>
            <a:t>(Round 2 &amp;3)</a:t>
          </a:r>
        </a:p>
      </dgm:t>
    </dgm:pt>
    <dgm:pt modelId="{A20A5D0C-DE11-4C2F-A9E2-F5C240EA6975}" type="parTrans" cxnId="{0B9D2F17-7F21-456E-B04F-864564B13B94}">
      <dgm:prSet/>
      <dgm:spPr/>
      <dgm:t>
        <a:bodyPr/>
        <a:lstStyle/>
        <a:p>
          <a:endParaRPr lang="en-GB"/>
        </a:p>
      </dgm:t>
    </dgm:pt>
    <dgm:pt modelId="{F696A1CB-85B1-4AFB-BEE1-189AFF088BE7}" type="sibTrans" cxnId="{0B9D2F17-7F21-456E-B04F-864564B13B94}">
      <dgm:prSet/>
      <dgm:spPr/>
      <dgm:t>
        <a:bodyPr/>
        <a:lstStyle/>
        <a:p>
          <a:endParaRPr lang="en-GB"/>
        </a:p>
      </dgm:t>
    </dgm:pt>
    <dgm:pt modelId="{F70856DE-58AD-4F24-B713-91070CBBFDEE}" type="pres">
      <dgm:prSet presAssocID="{2580ED47-CAE0-4991-99AA-778E12A564E1}" presName="Name0" presStyleCnt="0">
        <dgm:presLayoutVars>
          <dgm:dir/>
          <dgm:resizeHandles val="exact"/>
        </dgm:presLayoutVars>
      </dgm:prSet>
      <dgm:spPr/>
    </dgm:pt>
    <dgm:pt modelId="{6D1C198C-BAA0-4E82-AAC5-F2CE541F77D5}" type="pres">
      <dgm:prSet presAssocID="{98F754F7-362B-4ECE-BED0-BEB814F8BC20}" presName="parTxOnly" presStyleLbl="node1" presStyleIdx="0" presStyleCnt="6" custScaleX="69200">
        <dgm:presLayoutVars>
          <dgm:bulletEnabled val="1"/>
        </dgm:presLayoutVars>
      </dgm:prSet>
      <dgm:spPr/>
    </dgm:pt>
    <dgm:pt modelId="{37E76D7C-8424-4AF7-8684-F12E07F09AF7}" type="pres">
      <dgm:prSet presAssocID="{810B8FA2-5CAB-467C-B319-CAAE5579088A}" presName="parSpace" presStyleCnt="0"/>
      <dgm:spPr/>
    </dgm:pt>
    <dgm:pt modelId="{72EDAC66-1C68-4D25-AB85-49BBCE9D2E16}" type="pres">
      <dgm:prSet presAssocID="{E1E6C4CC-C8B0-46D0-AD93-C81CF5666FDC}" presName="parTxOnly" presStyleLbl="node1" presStyleIdx="1" presStyleCnt="6" custScaleX="88033">
        <dgm:presLayoutVars>
          <dgm:bulletEnabled val="1"/>
        </dgm:presLayoutVars>
      </dgm:prSet>
      <dgm:spPr/>
    </dgm:pt>
    <dgm:pt modelId="{7A0C06EC-80EC-4058-97C7-F256722E09B5}" type="pres">
      <dgm:prSet presAssocID="{AFB31033-BD18-4930-B4DA-D680DBA044F1}" presName="parSpace" presStyleCnt="0"/>
      <dgm:spPr/>
    </dgm:pt>
    <dgm:pt modelId="{E4F74702-C0B2-48FD-96C2-66673BCC86F8}" type="pres">
      <dgm:prSet presAssocID="{C62ED09F-BF5B-4141-8B08-B483CD5E58C4}" presName="parTxOnly" presStyleLbl="node1" presStyleIdx="2" presStyleCnt="6" custScaleX="132676" custLinFactNeighborX="-10012" custLinFactNeighborY="-58248">
        <dgm:presLayoutVars>
          <dgm:bulletEnabled val="1"/>
        </dgm:presLayoutVars>
      </dgm:prSet>
      <dgm:spPr/>
    </dgm:pt>
    <dgm:pt modelId="{64CE04B6-7BBC-4C60-A037-770A7F245F4D}" type="pres">
      <dgm:prSet presAssocID="{9293BB3F-ACE0-454F-A2CA-851AC8C7C77D}" presName="parSpace" presStyleCnt="0"/>
      <dgm:spPr/>
    </dgm:pt>
    <dgm:pt modelId="{7848DD68-AAA8-4D97-8EE9-9771CE00A789}" type="pres">
      <dgm:prSet presAssocID="{02C1B5F3-D595-48A0-861C-2CDE6A86BEFB}" presName="parTxOnly" presStyleLbl="node1" presStyleIdx="3" presStyleCnt="6" custScaleX="85326">
        <dgm:presLayoutVars>
          <dgm:bulletEnabled val="1"/>
        </dgm:presLayoutVars>
      </dgm:prSet>
      <dgm:spPr/>
    </dgm:pt>
    <dgm:pt modelId="{B4727419-5595-4876-9EF6-EB5D112D5C3D}" type="pres">
      <dgm:prSet presAssocID="{30EB2D5E-87C1-46F7-91FA-363A47F489A9}" presName="parSpace" presStyleCnt="0"/>
      <dgm:spPr/>
    </dgm:pt>
    <dgm:pt modelId="{33C6C25D-2220-4C25-98C0-7D5FFDCB2BE4}" type="pres">
      <dgm:prSet presAssocID="{4E2BF7D4-6904-4BCD-9055-AC7D1E7BBB1E}" presName="parTxOnly" presStyleLbl="node1" presStyleIdx="4" presStyleCnt="6">
        <dgm:presLayoutVars>
          <dgm:bulletEnabled val="1"/>
        </dgm:presLayoutVars>
      </dgm:prSet>
      <dgm:spPr/>
    </dgm:pt>
    <dgm:pt modelId="{1E8F17B8-EEAB-45A1-995D-E7380A0C58CA}" type="pres">
      <dgm:prSet presAssocID="{A1A2EF00-FBB2-4BDB-844D-E67865C740E3}" presName="parSpace" presStyleCnt="0"/>
      <dgm:spPr/>
    </dgm:pt>
    <dgm:pt modelId="{046233D9-9A3C-4BED-8821-1191042D2AD0}" type="pres">
      <dgm:prSet presAssocID="{1D2D3C36-4F7A-4CCD-BB19-EF7F287D8C05}" presName="parTxOnly" presStyleLbl="node1" presStyleIdx="5" presStyleCnt="6" custScaleX="132676" custLinFactX="-200000" custLinFactNeighborX="-299905" custLinFactNeighborY="46066">
        <dgm:presLayoutVars>
          <dgm:bulletEnabled val="1"/>
        </dgm:presLayoutVars>
      </dgm:prSet>
      <dgm:spPr/>
    </dgm:pt>
  </dgm:ptLst>
  <dgm:cxnLst>
    <dgm:cxn modelId="{894FD40E-E180-4A8F-8A6D-F10CFEB51893}" type="presOf" srcId="{02C1B5F3-D595-48A0-861C-2CDE6A86BEFB}" destId="{7848DD68-AAA8-4D97-8EE9-9771CE00A789}" srcOrd="0" destOrd="0" presId="urn:microsoft.com/office/officeart/2005/8/layout/hChevron3"/>
    <dgm:cxn modelId="{0B9D2F17-7F21-456E-B04F-864564B13B94}" srcId="{2580ED47-CAE0-4991-99AA-778E12A564E1}" destId="{1D2D3C36-4F7A-4CCD-BB19-EF7F287D8C05}" srcOrd="5" destOrd="0" parTransId="{A20A5D0C-DE11-4C2F-A9E2-F5C240EA6975}" sibTransId="{F696A1CB-85B1-4AFB-BEE1-189AFF088BE7}"/>
    <dgm:cxn modelId="{B29C3B1B-C4FF-421C-92EF-D3943F6DF476}" type="presOf" srcId="{4E2BF7D4-6904-4BCD-9055-AC7D1E7BBB1E}" destId="{33C6C25D-2220-4C25-98C0-7D5FFDCB2BE4}" srcOrd="0" destOrd="0" presId="urn:microsoft.com/office/officeart/2005/8/layout/hChevron3"/>
    <dgm:cxn modelId="{351DAD37-7DF6-465E-95D1-D2EA24F4C221}" srcId="{2580ED47-CAE0-4991-99AA-778E12A564E1}" destId="{02C1B5F3-D595-48A0-861C-2CDE6A86BEFB}" srcOrd="3" destOrd="0" parTransId="{C974CB5B-AFC1-4563-9CD5-E2433F022E3D}" sibTransId="{30EB2D5E-87C1-46F7-91FA-363A47F489A9}"/>
    <dgm:cxn modelId="{6A14D345-E7BD-44B1-88BC-5E079D781C97}" type="presOf" srcId="{C62ED09F-BF5B-4141-8B08-B483CD5E58C4}" destId="{E4F74702-C0B2-48FD-96C2-66673BCC86F8}" srcOrd="0" destOrd="0" presId="urn:microsoft.com/office/officeart/2005/8/layout/hChevron3"/>
    <dgm:cxn modelId="{FF416969-D881-422B-927F-F13F7AE3FAA7}" type="presOf" srcId="{98F754F7-362B-4ECE-BED0-BEB814F8BC20}" destId="{6D1C198C-BAA0-4E82-AAC5-F2CE541F77D5}" srcOrd="0" destOrd="0" presId="urn:microsoft.com/office/officeart/2005/8/layout/hChevron3"/>
    <dgm:cxn modelId="{A0F80A6F-0060-4057-8CF9-0A62051FFCCE}" srcId="{2580ED47-CAE0-4991-99AA-778E12A564E1}" destId="{E1E6C4CC-C8B0-46D0-AD93-C81CF5666FDC}" srcOrd="1" destOrd="0" parTransId="{3E828DB7-5050-47CF-A1CB-BBBFF9021892}" sibTransId="{AFB31033-BD18-4930-B4DA-D680DBA044F1}"/>
    <dgm:cxn modelId="{DA20F18A-DE2B-49BF-93F6-A5A3F5DAC39B}" srcId="{2580ED47-CAE0-4991-99AA-778E12A564E1}" destId="{4E2BF7D4-6904-4BCD-9055-AC7D1E7BBB1E}" srcOrd="4" destOrd="0" parTransId="{C09A14CB-6928-4D16-9E87-72A1A38A4782}" sibTransId="{A1A2EF00-FBB2-4BDB-844D-E67865C740E3}"/>
    <dgm:cxn modelId="{288C8D8B-359D-4519-B820-248E73F46C6D}" srcId="{2580ED47-CAE0-4991-99AA-778E12A564E1}" destId="{98F754F7-362B-4ECE-BED0-BEB814F8BC20}" srcOrd="0" destOrd="0" parTransId="{0393109F-CC70-44AF-B945-9176C00AB176}" sibTransId="{810B8FA2-5CAB-467C-B319-CAAE5579088A}"/>
    <dgm:cxn modelId="{FEB7E0CF-8E91-4DC3-9E2F-76F3DAD096A1}" type="presOf" srcId="{2580ED47-CAE0-4991-99AA-778E12A564E1}" destId="{F70856DE-58AD-4F24-B713-91070CBBFDEE}" srcOrd="0" destOrd="0" presId="urn:microsoft.com/office/officeart/2005/8/layout/hChevron3"/>
    <dgm:cxn modelId="{3BDE36D9-C374-4569-BE94-3ECD9C614978}" type="presOf" srcId="{1D2D3C36-4F7A-4CCD-BB19-EF7F287D8C05}" destId="{046233D9-9A3C-4BED-8821-1191042D2AD0}" srcOrd="0" destOrd="0" presId="urn:microsoft.com/office/officeart/2005/8/layout/hChevron3"/>
    <dgm:cxn modelId="{A80C0CE0-E864-4699-8840-BD1946325E28}" srcId="{2580ED47-CAE0-4991-99AA-778E12A564E1}" destId="{C62ED09F-BF5B-4141-8B08-B483CD5E58C4}" srcOrd="2" destOrd="0" parTransId="{5DA6DF73-3BED-4F49-B68D-BEE33265DA61}" sibTransId="{9293BB3F-ACE0-454F-A2CA-851AC8C7C77D}"/>
    <dgm:cxn modelId="{2BFFE6E9-4528-48DD-987A-12265C66403E}" type="presOf" srcId="{E1E6C4CC-C8B0-46D0-AD93-C81CF5666FDC}" destId="{72EDAC66-1C68-4D25-AB85-49BBCE9D2E16}" srcOrd="0" destOrd="0" presId="urn:microsoft.com/office/officeart/2005/8/layout/hChevron3"/>
    <dgm:cxn modelId="{47EA3116-6D69-476C-9DA9-EC43B6447BB2}" type="presParOf" srcId="{F70856DE-58AD-4F24-B713-91070CBBFDEE}" destId="{6D1C198C-BAA0-4E82-AAC5-F2CE541F77D5}" srcOrd="0" destOrd="0" presId="urn:microsoft.com/office/officeart/2005/8/layout/hChevron3"/>
    <dgm:cxn modelId="{60A54622-5223-477B-8D98-6AE4C437EB9C}" type="presParOf" srcId="{F70856DE-58AD-4F24-B713-91070CBBFDEE}" destId="{37E76D7C-8424-4AF7-8684-F12E07F09AF7}" srcOrd="1" destOrd="0" presId="urn:microsoft.com/office/officeart/2005/8/layout/hChevron3"/>
    <dgm:cxn modelId="{7463D841-1212-456A-9691-D53627FBE0C7}" type="presParOf" srcId="{F70856DE-58AD-4F24-B713-91070CBBFDEE}" destId="{72EDAC66-1C68-4D25-AB85-49BBCE9D2E16}" srcOrd="2" destOrd="0" presId="urn:microsoft.com/office/officeart/2005/8/layout/hChevron3"/>
    <dgm:cxn modelId="{EF85AC76-98B3-41F0-ACAD-51BE973E7462}" type="presParOf" srcId="{F70856DE-58AD-4F24-B713-91070CBBFDEE}" destId="{7A0C06EC-80EC-4058-97C7-F256722E09B5}" srcOrd="3" destOrd="0" presId="urn:microsoft.com/office/officeart/2005/8/layout/hChevron3"/>
    <dgm:cxn modelId="{957CD538-5894-40EC-B572-C379A2C279CA}" type="presParOf" srcId="{F70856DE-58AD-4F24-B713-91070CBBFDEE}" destId="{E4F74702-C0B2-48FD-96C2-66673BCC86F8}" srcOrd="4" destOrd="0" presId="urn:microsoft.com/office/officeart/2005/8/layout/hChevron3"/>
    <dgm:cxn modelId="{25F769D2-DFB0-4588-8DF5-A2D31EC6DA79}" type="presParOf" srcId="{F70856DE-58AD-4F24-B713-91070CBBFDEE}" destId="{64CE04B6-7BBC-4C60-A037-770A7F245F4D}" srcOrd="5" destOrd="0" presId="urn:microsoft.com/office/officeart/2005/8/layout/hChevron3"/>
    <dgm:cxn modelId="{7B4136B5-CDB0-4121-AA2B-1C6179800664}" type="presParOf" srcId="{F70856DE-58AD-4F24-B713-91070CBBFDEE}" destId="{7848DD68-AAA8-4D97-8EE9-9771CE00A789}" srcOrd="6" destOrd="0" presId="urn:microsoft.com/office/officeart/2005/8/layout/hChevron3"/>
    <dgm:cxn modelId="{8D767997-0DE7-4454-8FD8-F0B3C30DA86B}" type="presParOf" srcId="{F70856DE-58AD-4F24-B713-91070CBBFDEE}" destId="{B4727419-5595-4876-9EF6-EB5D112D5C3D}" srcOrd="7" destOrd="0" presId="urn:microsoft.com/office/officeart/2005/8/layout/hChevron3"/>
    <dgm:cxn modelId="{036B1829-CF4F-4FD1-A43A-261B1997795B}" type="presParOf" srcId="{F70856DE-58AD-4F24-B713-91070CBBFDEE}" destId="{33C6C25D-2220-4C25-98C0-7D5FFDCB2BE4}" srcOrd="8" destOrd="0" presId="urn:microsoft.com/office/officeart/2005/8/layout/hChevron3"/>
    <dgm:cxn modelId="{95379B39-8712-4874-B4E7-5345B0840899}" type="presParOf" srcId="{F70856DE-58AD-4F24-B713-91070CBBFDEE}" destId="{1E8F17B8-EEAB-45A1-995D-E7380A0C58CA}" srcOrd="9" destOrd="0" presId="urn:microsoft.com/office/officeart/2005/8/layout/hChevron3"/>
    <dgm:cxn modelId="{EEF35B21-DC6D-4F24-AAFA-2F8F5137E90A}" type="presParOf" srcId="{F70856DE-58AD-4F24-B713-91070CBBFDEE}" destId="{046233D9-9A3C-4BED-8821-1191042D2AD0}" srcOrd="10"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7512C-E2AD-407F-B5F3-B73577D5398A}">
      <dsp:nvSpPr>
        <dsp:cNvPr id="0" name=""/>
        <dsp:cNvSpPr/>
      </dsp:nvSpPr>
      <dsp:spPr>
        <a:xfrm>
          <a:off x="4438"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Round 1 (Typical Material)</a:t>
          </a:r>
        </a:p>
      </dsp:txBody>
      <dsp:txXfrm>
        <a:off x="44628" y="1838364"/>
        <a:ext cx="1295585" cy="1291822"/>
      </dsp:txXfrm>
    </dsp:sp>
    <dsp:sp modelId="{336DB6B4-8681-4861-86A0-C9C272B61BA7}">
      <dsp:nvSpPr>
        <dsp:cNvPr id="0" name=""/>
        <dsp:cNvSpPr/>
      </dsp:nvSpPr>
      <dsp:spPr>
        <a:xfrm>
          <a:off x="1518000"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518000" y="2381904"/>
        <a:ext cx="204193" cy="204743"/>
      </dsp:txXfrm>
    </dsp:sp>
    <dsp:sp modelId="{5AE06C77-C895-4A16-885F-DD05FA9ECB4B}">
      <dsp:nvSpPr>
        <dsp:cNvPr id="0" name=""/>
        <dsp:cNvSpPr/>
      </dsp:nvSpPr>
      <dsp:spPr>
        <a:xfrm>
          <a:off x="1930789"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Round 2 (DDL)</a:t>
          </a:r>
        </a:p>
      </dsp:txBody>
      <dsp:txXfrm>
        <a:off x="1970979" y="1838364"/>
        <a:ext cx="1295585" cy="1291822"/>
      </dsp:txXfrm>
    </dsp:sp>
    <dsp:sp modelId="{9F8DF574-F88E-4F56-9315-4B80631FD922}">
      <dsp:nvSpPr>
        <dsp:cNvPr id="0" name=""/>
        <dsp:cNvSpPr/>
      </dsp:nvSpPr>
      <dsp:spPr>
        <a:xfrm>
          <a:off x="3444351"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444351" y="2381904"/>
        <a:ext cx="204193" cy="204743"/>
      </dsp:txXfrm>
    </dsp:sp>
    <dsp:sp modelId="{DD9D82B8-209B-4D4B-9CDA-D1E418637F3D}">
      <dsp:nvSpPr>
        <dsp:cNvPr id="0" name=""/>
        <dsp:cNvSpPr/>
      </dsp:nvSpPr>
      <dsp:spPr>
        <a:xfrm>
          <a:off x="3857141"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Round 3 (DDL + Typical Material)</a:t>
          </a:r>
        </a:p>
      </dsp:txBody>
      <dsp:txXfrm>
        <a:off x="3897331" y="1838364"/>
        <a:ext cx="1295585" cy="1291822"/>
      </dsp:txXfrm>
    </dsp:sp>
    <dsp:sp modelId="{6A4E62D5-04DE-43B9-9DB7-EF03A1168C2A}">
      <dsp:nvSpPr>
        <dsp:cNvPr id="0" name=""/>
        <dsp:cNvSpPr/>
      </dsp:nvSpPr>
      <dsp:spPr>
        <a:xfrm>
          <a:off x="5370703"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5370703" y="2381904"/>
        <a:ext cx="204193" cy="204743"/>
      </dsp:txXfrm>
    </dsp:sp>
    <dsp:sp modelId="{C1EB1556-2C04-40DE-83F4-E7EDFA92490E}">
      <dsp:nvSpPr>
        <dsp:cNvPr id="0" name=""/>
        <dsp:cNvSpPr/>
      </dsp:nvSpPr>
      <dsp:spPr>
        <a:xfrm>
          <a:off x="5783492"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kern="1200" dirty="0"/>
            <a:t>Online Questionnaire</a:t>
          </a:r>
        </a:p>
      </dsp:txBody>
      <dsp:txXfrm>
        <a:off x="5823682" y="1838364"/>
        <a:ext cx="1295585" cy="1291822"/>
      </dsp:txXfrm>
    </dsp:sp>
    <dsp:sp modelId="{BE7F1CFB-CD9E-4140-97B5-B9B0B320E106}">
      <dsp:nvSpPr>
        <dsp:cNvPr id="0" name=""/>
        <dsp:cNvSpPr/>
      </dsp:nvSpPr>
      <dsp:spPr>
        <a:xfrm>
          <a:off x="7297054"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7297054" y="2381904"/>
        <a:ext cx="204193" cy="204743"/>
      </dsp:txXfrm>
    </dsp:sp>
    <dsp:sp modelId="{C2F53019-0262-46F1-B283-3C46AEEE59C2}">
      <dsp:nvSpPr>
        <dsp:cNvPr id="0" name=""/>
        <dsp:cNvSpPr/>
      </dsp:nvSpPr>
      <dsp:spPr>
        <a:xfrm>
          <a:off x="7709844"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Stimulated Recall &amp; Teacher Interview</a:t>
          </a:r>
        </a:p>
      </dsp:txBody>
      <dsp:txXfrm>
        <a:off x="7750034" y="1838364"/>
        <a:ext cx="1295585" cy="12918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C198C-BAA0-4E82-AAC5-F2CE541F77D5}">
      <dsp:nvSpPr>
        <dsp:cNvPr id="0" name=""/>
        <dsp:cNvSpPr/>
      </dsp:nvSpPr>
      <dsp:spPr>
        <a:xfrm>
          <a:off x="3043" y="1593455"/>
          <a:ext cx="1517364" cy="877089"/>
        </a:xfrm>
        <a:prstGeom prst="homePlat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GB" sz="1300" b="1" kern="1200" dirty="0"/>
            <a:t>Writing</a:t>
          </a:r>
        </a:p>
      </dsp:txBody>
      <dsp:txXfrm>
        <a:off x="3043" y="1593455"/>
        <a:ext cx="1298092" cy="877089"/>
      </dsp:txXfrm>
    </dsp:sp>
    <dsp:sp modelId="{72EDAC66-1C68-4D25-AB85-49BBCE9D2E16}">
      <dsp:nvSpPr>
        <dsp:cNvPr id="0" name=""/>
        <dsp:cNvSpPr/>
      </dsp:nvSpPr>
      <dsp:spPr>
        <a:xfrm>
          <a:off x="1081862" y="1593455"/>
          <a:ext cx="1930319"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GB" sz="1300" b="1" kern="1200" dirty="0"/>
            <a:t>Submission</a:t>
          </a:r>
        </a:p>
      </dsp:txBody>
      <dsp:txXfrm>
        <a:off x="1520407" y="1593455"/>
        <a:ext cx="1053230" cy="877089"/>
      </dsp:txXfrm>
    </dsp:sp>
    <dsp:sp modelId="{E4F74702-C0B2-48FD-96C2-66673BCC86F8}">
      <dsp:nvSpPr>
        <dsp:cNvPr id="0" name=""/>
        <dsp:cNvSpPr/>
      </dsp:nvSpPr>
      <dsp:spPr>
        <a:xfrm>
          <a:off x="2529730" y="1082568"/>
          <a:ext cx="2909216"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Feedback</a:t>
          </a:r>
        </a:p>
        <a:p>
          <a:pPr marL="0" lvl="0" indent="0" algn="ctr" defTabSz="533400">
            <a:lnSpc>
              <a:spcPct val="90000"/>
            </a:lnSpc>
            <a:spcBef>
              <a:spcPct val="0"/>
            </a:spcBef>
            <a:spcAft>
              <a:spcPct val="35000"/>
            </a:spcAft>
            <a:buNone/>
          </a:pPr>
          <a:r>
            <a:rPr lang="en-GB" sz="1200" b="1" kern="1200" dirty="0"/>
            <a:t>(Round 1)</a:t>
          </a:r>
        </a:p>
      </dsp:txBody>
      <dsp:txXfrm>
        <a:off x="2968275" y="1082568"/>
        <a:ext cx="2032127" cy="877089"/>
      </dsp:txXfrm>
    </dsp:sp>
    <dsp:sp modelId="{7848DD68-AAA8-4D97-8EE9-9771CE00A789}">
      <dsp:nvSpPr>
        <dsp:cNvPr id="0" name=""/>
        <dsp:cNvSpPr/>
      </dsp:nvSpPr>
      <dsp:spPr>
        <a:xfrm>
          <a:off x="5044309" y="1593455"/>
          <a:ext cx="1870962"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Revision &amp; Resubmission</a:t>
          </a:r>
        </a:p>
      </dsp:txBody>
      <dsp:txXfrm>
        <a:off x="5482854" y="1593455"/>
        <a:ext cx="993873" cy="877089"/>
      </dsp:txXfrm>
    </dsp:sp>
    <dsp:sp modelId="{33C6C25D-2220-4C25-98C0-7D5FFDCB2BE4}">
      <dsp:nvSpPr>
        <dsp:cNvPr id="0" name=""/>
        <dsp:cNvSpPr/>
      </dsp:nvSpPr>
      <dsp:spPr>
        <a:xfrm>
          <a:off x="6476727" y="1593455"/>
          <a:ext cx="2192722"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Spreadsheet Record</a:t>
          </a:r>
        </a:p>
      </dsp:txBody>
      <dsp:txXfrm>
        <a:off x="6915272" y="1593455"/>
        <a:ext cx="1315633" cy="877089"/>
      </dsp:txXfrm>
    </dsp:sp>
    <dsp:sp modelId="{046233D9-9A3C-4BED-8821-1191042D2AD0}">
      <dsp:nvSpPr>
        <dsp:cNvPr id="0" name=""/>
        <dsp:cNvSpPr/>
      </dsp:nvSpPr>
      <dsp:spPr>
        <a:xfrm>
          <a:off x="2530243" y="1997495"/>
          <a:ext cx="2909216"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Feedback with DDL mediation </a:t>
          </a:r>
        </a:p>
        <a:p>
          <a:pPr marL="0" lvl="0" indent="0" algn="ctr" defTabSz="533400">
            <a:lnSpc>
              <a:spcPct val="90000"/>
            </a:lnSpc>
            <a:spcBef>
              <a:spcPct val="0"/>
            </a:spcBef>
            <a:spcAft>
              <a:spcPct val="35000"/>
            </a:spcAft>
            <a:buNone/>
          </a:pPr>
          <a:r>
            <a:rPr lang="en-GB" sz="1200" b="1" kern="1200" dirty="0"/>
            <a:t>(Round 2 &amp;3)</a:t>
          </a:r>
        </a:p>
      </dsp:txBody>
      <dsp:txXfrm>
        <a:off x="2968788" y="1997495"/>
        <a:ext cx="2032127" cy="8770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F070E-32F0-4B55-AD6E-3582D4EEC251}">
      <dsp:nvSpPr>
        <dsp:cNvPr id="0" name=""/>
        <dsp:cNvSpPr/>
      </dsp:nvSpPr>
      <dsp:spPr>
        <a:xfrm rot="16200000">
          <a:off x="508000" y="-508000"/>
          <a:ext cx="2032000" cy="3048000"/>
        </a:xfrm>
        <a:prstGeom prst="round1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a:t>Error type interpretation</a:t>
          </a:r>
        </a:p>
      </dsp:txBody>
      <dsp:txXfrm rot="5400000">
        <a:off x="0" y="0"/>
        <a:ext cx="3048000" cy="1524000"/>
      </dsp:txXfrm>
    </dsp:sp>
    <dsp:sp modelId="{1512C15E-86CF-4A87-9BFD-3633889753C9}">
      <dsp:nvSpPr>
        <dsp:cNvPr id="0" name=""/>
        <dsp:cNvSpPr/>
      </dsp:nvSpPr>
      <dsp:spPr>
        <a:xfrm>
          <a:off x="3048000" y="0"/>
          <a:ext cx="3048000" cy="2032000"/>
        </a:xfrm>
        <a:prstGeom prst="round1Rect">
          <a:avLst/>
        </a:prstGeom>
        <a:solidFill>
          <a:schemeClr val="accent2">
            <a:shade val="80000"/>
            <a:hueOff val="-11957"/>
            <a:satOff val="-1341"/>
            <a:lumOff val="85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a:t>Sequence of referencing</a:t>
          </a:r>
        </a:p>
      </dsp:txBody>
      <dsp:txXfrm>
        <a:off x="3048000" y="0"/>
        <a:ext cx="3048000" cy="1524000"/>
      </dsp:txXfrm>
    </dsp:sp>
    <dsp:sp modelId="{8B0ADB7E-37AA-4851-80EB-43EB19222278}">
      <dsp:nvSpPr>
        <dsp:cNvPr id="0" name=""/>
        <dsp:cNvSpPr/>
      </dsp:nvSpPr>
      <dsp:spPr>
        <a:xfrm rot="10800000">
          <a:off x="0" y="2032000"/>
          <a:ext cx="3048000" cy="2032000"/>
        </a:xfrm>
        <a:prstGeom prst="round1Rect">
          <a:avLst/>
        </a:prstGeom>
        <a:solidFill>
          <a:schemeClr val="accent2">
            <a:shade val="80000"/>
            <a:hueOff val="-23915"/>
            <a:satOff val="-2683"/>
            <a:lumOff val="171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a:t>Most useful referencing resource</a:t>
          </a:r>
        </a:p>
      </dsp:txBody>
      <dsp:txXfrm rot="10800000">
        <a:off x="0" y="2539999"/>
        <a:ext cx="3048000" cy="1524000"/>
      </dsp:txXfrm>
    </dsp:sp>
    <dsp:sp modelId="{CE3C9258-E60B-4E8A-B4D1-46729C4620DA}">
      <dsp:nvSpPr>
        <dsp:cNvPr id="0" name=""/>
        <dsp:cNvSpPr/>
      </dsp:nvSpPr>
      <dsp:spPr>
        <a:xfrm rot="5400000">
          <a:off x="3556000" y="1523999"/>
          <a:ext cx="2032000" cy="3048000"/>
        </a:xfrm>
        <a:prstGeom prst="round1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Final correction </a:t>
          </a:r>
        </a:p>
      </dsp:txBody>
      <dsp:txXfrm rot="-5400000">
        <a:off x="3048000" y="2539999"/>
        <a:ext cx="3048000" cy="1524000"/>
      </dsp:txXfrm>
    </dsp:sp>
    <dsp:sp modelId="{E0F04E7D-3836-467D-AF54-A3C02A710BEB}">
      <dsp:nvSpPr>
        <dsp:cNvPr id="0" name=""/>
        <dsp:cNvSpPr/>
      </dsp:nvSpPr>
      <dsp:spPr>
        <a:xfrm>
          <a:off x="2133600" y="1523999"/>
          <a:ext cx="1828800" cy="1016000"/>
        </a:xfrm>
        <a:prstGeom prst="roundRect">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Calibri" pitchFamily="80" charset="0"/>
            </a:rPr>
            <a:t>Error Correction Spreadsheet</a:t>
          </a:r>
          <a:endParaRPr lang="en-GB" sz="1900" kern="1200"/>
        </a:p>
      </dsp:txBody>
      <dsp:txXfrm>
        <a:off x="2183197" y="1573596"/>
        <a:ext cx="1729606" cy="9168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7512C-E2AD-407F-B5F3-B73577D5398A}">
      <dsp:nvSpPr>
        <dsp:cNvPr id="0" name=""/>
        <dsp:cNvSpPr/>
      </dsp:nvSpPr>
      <dsp:spPr>
        <a:xfrm>
          <a:off x="4438"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Round 1 (Typical Material)</a:t>
          </a:r>
        </a:p>
      </dsp:txBody>
      <dsp:txXfrm>
        <a:off x="44628" y="1838364"/>
        <a:ext cx="1295585" cy="1291822"/>
      </dsp:txXfrm>
    </dsp:sp>
    <dsp:sp modelId="{336DB6B4-8681-4861-86A0-C9C272B61BA7}">
      <dsp:nvSpPr>
        <dsp:cNvPr id="0" name=""/>
        <dsp:cNvSpPr/>
      </dsp:nvSpPr>
      <dsp:spPr>
        <a:xfrm>
          <a:off x="1518000"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518000" y="2381904"/>
        <a:ext cx="204193" cy="204743"/>
      </dsp:txXfrm>
    </dsp:sp>
    <dsp:sp modelId="{5AE06C77-C895-4A16-885F-DD05FA9ECB4B}">
      <dsp:nvSpPr>
        <dsp:cNvPr id="0" name=""/>
        <dsp:cNvSpPr/>
      </dsp:nvSpPr>
      <dsp:spPr>
        <a:xfrm>
          <a:off x="1930789"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Round 2 (DDL)</a:t>
          </a:r>
        </a:p>
      </dsp:txBody>
      <dsp:txXfrm>
        <a:off x="1970979" y="1838364"/>
        <a:ext cx="1295585" cy="1291822"/>
      </dsp:txXfrm>
    </dsp:sp>
    <dsp:sp modelId="{9F8DF574-F88E-4F56-9315-4B80631FD922}">
      <dsp:nvSpPr>
        <dsp:cNvPr id="0" name=""/>
        <dsp:cNvSpPr/>
      </dsp:nvSpPr>
      <dsp:spPr>
        <a:xfrm>
          <a:off x="3444351"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444351" y="2381904"/>
        <a:ext cx="204193" cy="204743"/>
      </dsp:txXfrm>
    </dsp:sp>
    <dsp:sp modelId="{DD9D82B8-209B-4D4B-9CDA-D1E418637F3D}">
      <dsp:nvSpPr>
        <dsp:cNvPr id="0" name=""/>
        <dsp:cNvSpPr/>
      </dsp:nvSpPr>
      <dsp:spPr>
        <a:xfrm>
          <a:off x="3857141"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Round 3 (DDL + Typical Material)</a:t>
          </a:r>
        </a:p>
      </dsp:txBody>
      <dsp:txXfrm>
        <a:off x="3897331" y="1838364"/>
        <a:ext cx="1295585" cy="1291822"/>
      </dsp:txXfrm>
    </dsp:sp>
    <dsp:sp modelId="{6A4E62D5-04DE-43B9-9DB7-EF03A1168C2A}">
      <dsp:nvSpPr>
        <dsp:cNvPr id="0" name=""/>
        <dsp:cNvSpPr/>
      </dsp:nvSpPr>
      <dsp:spPr>
        <a:xfrm>
          <a:off x="5370703"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5370703" y="2381904"/>
        <a:ext cx="204193" cy="204743"/>
      </dsp:txXfrm>
    </dsp:sp>
    <dsp:sp modelId="{C1EB1556-2C04-40DE-83F4-E7EDFA92490E}">
      <dsp:nvSpPr>
        <dsp:cNvPr id="0" name=""/>
        <dsp:cNvSpPr/>
      </dsp:nvSpPr>
      <dsp:spPr>
        <a:xfrm>
          <a:off x="5783492"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kern="1200" dirty="0"/>
            <a:t>Online Questionnaire</a:t>
          </a:r>
        </a:p>
      </dsp:txBody>
      <dsp:txXfrm>
        <a:off x="5823682" y="1838364"/>
        <a:ext cx="1295585" cy="1291822"/>
      </dsp:txXfrm>
    </dsp:sp>
    <dsp:sp modelId="{BE7F1CFB-CD9E-4140-97B5-B9B0B320E106}">
      <dsp:nvSpPr>
        <dsp:cNvPr id="0" name=""/>
        <dsp:cNvSpPr/>
      </dsp:nvSpPr>
      <dsp:spPr>
        <a:xfrm>
          <a:off x="7297054" y="2313656"/>
          <a:ext cx="291704" cy="34123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7297054" y="2381904"/>
        <a:ext cx="204193" cy="204743"/>
      </dsp:txXfrm>
    </dsp:sp>
    <dsp:sp modelId="{C2F53019-0262-46F1-B283-3C46AEEE59C2}">
      <dsp:nvSpPr>
        <dsp:cNvPr id="0" name=""/>
        <dsp:cNvSpPr/>
      </dsp:nvSpPr>
      <dsp:spPr>
        <a:xfrm>
          <a:off x="7709844" y="1798174"/>
          <a:ext cx="1375965" cy="13722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Stimulated Recall &amp; Teacher Interview</a:t>
          </a:r>
        </a:p>
      </dsp:txBody>
      <dsp:txXfrm>
        <a:off x="7750034" y="1838364"/>
        <a:ext cx="1295585" cy="12918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C198C-BAA0-4E82-AAC5-F2CE541F77D5}">
      <dsp:nvSpPr>
        <dsp:cNvPr id="0" name=""/>
        <dsp:cNvSpPr/>
      </dsp:nvSpPr>
      <dsp:spPr>
        <a:xfrm>
          <a:off x="3043" y="1593455"/>
          <a:ext cx="1517364" cy="877089"/>
        </a:xfrm>
        <a:prstGeom prst="homePlat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GB" sz="1300" b="1" kern="1200" dirty="0"/>
            <a:t>Writing</a:t>
          </a:r>
        </a:p>
      </dsp:txBody>
      <dsp:txXfrm>
        <a:off x="3043" y="1593455"/>
        <a:ext cx="1298092" cy="877089"/>
      </dsp:txXfrm>
    </dsp:sp>
    <dsp:sp modelId="{72EDAC66-1C68-4D25-AB85-49BBCE9D2E16}">
      <dsp:nvSpPr>
        <dsp:cNvPr id="0" name=""/>
        <dsp:cNvSpPr/>
      </dsp:nvSpPr>
      <dsp:spPr>
        <a:xfrm>
          <a:off x="1081862" y="1593455"/>
          <a:ext cx="1930319"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GB" sz="1300" b="1" kern="1200" dirty="0"/>
            <a:t>Submission</a:t>
          </a:r>
        </a:p>
      </dsp:txBody>
      <dsp:txXfrm>
        <a:off x="1520407" y="1593455"/>
        <a:ext cx="1053230" cy="877089"/>
      </dsp:txXfrm>
    </dsp:sp>
    <dsp:sp modelId="{E4F74702-C0B2-48FD-96C2-66673BCC86F8}">
      <dsp:nvSpPr>
        <dsp:cNvPr id="0" name=""/>
        <dsp:cNvSpPr/>
      </dsp:nvSpPr>
      <dsp:spPr>
        <a:xfrm>
          <a:off x="2529730" y="1082568"/>
          <a:ext cx="2909216"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Feedback</a:t>
          </a:r>
        </a:p>
        <a:p>
          <a:pPr marL="0" lvl="0" indent="0" algn="ctr" defTabSz="533400">
            <a:lnSpc>
              <a:spcPct val="90000"/>
            </a:lnSpc>
            <a:spcBef>
              <a:spcPct val="0"/>
            </a:spcBef>
            <a:spcAft>
              <a:spcPct val="35000"/>
            </a:spcAft>
            <a:buNone/>
          </a:pPr>
          <a:r>
            <a:rPr lang="en-GB" sz="1200" b="1" kern="1200" dirty="0"/>
            <a:t>(Round 1)</a:t>
          </a:r>
        </a:p>
      </dsp:txBody>
      <dsp:txXfrm>
        <a:off x="2968275" y="1082568"/>
        <a:ext cx="2032127" cy="877089"/>
      </dsp:txXfrm>
    </dsp:sp>
    <dsp:sp modelId="{7848DD68-AAA8-4D97-8EE9-9771CE00A789}">
      <dsp:nvSpPr>
        <dsp:cNvPr id="0" name=""/>
        <dsp:cNvSpPr/>
      </dsp:nvSpPr>
      <dsp:spPr>
        <a:xfrm>
          <a:off x="5044309" y="1593455"/>
          <a:ext cx="1870962"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Revision &amp; Resubmission</a:t>
          </a:r>
        </a:p>
      </dsp:txBody>
      <dsp:txXfrm>
        <a:off x="5482854" y="1593455"/>
        <a:ext cx="993873" cy="877089"/>
      </dsp:txXfrm>
    </dsp:sp>
    <dsp:sp modelId="{33C6C25D-2220-4C25-98C0-7D5FFDCB2BE4}">
      <dsp:nvSpPr>
        <dsp:cNvPr id="0" name=""/>
        <dsp:cNvSpPr/>
      </dsp:nvSpPr>
      <dsp:spPr>
        <a:xfrm>
          <a:off x="6476727" y="1593455"/>
          <a:ext cx="2192722"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Spreadsheet Record</a:t>
          </a:r>
        </a:p>
      </dsp:txBody>
      <dsp:txXfrm>
        <a:off x="6915272" y="1593455"/>
        <a:ext cx="1315633" cy="877089"/>
      </dsp:txXfrm>
    </dsp:sp>
    <dsp:sp modelId="{046233D9-9A3C-4BED-8821-1191042D2AD0}">
      <dsp:nvSpPr>
        <dsp:cNvPr id="0" name=""/>
        <dsp:cNvSpPr/>
      </dsp:nvSpPr>
      <dsp:spPr>
        <a:xfrm>
          <a:off x="2530243" y="1997495"/>
          <a:ext cx="2909216" cy="87708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a:lnSpc>
              <a:spcPct val="90000"/>
            </a:lnSpc>
            <a:spcBef>
              <a:spcPct val="0"/>
            </a:spcBef>
            <a:spcAft>
              <a:spcPct val="35000"/>
            </a:spcAft>
            <a:buNone/>
          </a:pPr>
          <a:r>
            <a:rPr lang="en-GB" sz="1200" b="1" kern="1200" dirty="0"/>
            <a:t>Feedback with DDL mediation </a:t>
          </a:r>
        </a:p>
        <a:p>
          <a:pPr marL="0" lvl="0" indent="0" algn="ctr" defTabSz="533400">
            <a:lnSpc>
              <a:spcPct val="90000"/>
            </a:lnSpc>
            <a:spcBef>
              <a:spcPct val="0"/>
            </a:spcBef>
            <a:spcAft>
              <a:spcPct val="35000"/>
            </a:spcAft>
            <a:buNone/>
          </a:pPr>
          <a:r>
            <a:rPr lang="en-GB" sz="1200" b="1" kern="1200" dirty="0"/>
            <a:t>(Round 2 &amp;3)</a:t>
          </a:r>
        </a:p>
      </dsp:txBody>
      <dsp:txXfrm>
        <a:off x="2968788" y="1997495"/>
        <a:ext cx="2032127" cy="87708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DB6F-9360-4AC5-A1A4-B746F8B27D7E}" type="datetimeFigureOut">
              <a:rPr lang="en-GB" smtClean="0"/>
              <a:pPr/>
              <a:t>24/06/2021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C8AF62-0413-459D-A055-9BD345497D1F}" type="slidenum">
              <a:rPr lang="en-GB" smtClean="0"/>
              <a:pPr/>
              <a:t>‹#›</a:t>
            </a:fld>
            <a:endParaRPr lang="en-GB"/>
          </a:p>
        </p:txBody>
      </p:sp>
    </p:spTree>
    <p:extLst>
      <p:ext uri="{BB962C8B-B14F-4D97-AF65-F5344CB8AC3E}">
        <p14:creationId xmlns:p14="http://schemas.microsoft.com/office/powerpoint/2010/main" val="37731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eaLnBrk="1" hangingPunct="1"/>
            <a:r>
              <a:rPr lang="en-US" sz="1200" b="1" kern="1200">
                <a:solidFill>
                  <a:schemeClr val="tx1"/>
                </a:solidFill>
                <a:latin typeface="Lucida Grande" pitchFamily="80" charset="0"/>
                <a:ea typeface="ＭＳ Ｐゴシック" charset="-128"/>
                <a:cs typeface="+mn-cs"/>
              </a:rPr>
              <a:t>LANCASTER UNIVERSITY POWERPOINT TEMPLATES</a:t>
            </a:r>
          </a:p>
          <a:p>
            <a:pPr eaLnBrk="1" hangingPunct="1"/>
            <a:r>
              <a:rPr lang="en-US" sz="1200" kern="1200" baseline="0">
                <a:solidFill>
                  <a:schemeClr val="tx1"/>
                </a:solidFill>
                <a:latin typeface="Lucida Grande" pitchFamily="80" charset="0"/>
                <a:ea typeface="ＭＳ Ｐゴシック" charset="-128"/>
                <a:cs typeface="+mn-cs"/>
              </a:rPr>
              <a:t>These PowerPoint templates are for use by all Lancaster University staff. Please see below for further information regarding the use of these templates. Should you have any further queries, please contact the marketing team via marketing-services@lancaster.ac.uk</a:t>
            </a: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3: Insert a new slide</a:t>
            </a:r>
          </a:p>
          <a:p>
            <a:pPr eaLnBrk="1" hangingPunct="1"/>
            <a:r>
              <a:rPr lang="en-US" sz="1200" kern="1200">
                <a:solidFill>
                  <a:srgbClr val="731F43"/>
                </a:solidFill>
                <a:latin typeface="Lucida Grande" pitchFamily="80" charset="0"/>
                <a:ea typeface="ＭＳ Ｐゴシック" charset="-128"/>
                <a:cs typeface="+mn-cs"/>
              </a:rPr>
              <a:t>If you need to insert a new slide, from </a:t>
            </a:r>
            <a:r>
              <a:rPr lang="en-US" sz="1200" kern="1200" baseline="0">
                <a:solidFill>
                  <a:srgbClr val="666666"/>
                </a:solidFill>
                <a:latin typeface="Lucida Grande" pitchFamily="80" charset="0"/>
                <a:ea typeface="ＭＳ Ｐゴシック" charset="-128"/>
                <a:cs typeface="+mn-cs"/>
              </a:rPr>
              <a:t>the ‘home’ toolbar, click on ‘new slide’ and select from the templates the style you require from the dropdown box.</a:t>
            </a:r>
            <a:endParaRPr lang="en-US" sz="1200" kern="1200">
              <a:solidFill>
                <a:srgbClr val="731F43"/>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4: </a:t>
            </a:r>
            <a:r>
              <a:rPr lang="en-US" sz="1200" b="1" kern="1200" baseline="0">
                <a:solidFill>
                  <a:schemeClr val="tx1"/>
                </a:solidFill>
                <a:latin typeface="Lucida Grande" pitchFamily="80" charset="0"/>
                <a:ea typeface="ＭＳ Ｐゴシック" charset="-128"/>
                <a:cs typeface="+mn-cs"/>
              </a:rPr>
              <a:t>Typing new text and copying text from another document</a:t>
            </a:r>
          </a:p>
          <a:p>
            <a:pPr eaLnBrk="1" hangingPunct="1"/>
            <a:r>
              <a:rPr lang="en-US" sz="1200" kern="1200" baseline="0">
                <a:solidFill>
                  <a:schemeClr val="tx1"/>
                </a:solidFill>
                <a:latin typeface="Lucida Grande" pitchFamily="80" charset="0"/>
                <a:ea typeface="ＭＳ Ｐゴシック" charset="-128"/>
                <a:cs typeface="+mn-cs"/>
              </a:rPr>
              <a:t>New text</a:t>
            </a:r>
            <a:r>
              <a:rPr lang="en-US" sz="1200" kern="1200">
                <a:solidFill>
                  <a:schemeClr val="tx1"/>
                </a:solidFill>
                <a:latin typeface="Lucida Grande" pitchFamily="80" charset="0"/>
                <a:ea typeface="ＭＳ Ｐゴシック" charset="-128"/>
                <a:cs typeface="+mn-cs"/>
              </a:rPr>
              <a:t> should be typed over the</a:t>
            </a:r>
            <a:r>
              <a:rPr lang="en-US" sz="1200" kern="1200" baseline="0">
                <a:solidFill>
                  <a:schemeClr val="tx1"/>
                </a:solidFill>
                <a:latin typeface="Lucida Grande" pitchFamily="80" charset="0"/>
                <a:ea typeface="ＭＳ Ｐゴシック" charset="-128"/>
                <a:cs typeface="+mn-cs"/>
              </a:rPr>
              <a:t> text </a:t>
            </a:r>
            <a:r>
              <a:rPr lang="en-US" sz="1200" kern="1200">
                <a:solidFill>
                  <a:schemeClr val="tx1"/>
                </a:solidFill>
                <a:latin typeface="Lucida Grande" pitchFamily="80" charset="0"/>
                <a:ea typeface="ＭＳ Ｐゴシック" charset="-128"/>
                <a:cs typeface="+mn-cs"/>
              </a:rPr>
              <a:t>in the appropriate template. Copy and pasting text from another document will result in changing the style of the typography and layout. This is unavoidable as it is part of the Microsoft</a:t>
            </a:r>
            <a:r>
              <a:rPr lang="en-US" sz="1200" kern="1200" baseline="0">
                <a:solidFill>
                  <a:schemeClr val="tx1"/>
                </a:solidFill>
                <a:latin typeface="Lucida Grande" pitchFamily="80" charset="0"/>
                <a:ea typeface="ＭＳ Ｐゴシック" charset="-128"/>
                <a:cs typeface="+mn-cs"/>
              </a:rPr>
              <a:t> software</a:t>
            </a:r>
            <a:r>
              <a:rPr lang="en-US" sz="1200" kern="1200">
                <a:solidFill>
                  <a:schemeClr val="tx1"/>
                </a:solidFill>
                <a:latin typeface="Lucida Grande" pitchFamily="80" charset="0"/>
                <a:ea typeface="ＭＳ Ｐゴシック" charset="-128"/>
                <a:cs typeface="+mn-cs"/>
              </a:rPr>
              <a:t>. We</a:t>
            </a:r>
            <a:r>
              <a:rPr lang="en-US" sz="1200" kern="1200" baseline="0">
                <a:solidFill>
                  <a:schemeClr val="tx1"/>
                </a:solidFill>
                <a:latin typeface="Lucida Grande" pitchFamily="80" charset="0"/>
                <a:ea typeface="ＭＳ Ｐゴシック" charset="-128"/>
                <a:cs typeface="+mn-cs"/>
              </a:rPr>
              <a:t> appreciate that in sometimes you will need to copy text from another document into this template. Once you have pasted the existing text into the template, you will need to change the formatting so that they typefaces, sizes, </a:t>
            </a:r>
            <a:r>
              <a:rPr lang="en-US" sz="1200" kern="1200" baseline="0" err="1">
                <a:solidFill>
                  <a:schemeClr val="tx1"/>
                </a:solidFill>
                <a:latin typeface="Lucida Grande" pitchFamily="80" charset="0"/>
                <a:ea typeface="ＭＳ Ｐゴシック" charset="-128"/>
                <a:cs typeface="+mn-cs"/>
              </a:rPr>
              <a:t>colour</a:t>
            </a:r>
            <a:r>
              <a:rPr lang="en-US" sz="1200" kern="1200" baseline="0">
                <a:solidFill>
                  <a:schemeClr val="tx1"/>
                </a:solidFill>
                <a:latin typeface="Lucida Grande" pitchFamily="80" charset="0"/>
                <a:ea typeface="ＭＳ Ｐゴシック" charset="-128"/>
                <a:cs typeface="+mn-cs"/>
              </a:rPr>
              <a:t>, line spacing and alignment are consistent with the rest of the template.</a:t>
            </a:r>
            <a:endParaRPr lang="en-US" sz="1200" kern="1200">
              <a:solidFill>
                <a:schemeClr val="tx1"/>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5: Inserting images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a:solidFill>
                  <a:srgbClr val="666666"/>
                </a:solidFill>
                <a:latin typeface="Calibri" pitchFamily="80" charset="0"/>
              </a:rPr>
              <a:t>There are three choices of templates with images already inserted. Please use the template with the relevant image size and positioning. </a:t>
            </a:r>
            <a:r>
              <a:rPr lang="en-US" sz="1200" kern="1200">
                <a:solidFill>
                  <a:srgbClr val="731F43"/>
                </a:solidFill>
                <a:latin typeface="Lucida Grande" pitchFamily="80" charset="0"/>
                <a:ea typeface="ＭＳ Ｐゴシック" charset="-128"/>
                <a:cs typeface="+mn-cs"/>
              </a:rPr>
              <a:t>To</a:t>
            </a:r>
            <a:r>
              <a:rPr lang="en-US" sz="1200" kern="1200" baseline="0">
                <a:solidFill>
                  <a:srgbClr val="731F43"/>
                </a:solidFill>
                <a:latin typeface="Lucida Grande" pitchFamily="80" charset="0"/>
                <a:ea typeface="ＭＳ Ｐゴシック" charset="-128"/>
                <a:cs typeface="+mn-cs"/>
              </a:rPr>
              <a:t> insert an i</a:t>
            </a:r>
            <a:r>
              <a:rPr lang="en-US" sz="1200" kern="1200">
                <a:solidFill>
                  <a:srgbClr val="731F43"/>
                </a:solidFill>
                <a:latin typeface="Lucida Grande" pitchFamily="80" charset="0"/>
                <a:ea typeface="ＭＳ Ｐゴシック" charset="-128"/>
                <a:cs typeface="+mn-cs"/>
              </a:rPr>
              <a:t>mage,</a:t>
            </a:r>
            <a:r>
              <a:rPr lang="en-US" sz="1200" kern="1200" baseline="0">
                <a:solidFill>
                  <a:srgbClr val="731F43"/>
                </a:solidFill>
                <a:latin typeface="Lucida Grande" pitchFamily="80" charset="0"/>
                <a:ea typeface="ＭＳ Ｐゴシック" charset="-128"/>
                <a:cs typeface="+mn-cs"/>
              </a:rPr>
              <a:t> please go to ‘insert’ then ‘picture’ and find your image, highlight it and ‘insert’. Resize the image and position as per the example template.</a:t>
            </a:r>
            <a:endParaRPr lang="en-US" sz="1200" kern="1200">
              <a:solidFill>
                <a:srgbClr val="731F43"/>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6: </a:t>
            </a:r>
            <a:r>
              <a:rPr lang="en-GB" sz="1200" b="1" kern="1200">
                <a:solidFill>
                  <a:schemeClr val="tx1"/>
                </a:solidFill>
                <a:latin typeface="Lucida Grande" pitchFamily="80" charset="0"/>
                <a:ea typeface="ＭＳ Ｐゴシック" charset="-128"/>
                <a:cs typeface="+mn-cs"/>
              </a:rPr>
              <a:t>Text boxes</a:t>
            </a:r>
          </a:p>
          <a:p>
            <a:pPr eaLnBrk="1" hangingPunct="1"/>
            <a:r>
              <a:rPr lang="en-GB" sz="1200" kern="1200">
                <a:solidFill>
                  <a:schemeClr val="tx1"/>
                </a:solidFill>
                <a:latin typeface="Lucida Grande" pitchFamily="80" charset="0"/>
                <a:ea typeface="ＭＳ Ｐゴシック" charset="-128"/>
                <a:cs typeface="+mn-cs"/>
              </a:rPr>
              <a:t>If</a:t>
            </a:r>
            <a:r>
              <a:rPr lang="en-GB" sz="1200" kern="1200" baseline="0">
                <a:solidFill>
                  <a:schemeClr val="tx1"/>
                </a:solidFill>
                <a:latin typeface="Lucida Grande" pitchFamily="80" charset="0"/>
                <a:ea typeface="ＭＳ Ｐゴシック" charset="-128"/>
                <a:cs typeface="+mn-cs"/>
              </a:rPr>
              <a:t> a text box is deleted, either insert a new slide (using the appropriate template) or go to another slide and copy a text box. To select a text box for copying, please click on the outer edge of the text box so that the line goes solid (not dashed). Right click your mouse and select ‘copy’, then go back and ‘paste’ it into the slide where the text box is missing which should paste into the correct position on the slide.</a:t>
            </a: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7: Other information</a:t>
            </a: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GB" sz="1200" b="1" kern="1200">
                <a:solidFill>
                  <a:schemeClr val="tx1"/>
                </a:solidFill>
                <a:latin typeface="Lucida Grande" pitchFamily="80" charset="0"/>
                <a:ea typeface="ＭＳ Ｐゴシック" charset="-128"/>
                <a:cs typeface="+mn-cs"/>
              </a:rPr>
              <a:t>Typefaces, sizes</a:t>
            </a:r>
            <a:r>
              <a:rPr lang="en-GB" sz="1200" b="1" kern="1200" baseline="0">
                <a:solidFill>
                  <a:schemeClr val="tx1"/>
                </a:solidFill>
                <a:latin typeface="Lucida Grande" pitchFamily="80" charset="0"/>
                <a:ea typeface="ＭＳ Ｐゴシック" charset="-128"/>
                <a:cs typeface="+mn-cs"/>
              </a:rPr>
              <a:t> and colours</a:t>
            </a:r>
            <a:br>
              <a:rPr lang="en-GB" sz="1200" kern="1200">
                <a:solidFill>
                  <a:schemeClr val="tx1"/>
                </a:solidFill>
                <a:latin typeface="Lucida Grande" pitchFamily="80" charset="0"/>
                <a:ea typeface="ＭＳ Ｐゴシック" charset="-128"/>
                <a:cs typeface="+mn-cs"/>
              </a:rPr>
            </a:br>
            <a:r>
              <a:rPr lang="en-GB" sz="1200" kern="1200">
                <a:solidFill>
                  <a:schemeClr val="tx1"/>
                </a:solidFill>
                <a:latin typeface="Lucida Grande" pitchFamily="80" charset="0"/>
                <a:ea typeface="ＭＳ Ｐゴシック" charset="-128"/>
                <a:cs typeface="+mn-cs"/>
              </a:rPr>
              <a:t>All copy is Calibri.</a:t>
            </a:r>
          </a:p>
          <a:p>
            <a:pPr eaLnBrk="1" hangingPunct="1"/>
            <a:endParaRPr lang="en-GB" sz="1200" kern="1200">
              <a:solidFill>
                <a:schemeClr val="tx1"/>
              </a:solidFill>
              <a:latin typeface="Lucida Grande" pitchFamily="80" charset="0"/>
              <a:ea typeface="ＭＳ Ｐゴシック" charset="-128"/>
              <a:cs typeface="+mn-cs"/>
            </a:endParaRPr>
          </a:p>
          <a:p>
            <a:pPr eaLnBrk="1" hangingPunct="1"/>
            <a:r>
              <a:rPr lang="en-GB" sz="1200" kern="1200">
                <a:solidFill>
                  <a:schemeClr val="tx1"/>
                </a:solidFill>
                <a:latin typeface="Lucida Grande" pitchFamily="80" charset="0"/>
                <a:ea typeface="ＭＳ Ｐゴシック" charset="-128"/>
                <a:cs typeface="+mn-cs"/>
              </a:rPr>
              <a:t>Slide</a:t>
            </a:r>
            <a:r>
              <a:rPr lang="en-GB" sz="1200" kern="1200" baseline="0">
                <a:solidFill>
                  <a:schemeClr val="tx1"/>
                </a:solidFill>
                <a:latin typeface="Lucida Grande" pitchFamily="80" charset="0"/>
                <a:ea typeface="ＭＳ Ｐゴシック" charset="-128"/>
                <a:cs typeface="+mn-cs"/>
              </a:rPr>
              <a:t> title</a:t>
            </a:r>
            <a:r>
              <a:rPr lang="en-GB" sz="1200" kern="1200">
                <a:solidFill>
                  <a:schemeClr val="tx1"/>
                </a:solidFill>
                <a:latin typeface="Lucida Grande" pitchFamily="80" charset="0"/>
                <a:ea typeface="ＭＳ Ｐゴシック" charset="-128"/>
                <a:cs typeface="+mn-cs"/>
              </a:rPr>
              <a:t> copy throughout:</a:t>
            </a:r>
          </a:p>
          <a:p>
            <a:pPr eaLnBrk="1" hangingPunct="1"/>
            <a:r>
              <a:rPr lang="en-GB" sz="1200" i="1" kern="1200">
                <a:solidFill>
                  <a:schemeClr val="tx1"/>
                </a:solidFill>
                <a:latin typeface="Lucida Grande" pitchFamily="80" charset="0"/>
                <a:ea typeface="ＭＳ Ｐゴシック" charset="-128"/>
                <a:cs typeface="+mn-cs"/>
              </a:rPr>
              <a:t>Size:  </a:t>
            </a:r>
            <a:r>
              <a:rPr lang="en-GB" sz="1200" i="0" kern="1200">
                <a:solidFill>
                  <a:schemeClr val="tx1"/>
                </a:solidFill>
                <a:latin typeface="Lucida Grande" pitchFamily="80" charset="0"/>
                <a:ea typeface="ＭＳ Ｐゴシック" charset="-128"/>
                <a:cs typeface="+mn-cs"/>
              </a:rPr>
              <a:t>36 point</a:t>
            </a:r>
            <a:endParaRPr lang="en-GB" sz="1200" kern="1200">
              <a:solidFill>
                <a:schemeClr val="tx1"/>
              </a:solidFill>
              <a:latin typeface="Lucida Grande" pitchFamily="80" charset="0"/>
              <a:ea typeface="ＭＳ Ｐゴシック" charset="-128"/>
              <a:cs typeface="+mn-cs"/>
            </a:endParaRPr>
          </a:p>
          <a:p>
            <a:pPr eaLnBrk="1" hangingPunct="1"/>
            <a:r>
              <a:rPr lang="en-GB" sz="1200" i="1" kern="1200">
                <a:solidFill>
                  <a:schemeClr val="tx1"/>
                </a:solidFill>
                <a:latin typeface="Lucida Grande" pitchFamily="80" charset="0"/>
                <a:ea typeface="ＭＳ Ｐゴシック" charset="-128"/>
                <a:cs typeface="+mn-cs"/>
              </a:rPr>
              <a:t>Colour Lancaster University red:  </a:t>
            </a:r>
            <a:r>
              <a:rPr lang="en-GB" sz="1200" kern="1200">
                <a:solidFill>
                  <a:schemeClr val="tx1"/>
                </a:solidFill>
                <a:latin typeface="Lucida Grande" pitchFamily="80" charset="0"/>
                <a:ea typeface="ＭＳ Ｐゴシック" charset="-128"/>
                <a:cs typeface="+mn-cs"/>
              </a:rPr>
              <a:t>(RGB) R: 181 G: 18 B: 27 (recent</a:t>
            </a:r>
            <a:r>
              <a:rPr lang="en-GB" sz="1200" kern="1200" baseline="0">
                <a:solidFill>
                  <a:schemeClr val="tx1"/>
                </a:solidFill>
                <a:latin typeface="Lucida Grande" pitchFamily="80" charset="0"/>
                <a:ea typeface="ＭＳ Ｐゴシック" charset="-128"/>
                <a:cs typeface="+mn-cs"/>
              </a:rPr>
              <a:t> colours on PowerPoint)</a:t>
            </a:r>
            <a:br>
              <a:rPr lang="en-GB" sz="1200" kern="1200">
                <a:solidFill>
                  <a:schemeClr val="tx1"/>
                </a:solidFill>
                <a:latin typeface="Lucida Grande" pitchFamily="80" charset="0"/>
                <a:ea typeface="ＭＳ Ｐゴシック" charset="-128"/>
                <a:cs typeface="+mn-cs"/>
              </a:rPr>
            </a:br>
            <a:br>
              <a:rPr lang="en-GB" sz="1200" kern="1200">
                <a:solidFill>
                  <a:schemeClr val="tx1"/>
                </a:solidFill>
                <a:latin typeface="Lucida Grande" pitchFamily="80" charset="0"/>
                <a:ea typeface="ＭＳ Ｐゴシック" charset="-128"/>
                <a:cs typeface="+mn-cs"/>
              </a:rPr>
            </a:br>
            <a:r>
              <a:rPr lang="en-GB" sz="1200" kern="1200">
                <a:solidFill>
                  <a:schemeClr val="tx1"/>
                </a:solidFill>
                <a:latin typeface="Lucida Grande" pitchFamily="80" charset="0"/>
                <a:ea typeface="ＭＳ Ｐゴシック" charset="-128"/>
                <a:cs typeface="+mn-cs"/>
              </a:rPr>
              <a:t>Small copy on first and last slide:</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Size:  </a:t>
            </a:r>
            <a:r>
              <a:rPr lang="en-GB" sz="1200" kern="1200">
                <a:solidFill>
                  <a:schemeClr val="tx1"/>
                </a:solidFill>
                <a:latin typeface="Lucida Grande" pitchFamily="80" charset="0"/>
                <a:ea typeface="ＭＳ Ｐゴシック" charset="-128"/>
                <a:cs typeface="+mn-cs"/>
              </a:rPr>
              <a:t>16 point</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Colour</a:t>
            </a:r>
            <a:r>
              <a:rPr lang="en-GB" sz="1200" i="1" kern="1200" baseline="0">
                <a:solidFill>
                  <a:schemeClr val="tx1"/>
                </a:solidFill>
                <a:latin typeface="Lucida Grande" pitchFamily="80" charset="0"/>
                <a:ea typeface="ＭＳ Ｐゴシック" charset="-128"/>
                <a:cs typeface="+mn-cs"/>
              </a:rPr>
              <a:t> </a:t>
            </a:r>
            <a:r>
              <a:rPr lang="en-GB" sz="1200" i="1" kern="1200">
                <a:solidFill>
                  <a:schemeClr val="tx1"/>
                </a:solidFill>
                <a:latin typeface="Lucida Grande" pitchFamily="80" charset="0"/>
                <a:ea typeface="ＭＳ Ｐゴシック" charset="-128"/>
                <a:cs typeface="+mn-cs"/>
              </a:rPr>
              <a:t>grey:  </a:t>
            </a:r>
            <a:r>
              <a:rPr lang="en-GB" sz="1200" kern="1200">
                <a:solidFill>
                  <a:schemeClr val="tx1"/>
                </a:solidFill>
                <a:latin typeface="Lucida Grande" pitchFamily="80" charset="0"/>
                <a:ea typeface="ＭＳ Ｐゴシック" charset="-128"/>
                <a:cs typeface="+mn-cs"/>
              </a:rPr>
              <a:t>(RGB) R: 102 G: 102 B: 102 (recent</a:t>
            </a:r>
            <a:r>
              <a:rPr lang="en-GB" sz="1200" kern="1200" baseline="0">
                <a:solidFill>
                  <a:schemeClr val="tx1"/>
                </a:solidFill>
                <a:latin typeface="Lucida Grande" pitchFamily="80" charset="0"/>
                <a:ea typeface="ＭＳ Ｐゴシック" charset="-128"/>
                <a:cs typeface="+mn-cs"/>
              </a:rPr>
              <a:t> colours on PowerPoint)</a:t>
            </a:r>
            <a:br>
              <a:rPr lang="en-GB" sz="1200" kern="1200">
                <a:solidFill>
                  <a:schemeClr val="tx1"/>
                </a:solidFill>
                <a:latin typeface="Lucida Grande" pitchFamily="80" charset="0"/>
                <a:ea typeface="ＭＳ Ｐゴシック" charset="-128"/>
                <a:cs typeface="+mn-cs"/>
              </a:rPr>
            </a:br>
            <a:endParaRPr lang="en-GB" sz="1200" kern="1200">
              <a:solidFill>
                <a:schemeClr val="tx1"/>
              </a:solidFill>
              <a:latin typeface="Lucida Grande" pitchFamily="80" charset="0"/>
              <a:ea typeface="ＭＳ Ｐゴシック" charset="-128"/>
              <a:cs typeface="+mn-cs"/>
            </a:endParaRPr>
          </a:p>
          <a:p>
            <a:pPr eaLnBrk="1" hangingPunct="1"/>
            <a:r>
              <a:rPr lang="en-GB" sz="1200" kern="1200">
                <a:solidFill>
                  <a:schemeClr val="tx1"/>
                </a:solidFill>
                <a:latin typeface="Lucida Grande" pitchFamily="80" charset="0"/>
                <a:ea typeface="ＭＳ Ｐゴシック" charset="-128"/>
                <a:cs typeface="+mn-cs"/>
              </a:rPr>
              <a:t>Sub-heading</a:t>
            </a:r>
            <a:r>
              <a:rPr lang="en-GB" sz="1200" kern="1200" baseline="0">
                <a:solidFill>
                  <a:schemeClr val="tx1"/>
                </a:solidFill>
                <a:latin typeface="Lucida Grande" pitchFamily="80" charset="0"/>
                <a:ea typeface="ＭＳ Ｐゴシック" charset="-128"/>
                <a:cs typeface="+mn-cs"/>
              </a:rPr>
              <a:t>s</a:t>
            </a:r>
            <a:r>
              <a:rPr lang="en-GB" sz="1200" kern="1200">
                <a:solidFill>
                  <a:schemeClr val="tx1"/>
                </a:solidFill>
                <a:latin typeface="Lucida Grande" pitchFamily="80" charset="0"/>
                <a:ea typeface="ＭＳ Ｐゴシック" charset="-128"/>
                <a:cs typeface="+mn-cs"/>
              </a:rPr>
              <a:t>:</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Size:  </a:t>
            </a:r>
            <a:r>
              <a:rPr lang="en-GB" sz="1200" i="0" kern="1200">
                <a:solidFill>
                  <a:schemeClr val="tx1"/>
                </a:solidFill>
                <a:latin typeface="Lucida Grande" pitchFamily="80" charset="0"/>
                <a:ea typeface="ＭＳ Ｐゴシック" charset="-128"/>
                <a:cs typeface="+mn-cs"/>
              </a:rPr>
              <a:t>24 point – italics</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Colour</a:t>
            </a:r>
            <a:r>
              <a:rPr lang="en-GB" sz="1200" i="1" kern="1200" baseline="0">
                <a:solidFill>
                  <a:schemeClr val="tx1"/>
                </a:solidFill>
                <a:latin typeface="Lucida Grande" pitchFamily="80" charset="0"/>
                <a:ea typeface="ＭＳ Ｐゴシック" charset="-128"/>
                <a:cs typeface="+mn-cs"/>
              </a:rPr>
              <a:t> </a:t>
            </a:r>
            <a:r>
              <a:rPr lang="en-GB" sz="1200" i="1" kern="1200">
                <a:solidFill>
                  <a:schemeClr val="tx1"/>
                </a:solidFill>
                <a:latin typeface="Lucida Grande" pitchFamily="80" charset="0"/>
                <a:ea typeface="ＭＳ Ｐゴシック" charset="-128"/>
                <a:cs typeface="+mn-cs"/>
              </a:rPr>
              <a:t>grey:  </a:t>
            </a:r>
            <a:r>
              <a:rPr lang="en-GB" sz="1200" kern="1200">
                <a:solidFill>
                  <a:schemeClr val="tx1"/>
                </a:solidFill>
                <a:latin typeface="Lucida Grande" pitchFamily="80" charset="0"/>
                <a:ea typeface="ＭＳ Ｐゴシック" charset="-128"/>
                <a:cs typeface="+mn-cs"/>
              </a:rPr>
              <a:t>(RGB) R: 102 G: 102 B: 102 (recent</a:t>
            </a:r>
            <a:r>
              <a:rPr lang="en-GB" sz="1200" kern="1200" baseline="0">
                <a:solidFill>
                  <a:schemeClr val="tx1"/>
                </a:solidFill>
                <a:latin typeface="Lucida Grande" pitchFamily="80" charset="0"/>
                <a:ea typeface="ＭＳ Ｐゴシック" charset="-128"/>
                <a:cs typeface="+mn-cs"/>
              </a:rPr>
              <a:t> colours on PowerPoint)</a:t>
            </a:r>
            <a:endParaRPr lang="en-GB" sz="1200" kern="1200">
              <a:solidFill>
                <a:schemeClr val="tx1"/>
              </a:solidFill>
              <a:latin typeface="Lucida Grande" pitchFamily="80" charset="0"/>
              <a:ea typeface="ＭＳ Ｐゴシック"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br>
              <a:rPr lang="en-GB" sz="1200" kern="1200">
                <a:solidFill>
                  <a:schemeClr val="tx1"/>
                </a:solidFill>
                <a:latin typeface="Lucida Grande" pitchFamily="80" charset="0"/>
                <a:ea typeface="ＭＳ Ｐゴシック" charset="-128"/>
                <a:cs typeface="+mn-cs"/>
              </a:rPr>
            </a:br>
            <a:r>
              <a:rPr lang="en-GB" sz="1200" kern="1200">
                <a:solidFill>
                  <a:schemeClr val="tx1"/>
                </a:solidFill>
                <a:latin typeface="Lucida Grande" pitchFamily="80" charset="0"/>
                <a:ea typeface="ＭＳ Ｐゴシック" charset="-128"/>
                <a:cs typeface="+mn-cs"/>
              </a:rPr>
              <a:t>Bullets copy and body copy:</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Size:</a:t>
            </a:r>
            <a:r>
              <a:rPr lang="en-GB" sz="1200" i="1" kern="1200" baseline="0">
                <a:solidFill>
                  <a:schemeClr val="tx1"/>
                </a:solidFill>
                <a:latin typeface="Lucida Grande" pitchFamily="80" charset="0"/>
                <a:ea typeface="ＭＳ Ｐゴシック" charset="-128"/>
                <a:cs typeface="+mn-cs"/>
              </a:rPr>
              <a:t>  </a:t>
            </a:r>
            <a:r>
              <a:rPr lang="en-GB" sz="1200" kern="1200">
                <a:solidFill>
                  <a:schemeClr val="tx1"/>
                </a:solidFill>
                <a:latin typeface="Lucida Grande" pitchFamily="80" charset="0"/>
                <a:ea typeface="ＭＳ Ｐゴシック" charset="-128"/>
                <a:cs typeface="+mn-cs"/>
              </a:rPr>
              <a:t>24 point</a:t>
            </a:r>
            <a:r>
              <a:rPr lang="en-GB" sz="1200" kern="1200" baseline="0">
                <a:solidFill>
                  <a:schemeClr val="tx1"/>
                </a:solidFill>
                <a:latin typeface="Lucida Grande" pitchFamily="80" charset="0"/>
                <a:ea typeface="ＭＳ Ｐゴシック" charset="-128"/>
                <a:cs typeface="+mn-cs"/>
              </a:rPr>
              <a:t> </a:t>
            </a:r>
            <a:r>
              <a:rPr lang="en-GB" sz="1200" kern="1200">
                <a:solidFill>
                  <a:schemeClr val="tx1"/>
                </a:solidFill>
                <a:latin typeface="Lucida Grande" pitchFamily="80" charset="0"/>
                <a:ea typeface="ＭＳ Ｐゴシック" charset="-128"/>
                <a:cs typeface="+mn-cs"/>
              </a:rPr>
              <a:t>(see below for a further option)</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Colour grey:  </a:t>
            </a:r>
            <a:r>
              <a:rPr lang="en-GB" sz="1200" kern="1200">
                <a:solidFill>
                  <a:schemeClr val="tx1"/>
                </a:solidFill>
                <a:latin typeface="Lucida Grande" pitchFamily="80" charset="0"/>
                <a:ea typeface="ＭＳ Ｐゴシック" charset="-128"/>
                <a:cs typeface="+mn-cs"/>
              </a:rPr>
              <a:t>(RGB) R: 102 G: 102 B: 102 (recent</a:t>
            </a:r>
            <a:r>
              <a:rPr lang="en-GB" sz="1200" kern="1200" baseline="0">
                <a:solidFill>
                  <a:schemeClr val="tx1"/>
                </a:solidFill>
                <a:latin typeface="Lucida Grande" pitchFamily="80" charset="0"/>
                <a:ea typeface="ＭＳ Ｐゴシック" charset="-128"/>
                <a:cs typeface="+mn-cs"/>
              </a:rPr>
              <a:t> colours on PowerPoint)</a:t>
            </a:r>
            <a:endParaRPr lang="en-GB" sz="1200" kern="1200">
              <a:solidFill>
                <a:schemeClr val="tx1"/>
              </a:solidFill>
              <a:latin typeface="Lucida Grande" pitchFamily="80" charset="0"/>
              <a:ea typeface="ＭＳ Ｐゴシック" charset="-128"/>
              <a:cs typeface="+mn-cs"/>
            </a:endParaRPr>
          </a:p>
          <a:p>
            <a:pPr eaLnBrk="1" hangingPunct="1"/>
            <a:r>
              <a:rPr lang="en-GB" sz="1200" kern="1200">
                <a:solidFill>
                  <a:schemeClr val="tx1"/>
                </a:solidFill>
                <a:latin typeface="Lucida Grande" pitchFamily="80" charset="0"/>
                <a:ea typeface="ＭＳ Ｐゴシック" charset="-128"/>
                <a:cs typeface="+mn-cs"/>
              </a:rPr>
              <a:t>It</a:t>
            </a:r>
            <a:r>
              <a:rPr lang="en-GB" sz="1200" kern="1200" baseline="0">
                <a:solidFill>
                  <a:schemeClr val="tx1"/>
                </a:solidFill>
                <a:latin typeface="Lucida Grande" pitchFamily="80" charset="0"/>
                <a:ea typeface="ＭＳ Ｐゴシック" charset="-128"/>
                <a:cs typeface="+mn-cs"/>
              </a:rPr>
              <a:t> isn’t advisable to have too much text on a slide, however on rare occasions it may be necessary, therefore there is a slide using 20 point bullet pointed text.</a:t>
            </a:r>
            <a:endParaRPr lang="en-US" sz="1200" kern="1200">
              <a:solidFill>
                <a:schemeClr val="tx1"/>
              </a:solidFill>
              <a:latin typeface="Lucida Grande" pitchFamily="80" charset="0"/>
              <a:ea typeface="ＭＳ Ｐゴシック" charset="-128"/>
              <a:cs typeface="+mn-cs"/>
            </a:endParaRPr>
          </a:p>
          <a:p>
            <a:pPr eaLnBrk="1" hangingPunct="1"/>
            <a:endParaRPr lang="en-US" sz="1200" kern="1200">
              <a:solidFill>
                <a:schemeClr val="tx1"/>
              </a:solidFill>
              <a:latin typeface="Lucida Grande" pitchFamily="80" charset="0"/>
              <a:ea typeface="ＭＳ Ｐゴシック" charset="-128"/>
              <a:cs typeface="+mn-cs"/>
            </a:endParaRPr>
          </a:p>
          <a:p>
            <a:pPr eaLnBrk="1" hangingPunct="1"/>
            <a:r>
              <a:rPr lang="en-US" sz="1200" b="1" kern="1200">
                <a:solidFill>
                  <a:schemeClr val="tx1"/>
                </a:solidFill>
                <a:latin typeface="Lucida Grande" pitchFamily="80" charset="0"/>
                <a:ea typeface="ＭＳ Ｐゴシック" charset="-128"/>
                <a:cs typeface="+mn-cs"/>
              </a:rPr>
              <a:t>Line</a:t>
            </a:r>
            <a:r>
              <a:rPr lang="en-US" sz="1200" b="1" kern="1200" baseline="0">
                <a:solidFill>
                  <a:schemeClr val="tx1"/>
                </a:solidFill>
                <a:latin typeface="Lucida Grande" pitchFamily="80" charset="0"/>
                <a:ea typeface="ＭＳ Ｐゴシック" charset="-128"/>
                <a:cs typeface="+mn-cs"/>
              </a:rPr>
              <a:t> spacing and alignment</a:t>
            </a:r>
          </a:p>
          <a:p>
            <a:pPr eaLnBrk="1" hangingPunct="1"/>
            <a:r>
              <a:rPr lang="en-US" sz="1200" kern="1200" baseline="0">
                <a:solidFill>
                  <a:schemeClr val="tx1"/>
                </a:solidFill>
                <a:latin typeface="Lucida Grande" pitchFamily="80" charset="0"/>
                <a:ea typeface="ＭＳ Ｐゴシック" charset="-128"/>
                <a:cs typeface="+mn-cs"/>
              </a:rPr>
              <a:t>Single line spacing (apart from the main headings which is ‘exactly 35 point’)</a:t>
            </a:r>
          </a:p>
          <a:p>
            <a:pPr eaLnBrk="1" hangingPunct="1"/>
            <a:r>
              <a:rPr lang="en-US" sz="1200" kern="1200" baseline="0">
                <a:solidFill>
                  <a:schemeClr val="tx1"/>
                </a:solidFill>
                <a:latin typeface="Lucida Grande" pitchFamily="80" charset="0"/>
                <a:ea typeface="ＭＳ Ｐゴシック" charset="-128"/>
                <a:cs typeface="+mn-cs"/>
              </a:rPr>
              <a:t>All text is aligned left</a:t>
            </a:r>
            <a:endParaRPr lang="en-US" sz="1200" kern="1200">
              <a:solidFill>
                <a:schemeClr val="tx1"/>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baseline="0">
                <a:solidFill>
                  <a:srgbClr val="731F43"/>
                </a:solidFill>
                <a:latin typeface="Lucida Grande" pitchFamily="80" charset="0"/>
                <a:ea typeface="ＭＳ Ｐゴシック" charset="-128"/>
                <a:cs typeface="+mn-cs"/>
              </a:rPr>
              <a:t>Slide title options</a:t>
            </a:r>
          </a:p>
          <a:p>
            <a:pPr eaLnBrk="1" hangingPunct="1"/>
            <a:r>
              <a:rPr lang="en-US" sz="1200" kern="1200" baseline="0">
                <a:solidFill>
                  <a:srgbClr val="731F43"/>
                </a:solidFill>
                <a:latin typeface="Lucida Grande" pitchFamily="80" charset="0"/>
                <a:ea typeface="ＭＳ Ｐゴシック" charset="-128"/>
                <a:cs typeface="+mn-cs"/>
              </a:rPr>
              <a:t>There are two options for titles on the slides – one line or two lines for longer titles. Ideally, the one line title should be used, however on rare occasions a two line title maybe needed.</a:t>
            </a:r>
            <a:endParaRPr lang="en-US" sz="1200" kern="1200">
              <a:solidFill>
                <a:srgbClr val="731F43"/>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EC8AF62-0413-459D-A055-9BD345497D1F}" type="slidenum">
              <a:rPr lang="en-GB" smtClean="0"/>
              <a:pPr/>
              <a:t>5</a:t>
            </a:fld>
            <a:endParaRPr lang="en-GB"/>
          </a:p>
        </p:txBody>
      </p:sp>
    </p:spTree>
    <p:extLst>
      <p:ext uri="{BB962C8B-B14F-4D97-AF65-F5344CB8AC3E}">
        <p14:creationId xmlns:p14="http://schemas.microsoft.com/office/powerpoint/2010/main" val="914166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EC8AF62-0413-459D-A055-9BD345497D1F}" type="slidenum">
              <a:rPr lang="en-GB" smtClean="0"/>
              <a:pPr/>
              <a:t>8</a:t>
            </a:fld>
            <a:endParaRPr lang="en-GB"/>
          </a:p>
        </p:txBody>
      </p:sp>
    </p:spTree>
    <p:extLst>
      <p:ext uri="{BB962C8B-B14F-4D97-AF65-F5344CB8AC3E}">
        <p14:creationId xmlns:p14="http://schemas.microsoft.com/office/powerpoint/2010/main" val="3689456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EC8AF62-0413-459D-A055-9BD345497D1F}" type="slidenum">
              <a:rPr lang="en-GB" smtClean="0"/>
              <a:pPr/>
              <a:t>10</a:t>
            </a:fld>
            <a:endParaRPr lang="en-GB"/>
          </a:p>
        </p:txBody>
      </p:sp>
    </p:spTree>
    <p:extLst>
      <p:ext uri="{BB962C8B-B14F-4D97-AF65-F5344CB8AC3E}">
        <p14:creationId xmlns:p14="http://schemas.microsoft.com/office/powerpoint/2010/main" val="640815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EC8AF62-0413-459D-A055-9BD345497D1F}" type="slidenum">
              <a:rPr lang="en-GB" smtClean="0"/>
              <a:pPr/>
              <a:t>16</a:t>
            </a:fld>
            <a:endParaRPr lang="en-GB"/>
          </a:p>
        </p:txBody>
      </p:sp>
    </p:spTree>
    <p:extLst>
      <p:ext uri="{BB962C8B-B14F-4D97-AF65-F5344CB8AC3E}">
        <p14:creationId xmlns:p14="http://schemas.microsoft.com/office/powerpoint/2010/main" val="877857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eaLnBrk="1" hangingPunct="1"/>
            <a:r>
              <a:rPr lang="en-US" sz="1200" b="1" kern="1200">
                <a:solidFill>
                  <a:schemeClr val="tx1"/>
                </a:solidFill>
                <a:latin typeface="Lucida Grande" pitchFamily="80" charset="0"/>
                <a:ea typeface="ＭＳ Ｐゴシック" charset="-128"/>
                <a:cs typeface="+mn-cs"/>
              </a:rPr>
              <a:t>LANCASTER UNIVERSITY POWERPOINT TEMPLATES</a:t>
            </a:r>
          </a:p>
          <a:p>
            <a:pPr eaLnBrk="1" hangingPunct="1"/>
            <a:r>
              <a:rPr lang="en-US" sz="1200" kern="1200" baseline="0">
                <a:solidFill>
                  <a:schemeClr val="tx1"/>
                </a:solidFill>
                <a:latin typeface="Lucida Grande" pitchFamily="80" charset="0"/>
                <a:ea typeface="ＭＳ Ｐゴシック" charset="-128"/>
                <a:cs typeface="+mn-cs"/>
              </a:rPr>
              <a:t>These PowerPoint templates are for use by all Lancaster University staff. Please see below for further information regarding the use of these templates. Should you have any further queries, please contact the marketing team via marketing-services@lancaster.ac.uk</a:t>
            </a: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3: Insert a new slide</a:t>
            </a:r>
          </a:p>
          <a:p>
            <a:pPr eaLnBrk="1" hangingPunct="1"/>
            <a:r>
              <a:rPr lang="en-US" sz="1200" kern="1200">
                <a:solidFill>
                  <a:srgbClr val="731F43"/>
                </a:solidFill>
                <a:latin typeface="Lucida Grande" pitchFamily="80" charset="0"/>
                <a:ea typeface="ＭＳ Ｐゴシック" charset="-128"/>
                <a:cs typeface="+mn-cs"/>
              </a:rPr>
              <a:t>If you need to insert a new slide, from </a:t>
            </a:r>
            <a:r>
              <a:rPr lang="en-US" sz="1200" kern="1200" baseline="0">
                <a:solidFill>
                  <a:srgbClr val="666666"/>
                </a:solidFill>
                <a:latin typeface="Lucida Grande" pitchFamily="80" charset="0"/>
                <a:ea typeface="ＭＳ Ｐゴシック" charset="-128"/>
                <a:cs typeface="+mn-cs"/>
              </a:rPr>
              <a:t>the ‘home’ toolbar, click on ‘new slide’ and select from the templates the style you require from the dropdown box.</a:t>
            </a:r>
            <a:endParaRPr lang="en-US" sz="1200" kern="1200">
              <a:solidFill>
                <a:srgbClr val="731F43"/>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4: </a:t>
            </a:r>
            <a:r>
              <a:rPr lang="en-US" sz="1200" b="1" kern="1200" baseline="0">
                <a:solidFill>
                  <a:schemeClr val="tx1"/>
                </a:solidFill>
                <a:latin typeface="Lucida Grande" pitchFamily="80" charset="0"/>
                <a:ea typeface="ＭＳ Ｐゴシック" charset="-128"/>
                <a:cs typeface="+mn-cs"/>
              </a:rPr>
              <a:t>Typing new text and copying text from another document</a:t>
            </a:r>
          </a:p>
          <a:p>
            <a:pPr eaLnBrk="1" hangingPunct="1"/>
            <a:r>
              <a:rPr lang="en-US" sz="1200" kern="1200" baseline="0">
                <a:solidFill>
                  <a:schemeClr val="tx1"/>
                </a:solidFill>
                <a:latin typeface="Lucida Grande" pitchFamily="80" charset="0"/>
                <a:ea typeface="ＭＳ Ｐゴシック" charset="-128"/>
                <a:cs typeface="+mn-cs"/>
              </a:rPr>
              <a:t>New text</a:t>
            </a:r>
            <a:r>
              <a:rPr lang="en-US" sz="1200" kern="1200">
                <a:solidFill>
                  <a:schemeClr val="tx1"/>
                </a:solidFill>
                <a:latin typeface="Lucida Grande" pitchFamily="80" charset="0"/>
                <a:ea typeface="ＭＳ Ｐゴシック" charset="-128"/>
                <a:cs typeface="+mn-cs"/>
              </a:rPr>
              <a:t> should be typed over the</a:t>
            </a:r>
            <a:r>
              <a:rPr lang="en-US" sz="1200" kern="1200" baseline="0">
                <a:solidFill>
                  <a:schemeClr val="tx1"/>
                </a:solidFill>
                <a:latin typeface="Lucida Grande" pitchFamily="80" charset="0"/>
                <a:ea typeface="ＭＳ Ｐゴシック" charset="-128"/>
                <a:cs typeface="+mn-cs"/>
              </a:rPr>
              <a:t> text </a:t>
            </a:r>
            <a:r>
              <a:rPr lang="en-US" sz="1200" kern="1200">
                <a:solidFill>
                  <a:schemeClr val="tx1"/>
                </a:solidFill>
                <a:latin typeface="Lucida Grande" pitchFamily="80" charset="0"/>
                <a:ea typeface="ＭＳ Ｐゴシック" charset="-128"/>
                <a:cs typeface="+mn-cs"/>
              </a:rPr>
              <a:t>in the appropriate template. Copy and pasting text from another document will result in changing the style of the typography and layout. This is unavoidable as it is part of the Microsoft</a:t>
            </a:r>
            <a:r>
              <a:rPr lang="en-US" sz="1200" kern="1200" baseline="0">
                <a:solidFill>
                  <a:schemeClr val="tx1"/>
                </a:solidFill>
                <a:latin typeface="Lucida Grande" pitchFamily="80" charset="0"/>
                <a:ea typeface="ＭＳ Ｐゴシック" charset="-128"/>
                <a:cs typeface="+mn-cs"/>
              </a:rPr>
              <a:t> software</a:t>
            </a:r>
            <a:r>
              <a:rPr lang="en-US" sz="1200" kern="1200">
                <a:solidFill>
                  <a:schemeClr val="tx1"/>
                </a:solidFill>
                <a:latin typeface="Lucida Grande" pitchFamily="80" charset="0"/>
                <a:ea typeface="ＭＳ Ｐゴシック" charset="-128"/>
                <a:cs typeface="+mn-cs"/>
              </a:rPr>
              <a:t>. We</a:t>
            </a:r>
            <a:r>
              <a:rPr lang="en-US" sz="1200" kern="1200" baseline="0">
                <a:solidFill>
                  <a:schemeClr val="tx1"/>
                </a:solidFill>
                <a:latin typeface="Lucida Grande" pitchFamily="80" charset="0"/>
                <a:ea typeface="ＭＳ Ｐゴシック" charset="-128"/>
                <a:cs typeface="+mn-cs"/>
              </a:rPr>
              <a:t> appreciate that in sometimes you will need to copy text from another document into this template. Once you have pasted the existing text into the template, you will need to change the formatting so that they typefaces, sizes, </a:t>
            </a:r>
            <a:r>
              <a:rPr lang="en-US" sz="1200" kern="1200" baseline="0" err="1">
                <a:solidFill>
                  <a:schemeClr val="tx1"/>
                </a:solidFill>
                <a:latin typeface="Lucida Grande" pitchFamily="80" charset="0"/>
                <a:ea typeface="ＭＳ Ｐゴシック" charset="-128"/>
                <a:cs typeface="+mn-cs"/>
              </a:rPr>
              <a:t>colour</a:t>
            </a:r>
            <a:r>
              <a:rPr lang="en-US" sz="1200" kern="1200" baseline="0">
                <a:solidFill>
                  <a:schemeClr val="tx1"/>
                </a:solidFill>
                <a:latin typeface="Lucida Grande" pitchFamily="80" charset="0"/>
                <a:ea typeface="ＭＳ Ｐゴシック" charset="-128"/>
                <a:cs typeface="+mn-cs"/>
              </a:rPr>
              <a:t>, line spacing and alignment are consistent with the rest of the template.</a:t>
            </a:r>
            <a:endParaRPr lang="en-US" sz="1200" kern="1200">
              <a:solidFill>
                <a:schemeClr val="tx1"/>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5: Inserting images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a:solidFill>
                  <a:srgbClr val="666666"/>
                </a:solidFill>
                <a:latin typeface="Calibri" pitchFamily="80" charset="0"/>
              </a:rPr>
              <a:t>There are three choices of templates with images already inserted. Please use the template with the relevant image size and positioning. </a:t>
            </a:r>
            <a:r>
              <a:rPr lang="en-US" sz="1200" kern="1200">
                <a:solidFill>
                  <a:srgbClr val="731F43"/>
                </a:solidFill>
                <a:latin typeface="Lucida Grande" pitchFamily="80" charset="0"/>
                <a:ea typeface="ＭＳ Ｐゴシック" charset="-128"/>
                <a:cs typeface="+mn-cs"/>
              </a:rPr>
              <a:t>To</a:t>
            </a:r>
            <a:r>
              <a:rPr lang="en-US" sz="1200" kern="1200" baseline="0">
                <a:solidFill>
                  <a:srgbClr val="731F43"/>
                </a:solidFill>
                <a:latin typeface="Lucida Grande" pitchFamily="80" charset="0"/>
                <a:ea typeface="ＭＳ Ｐゴシック" charset="-128"/>
                <a:cs typeface="+mn-cs"/>
              </a:rPr>
              <a:t> insert an i</a:t>
            </a:r>
            <a:r>
              <a:rPr lang="en-US" sz="1200" kern="1200">
                <a:solidFill>
                  <a:srgbClr val="731F43"/>
                </a:solidFill>
                <a:latin typeface="Lucida Grande" pitchFamily="80" charset="0"/>
                <a:ea typeface="ＭＳ Ｐゴシック" charset="-128"/>
                <a:cs typeface="+mn-cs"/>
              </a:rPr>
              <a:t>mage,</a:t>
            </a:r>
            <a:r>
              <a:rPr lang="en-US" sz="1200" kern="1200" baseline="0">
                <a:solidFill>
                  <a:srgbClr val="731F43"/>
                </a:solidFill>
                <a:latin typeface="Lucida Grande" pitchFamily="80" charset="0"/>
                <a:ea typeface="ＭＳ Ｐゴシック" charset="-128"/>
                <a:cs typeface="+mn-cs"/>
              </a:rPr>
              <a:t> please go to ‘insert’ then ‘picture’ and find your image, highlight it and ‘insert’. Resize the image and position as per the example template.</a:t>
            </a:r>
            <a:endParaRPr lang="en-US" sz="1200" kern="1200">
              <a:solidFill>
                <a:srgbClr val="731F43"/>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6: </a:t>
            </a:r>
            <a:r>
              <a:rPr lang="en-GB" sz="1200" b="1" kern="1200">
                <a:solidFill>
                  <a:schemeClr val="tx1"/>
                </a:solidFill>
                <a:latin typeface="Lucida Grande" pitchFamily="80" charset="0"/>
                <a:ea typeface="ＭＳ Ｐゴシック" charset="-128"/>
                <a:cs typeface="+mn-cs"/>
              </a:rPr>
              <a:t>Text boxes</a:t>
            </a:r>
          </a:p>
          <a:p>
            <a:pPr eaLnBrk="1" hangingPunct="1"/>
            <a:r>
              <a:rPr lang="en-GB" sz="1200" kern="1200">
                <a:solidFill>
                  <a:schemeClr val="tx1"/>
                </a:solidFill>
                <a:latin typeface="Lucida Grande" pitchFamily="80" charset="0"/>
                <a:ea typeface="ＭＳ Ｐゴシック" charset="-128"/>
                <a:cs typeface="+mn-cs"/>
              </a:rPr>
              <a:t>If</a:t>
            </a:r>
            <a:r>
              <a:rPr lang="en-GB" sz="1200" kern="1200" baseline="0">
                <a:solidFill>
                  <a:schemeClr val="tx1"/>
                </a:solidFill>
                <a:latin typeface="Lucida Grande" pitchFamily="80" charset="0"/>
                <a:ea typeface="ＭＳ Ｐゴシック" charset="-128"/>
                <a:cs typeface="+mn-cs"/>
              </a:rPr>
              <a:t> a text box is deleted, either insert a new slide (using the appropriate template) or go to another slide and copy a text box. To select a text box for copying, please click on the outer edge of the text box so that the line goes solid (not dashed). Right click your mouse and select ‘copy’, then go back and ‘paste’ it into the slide where the text box is missing which should paste into the correct position on the slide.</a:t>
            </a: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a:solidFill>
                  <a:srgbClr val="731F43"/>
                </a:solidFill>
                <a:latin typeface="Lucida Grande" pitchFamily="80" charset="0"/>
                <a:ea typeface="ＭＳ Ｐゴシック" charset="-128"/>
                <a:cs typeface="+mn-cs"/>
              </a:rPr>
              <a:t>Template slide 7: Other information</a:t>
            </a: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GB" sz="1200" b="1" kern="1200">
                <a:solidFill>
                  <a:schemeClr val="tx1"/>
                </a:solidFill>
                <a:latin typeface="Lucida Grande" pitchFamily="80" charset="0"/>
                <a:ea typeface="ＭＳ Ｐゴシック" charset="-128"/>
                <a:cs typeface="+mn-cs"/>
              </a:rPr>
              <a:t>Typefaces, sizes</a:t>
            </a:r>
            <a:r>
              <a:rPr lang="en-GB" sz="1200" b="1" kern="1200" baseline="0">
                <a:solidFill>
                  <a:schemeClr val="tx1"/>
                </a:solidFill>
                <a:latin typeface="Lucida Grande" pitchFamily="80" charset="0"/>
                <a:ea typeface="ＭＳ Ｐゴシック" charset="-128"/>
                <a:cs typeface="+mn-cs"/>
              </a:rPr>
              <a:t> and colours</a:t>
            </a:r>
            <a:br>
              <a:rPr lang="en-GB" sz="1200" kern="1200">
                <a:solidFill>
                  <a:schemeClr val="tx1"/>
                </a:solidFill>
                <a:latin typeface="Lucida Grande" pitchFamily="80" charset="0"/>
                <a:ea typeface="ＭＳ Ｐゴシック" charset="-128"/>
                <a:cs typeface="+mn-cs"/>
              </a:rPr>
            </a:br>
            <a:r>
              <a:rPr lang="en-GB" sz="1200" kern="1200">
                <a:solidFill>
                  <a:schemeClr val="tx1"/>
                </a:solidFill>
                <a:latin typeface="Lucida Grande" pitchFamily="80" charset="0"/>
                <a:ea typeface="ＭＳ Ｐゴシック" charset="-128"/>
                <a:cs typeface="+mn-cs"/>
              </a:rPr>
              <a:t>All copy is Calibri.</a:t>
            </a:r>
          </a:p>
          <a:p>
            <a:pPr eaLnBrk="1" hangingPunct="1"/>
            <a:endParaRPr lang="en-GB" sz="1200" kern="1200">
              <a:solidFill>
                <a:schemeClr val="tx1"/>
              </a:solidFill>
              <a:latin typeface="Lucida Grande" pitchFamily="80" charset="0"/>
              <a:ea typeface="ＭＳ Ｐゴシック" charset="-128"/>
              <a:cs typeface="+mn-cs"/>
            </a:endParaRPr>
          </a:p>
          <a:p>
            <a:pPr eaLnBrk="1" hangingPunct="1"/>
            <a:r>
              <a:rPr lang="en-GB" sz="1200" kern="1200">
                <a:solidFill>
                  <a:schemeClr val="tx1"/>
                </a:solidFill>
                <a:latin typeface="Lucida Grande" pitchFamily="80" charset="0"/>
                <a:ea typeface="ＭＳ Ｐゴシック" charset="-128"/>
                <a:cs typeface="+mn-cs"/>
              </a:rPr>
              <a:t>Slide</a:t>
            </a:r>
            <a:r>
              <a:rPr lang="en-GB" sz="1200" kern="1200" baseline="0">
                <a:solidFill>
                  <a:schemeClr val="tx1"/>
                </a:solidFill>
                <a:latin typeface="Lucida Grande" pitchFamily="80" charset="0"/>
                <a:ea typeface="ＭＳ Ｐゴシック" charset="-128"/>
                <a:cs typeface="+mn-cs"/>
              </a:rPr>
              <a:t> title</a:t>
            </a:r>
            <a:r>
              <a:rPr lang="en-GB" sz="1200" kern="1200">
                <a:solidFill>
                  <a:schemeClr val="tx1"/>
                </a:solidFill>
                <a:latin typeface="Lucida Grande" pitchFamily="80" charset="0"/>
                <a:ea typeface="ＭＳ Ｐゴシック" charset="-128"/>
                <a:cs typeface="+mn-cs"/>
              </a:rPr>
              <a:t> copy throughout:</a:t>
            </a:r>
          </a:p>
          <a:p>
            <a:pPr eaLnBrk="1" hangingPunct="1"/>
            <a:r>
              <a:rPr lang="en-GB" sz="1200" i="1" kern="1200">
                <a:solidFill>
                  <a:schemeClr val="tx1"/>
                </a:solidFill>
                <a:latin typeface="Lucida Grande" pitchFamily="80" charset="0"/>
                <a:ea typeface="ＭＳ Ｐゴシック" charset="-128"/>
                <a:cs typeface="+mn-cs"/>
              </a:rPr>
              <a:t>Size:  </a:t>
            </a:r>
            <a:r>
              <a:rPr lang="en-GB" sz="1200" i="0" kern="1200">
                <a:solidFill>
                  <a:schemeClr val="tx1"/>
                </a:solidFill>
                <a:latin typeface="Lucida Grande" pitchFamily="80" charset="0"/>
                <a:ea typeface="ＭＳ Ｐゴシック" charset="-128"/>
                <a:cs typeface="+mn-cs"/>
              </a:rPr>
              <a:t>36 point</a:t>
            </a:r>
            <a:endParaRPr lang="en-GB" sz="1200" kern="1200">
              <a:solidFill>
                <a:schemeClr val="tx1"/>
              </a:solidFill>
              <a:latin typeface="Lucida Grande" pitchFamily="80" charset="0"/>
              <a:ea typeface="ＭＳ Ｐゴシック" charset="-128"/>
              <a:cs typeface="+mn-cs"/>
            </a:endParaRPr>
          </a:p>
          <a:p>
            <a:pPr eaLnBrk="1" hangingPunct="1"/>
            <a:r>
              <a:rPr lang="en-GB" sz="1200" i="1" kern="1200">
                <a:solidFill>
                  <a:schemeClr val="tx1"/>
                </a:solidFill>
                <a:latin typeface="Lucida Grande" pitchFamily="80" charset="0"/>
                <a:ea typeface="ＭＳ Ｐゴシック" charset="-128"/>
                <a:cs typeface="+mn-cs"/>
              </a:rPr>
              <a:t>Colour Lancaster University red:  </a:t>
            </a:r>
            <a:r>
              <a:rPr lang="en-GB" sz="1200" kern="1200">
                <a:solidFill>
                  <a:schemeClr val="tx1"/>
                </a:solidFill>
                <a:latin typeface="Lucida Grande" pitchFamily="80" charset="0"/>
                <a:ea typeface="ＭＳ Ｐゴシック" charset="-128"/>
                <a:cs typeface="+mn-cs"/>
              </a:rPr>
              <a:t>(RGB) R: 181 G: 18 B: 27 (recent</a:t>
            </a:r>
            <a:r>
              <a:rPr lang="en-GB" sz="1200" kern="1200" baseline="0">
                <a:solidFill>
                  <a:schemeClr val="tx1"/>
                </a:solidFill>
                <a:latin typeface="Lucida Grande" pitchFamily="80" charset="0"/>
                <a:ea typeface="ＭＳ Ｐゴシック" charset="-128"/>
                <a:cs typeface="+mn-cs"/>
              </a:rPr>
              <a:t> colours on PowerPoint)</a:t>
            </a:r>
            <a:br>
              <a:rPr lang="en-GB" sz="1200" kern="1200">
                <a:solidFill>
                  <a:schemeClr val="tx1"/>
                </a:solidFill>
                <a:latin typeface="Lucida Grande" pitchFamily="80" charset="0"/>
                <a:ea typeface="ＭＳ Ｐゴシック" charset="-128"/>
                <a:cs typeface="+mn-cs"/>
              </a:rPr>
            </a:br>
            <a:br>
              <a:rPr lang="en-GB" sz="1200" kern="1200">
                <a:solidFill>
                  <a:schemeClr val="tx1"/>
                </a:solidFill>
                <a:latin typeface="Lucida Grande" pitchFamily="80" charset="0"/>
                <a:ea typeface="ＭＳ Ｐゴシック" charset="-128"/>
                <a:cs typeface="+mn-cs"/>
              </a:rPr>
            </a:br>
            <a:r>
              <a:rPr lang="en-GB" sz="1200" kern="1200">
                <a:solidFill>
                  <a:schemeClr val="tx1"/>
                </a:solidFill>
                <a:latin typeface="Lucida Grande" pitchFamily="80" charset="0"/>
                <a:ea typeface="ＭＳ Ｐゴシック" charset="-128"/>
                <a:cs typeface="+mn-cs"/>
              </a:rPr>
              <a:t>Small copy on first and last slide:</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Size:  </a:t>
            </a:r>
            <a:r>
              <a:rPr lang="en-GB" sz="1200" kern="1200">
                <a:solidFill>
                  <a:schemeClr val="tx1"/>
                </a:solidFill>
                <a:latin typeface="Lucida Grande" pitchFamily="80" charset="0"/>
                <a:ea typeface="ＭＳ Ｐゴシック" charset="-128"/>
                <a:cs typeface="+mn-cs"/>
              </a:rPr>
              <a:t>16 point</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Colour</a:t>
            </a:r>
            <a:r>
              <a:rPr lang="en-GB" sz="1200" i="1" kern="1200" baseline="0">
                <a:solidFill>
                  <a:schemeClr val="tx1"/>
                </a:solidFill>
                <a:latin typeface="Lucida Grande" pitchFamily="80" charset="0"/>
                <a:ea typeface="ＭＳ Ｐゴシック" charset="-128"/>
                <a:cs typeface="+mn-cs"/>
              </a:rPr>
              <a:t> </a:t>
            </a:r>
            <a:r>
              <a:rPr lang="en-GB" sz="1200" i="1" kern="1200">
                <a:solidFill>
                  <a:schemeClr val="tx1"/>
                </a:solidFill>
                <a:latin typeface="Lucida Grande" pitchFamily="80" charset="0"/>
                <a:ea typeface="ＭＳ Ｐゴシック" charset="-128"/>
                <a:cs typeface="+mn-cs"/>
              </a:rPr>
              <a:t>grey:  </a:t>
            </a:r>
            <a:r>
              <a:rPr lang="en-GB" sz="1200" kern="1200">
                <a:solidFill>
                  <a:schemeClr val="tx1"/>
                </a:solidFill>
                <a:latin typeface="Lucida Grande" pitchFamily="80" charset="0"/>
                <a:ea typeface="ＭＳ Ｐゴシック" charset="-128"/>
                <a:cs typeface="+mn-cs"/>
              </a:rPr>
              <a:t>(RGB) R: 102 G: 102 B: 102 (recent</a:t>
            </a:r>
            <a:r>
              <a:rPr lang="en-GB" sz="1200" kern="1200" baseline="0">
                <a:solidFill>
                  <a:schemeClr val="tx1"/>
                </a:solidFill>
                <a:latin typeface="Lucida Grande" pitchFamily="80" charset="0"/>
                <a:ea typeface="ＭＳ Ｐゴシック" charset="-128"/>
                <a:cs typeface="+mn-cs"/>
              </a:rPr>
              <a:t> colours on PowerPoint)</a:t>
            </a:r>
            <a:br>
              <a:rPr lang="en-GB" sz="1200" kern="1200">
                <a:solidFill>
                  <a:schemeClr val="tx1"/>
                </a:solidFill>
                <a:latin typeface="Lucida Grande" pitchFamily="80" charset="0"/>
                <a:ea typeface="ＭＳ Ｐゴシック" charset="-128"/>
                <a:cs typeface="+mn-cs"/>
              </a:rPr>
            </a:br>
            <a:endParaRPr lang="en-GB" sz="1200" kern="1200">
              <a:solidFill>
                <a:schemeClr val="tx1"/>
              </a:solidFill>
              <a:latin typeface="Lucida Grande" pitchFamily="80" charset="0"/>
              <a:ea typeface="ＭＳ Ｐゴシック" charset="-128"/>
              <a:cs typeface="+mn-cs"/>
            </a:endParaRPr>
          </a:p>
          <a:p>
            <a:pPr eaLnBrk="1" hangingPunct="1"/>
            <a:r>
              <a:rPr lang="en-GB" sz="1200" kern="1200">
                <a:solidFill>
                  <a:schemeClr val="tx1"/>
                </a:solidFill>
                <a:latin typeface="Lucida Grande" pitchFamily="80" charset="0"/>
                <a:ea typeface="ＭＳ Ｐゴシック" charset="-128"/>
                <a:cs typeface="+mn-cs"/>
              </a:rPr>
              <a:t>Sub-heading</a:t>
            </a:r>
            <a:r>
              <a:rPr lang="en-GB" sz="1200" kern="1200" baseline="0">
                <a:solidFill>
                  <a:schemeClr val="tx1"/>
                </a:solidFill>
                <a:latin typeface="Lucida Grande" pitchFamily="80" charset="0"/>
                <a:ea typeface="ＭＳ Ｐゴシック" charset="-128"/>
                <a:cs typeface="+mn-cs"/>
              </a:rPr>
              <a:t>s</a:t>
            </a:r>
            <a:r>
              <a:rPr lang="en-GB" sz="1200" kern="1200">
                <a:solidFill>
                  <a:schemeClr val="tx1"/>
                </a:solidFill>
                <a:latin typeface="Lucida Grande" pitchFamily="80" charset="0"/>
                <a:ea typeface="ＭＳ Ｐゴシック" charset="-128"/>
                <a:cs typeface="+mn-cs"/>
              </a:rPr>
              <a:t>:</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Size:  </a:t>
            </a:r>
            <a:r>
              <a:rPr lang="en-GB" sz="1200" i="0" kern="1200">
                <a:solidFill>
                  <a:schemeClr val="tx1"/>
                </a:solidFill>
                <a:latin typeface="Lucida Grande" pitchFamily="80" charset="0"/>
                <a:ea typeface="ＭＳ Ｐゴシック" charset="-128"/>
                <a:cs typeface="+mn-cs"/>
              </a:rPr>
              <a:t>24 point – italics</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Colour</a:t>
            </a:r>
            <a:r>
              <a:rPr lang="en-GB" sz="1200" i="1" kern="1200" baseline="0">
                <a:solidFill>
                  <a:schemeClr val="tx1"/>
                </a:solidFill>
                <a:latin typeface="Lucida Grande" pitchFamily="80" charset="0"/>
                <a:ea typeface="ＭＳ Ｐゴシック" charset="-128"/>
                <a:cs typeface="+mn-cs"/>
              </a:rPr>
              <a:t> </a:t>
            </a:r>
            <a:r>
              <a:rPr lang="en-GB" sz="1200" i="1" kern="1200">
                <a:solidFill>
                  <a:schemeClr val="tx1"/>
                </a:solidFill>
                <a:latin typeface="Lucida Grande" pitchFamily="80" charset="0"/>
                <a:ea typeface="ＭＳ Ｐゴシック" charset="-128"/>
                <a:cs typeface="+mn-cs"/>
              </a:rPr>
              <a:t>grey:  </a:t>
            </a:r>
            <a:r>
              <a:rPr lang="en-GB" sz="1200" kern="1200">
                <a:solidFill>
                  <a:schemeClr val="tx1"/>
                </a:solidFill>
                <a:latin typeface="Lucida Grande" pitchFamily="80" charset="0"/>
                <a:ea typeface="ＭＳ Ｐゴシック" charset="-128"/>
                <a:cs typeface="+mn-cs"/>
              </a:rPr>
              <a:t>(RGB) R: 102 G: 102 B: 102 (recent</a:t>
            </a:r>
            <a:r>
              <a:rPr lang="en-GB" sz="1200" kern="1200" baseline="0">
                <a:solidFill>
                  <a:schemeClr val="tx1"/>
                </a:solidFill>
                <a:latin typeface="Lucida Grande" pitchFamily="80" charset="0"/>
                <a:ea typeface="ＭＳ Ｐゴシック" charset="-128"/>
                <a:cs typeface="+mn-cs"/>
              </a:rPr>
              <a:t> colours on PowerPoint)</a:t>
            </a:r>
            <a:endParaRPr lang="en-GB" sz="1200" kern="1200">
              <a:solidFill>
                <a:schemeClr val="tx1"/>
              </a:solidFill>
              <a:latin typeface="Lucida Grande" pitchFamily="80" charset="0"/>
              <a:ea typeface="ＭＳ Ｐゴシック"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br>
              <a:rPr lang="en-GB" sz="1200" kern="1200">
                <a:solidFill>
                  <a:schemeClr val="tx1"/>
                </a:solidFill>
                <a:latin typeface="Lucida Grande" pitchFamily="80" charset="0"/>
                <a:ea typeface="ＭＳ Ｐゴシック" charset="-128"/>
                <a:cs typeface="+mn-cs"/>
              </a:rPr>
            </a:br>
            <a:r>
              <a:rPr lang="en-GB" sz="1200" kern="1200">
                <a:solidFill>
                  <a:schemeClr val="tx1"/>
                </a:solidFill>
                <a:latin typeface="Lucida Grande" pitchFamily="80" charset="0"/>
                <a:ea typeface="ＭＳ Ｐゴシック" charset="-128"/>
                <a:cs typeface="+mn-cs"/>
              </a:rPr>
              <a:t>Bullets copy and body copy:</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Size:</a:t>
            </a:r>
            <a:r>
              <a:rPr lang="en-GB" sz="1200" i="1" kern="1200" baseline="0">
                <a:solidFill>
                  <a:schemeClr val="tx1"/>
                </a:solidFill>
                <a:latin typeface="Lucida Grande" pitchFamily="80" charset="0"/>
                <a:ea typeface="ＭＳ Ｐゴシック" charset="-128"/>
                <a:cs typeface="+mn-cs"/>
              </a:rPr>
              <a:t>  </a:t>
            </a:r>
            <a:r>
              <a:rPr lang="en-GB" sz="1200" kern="1200">
                <a:solidFill>
                  <a:schemeClr val="tx1"/>
                </a:solidFill>
                <a:latin typeface="Lucida Grande" pitchFamily="80" charset="0"/>
                <a:ea typeface="ＭＳ Ｐゴシック" charset="-128"/>
                <a:cs typeface="+mn-cs"/>
              </a:rPr>
              <a:t>24 point</a:t>
            </a:r>
            <a:r>
              <a:rPr lang="en-GB" sz="1200" kern="1200" baseline="0">
                <a:solidFill>
                  <a:schemeClr val="tx1"/>
                </a:solidFill>
                <a:latin typeface="Lucida Grande" pitchFamily="80" charset="0"/>
                <a:ea typeface="ＭＳ Ｐゴシック" charset="-128"/>
                <a:cs typeface="+mn-cs"/>
              </a:rPr>
              <a:t> </a:t>
            </a:r>
            <a:r>
              <a:rPr lang="en-GB" sz="1200" kern="1200">
                <a:solidFill>
                  <a:schemeClr val="tx1"/>
                </a:solidFill>
                <a:latin typeface="Lucida Grande" pitchFamily="80" charset="0"/>
                <a:ea typeface="ＭＳ Ｐゴシック" charset="-128"/>
                <a:cs typeface="+mn-cs"/>
              </a:rPr>
              <a:t>(see below for a further option)</a:t>
            </a:r>
            <a:br>
              <a:rPr lang="en-GB" sz="1200" kern="1200">
                <a:solidFill>
                  <a:schemeClr val="tx1"/>
                </a:solidFill>
                <a:latin typeface="Lucida Grande" pitchFamily="80" charset="0"/>
                <a:ea typeface="ＭＳ Ｐゴシック" charset="-128"/>
                <a:cs typeface="+mn-cs"/>
              </a:rPr>
            </a:br>
            <a:r>
              <a:rPr lang="en-GB" sz="1200" i="1" kern="1200">
                <a:solidFill>
                  <a:schemeClr val="tx1"/>
                </a:solidFill>
                <a:latin typeface="Lucida Grande" pitchFamily="80" charset="0"/>
                <a:ea typeface="ＭＳ Ｐゴシック" charset="-128"/>
                <a:cs typeface="+mn-cs"/>
              </a:rPr>
              <a:t>Colour grey:  </a:t>
            </a:r>
            <a:r>
              <a:rPr lang="en-GB" sz="1200" kern="1200">
                <a:solidFill>
                  <a:schemeClr val="tx1"/>
                </a:solidFill>
                <a:latin typeface="Lucida Grande" pitchFamily="80" charset="0"/>
                <a:ea typeface="ＭＳ Ｐゴシック" charset="-128"/>
                <a:cs typeface="+mn-cs"/>
              </a:rPr>
              <a:t>(RGB) R: 102 G: 102 B: 102 (recent</a:t>
            </a:r>
            <a:r>
              <a:rPr lang="en-GB" sz="1200" kern="1200" baseline="0">
                <a:solidFill>
                  <a:schemeClr val="tx1"/>
                </a:solidFill>
                <a:latin typeface="Lucida Grande" pitchFamily="80" charset="0"/>
                <a:ea typeface="ＭＳ Ｐゴシック" charset="-128"/>
                <a:cs typeface="+mn-cs"/>
              </a:rPr>
              <a:t> colours on PowerPoint)</a:t>
            </a:r>
            <a:endParaRPr lang="en-GB" sz="1200" kern="1200">
              <a:solidFill>
                <a:schemeClr val="tx1"/>
              </a:solidFill>
              <a:latin typeface="Lucida Grande" pitchFamily="80" charset="0"/>
              <a:ea typeface="ＭＳ Ｐゴシック" charset="-128"/>
              <a:cs typeface="+mn-cs"/>
            </a:endParaRPr>
          </a:p>
          <a:p>
            <a:pPr eaLnBrk="1" hangingPunct="1"/>
            <a:r>
              <a:rPr lang="en-GB" sz="1200" kern="1200">
                <a:solidFill>
                  <a:schemeClr val="tx1"/>
                </a:solidFill>
                <a:latin typeface="Lucida Grande" pitchFamily="80" charset="0"/>
                <a:ea typeface="ＭＳ Ｐゴシック" charset="-128"/>
                <a:cs typeface="+mn-cs"/>
              </a:rPr>
              <a:t>It</a:t>
            </a:r>
            <a:r>
              <a:rPr lang="en-GB" sz="1200" kern="1200" baseline="0">
                <a:solidFill>
                  <a:schemeClr val="tx1"/>
                </a:solidFill>
                <a:latin typeface="Lucida Grande" pitchFamily="80" charset="0"/>
                <a:ea typeface="ＭＳ Ｐゴシック" charset="-128"/>
                <a:cs typeface="+mn-cs"/>
              </a:rPr>
              <a:t> isn’t advisable to have too much text on a slide, however on rare occasions it may be necessary, therefore there is a slide using 20 point bullet pointed text.</a:t>
            </a:r>
            <a:endParaRPr lang="en-US" sz="1200" kern="1200">
              <a:solidFill>
                <a:schemeClr val="tx1"/>
              </a:solidFill>
              <a:latin typeface="Lucida Grande" pitchFamily="80" charset="0"/>
              <a:ea typeface="ＭＳ Ｐゴシック" charset="-128"/>
              <a:cs typeface="+mn-cs"/>
            </a:endParaRPr>
          </a:p>
          <a:p>
            <a:pPr eaLnBrk="1" hangingPunct="1"/>
            <a:endParaRPr lang="en-US" sz="1200" kern="1200">
              <a:solidFill>
                <a:schemeClr val="tx1"/>
              </a:solidFill>
              <a:latin typeface="Lucida Grande" pitchFamily="80" charset="0"/>
              <a:ea typeface="ＭＳ Ｐゴシック" charset="-128"/>
              <a:cs typeface="+mn-cs"/>
            </a:endParaRPr>
          </a:p>
          <a:p>
            <a:pPr eaLnBrk="1" hangingPunct="1"/>
            <a:r>
              <a:rPr lang="en-US" sz="1200" b="1" kern="1200">
                <a:solidFill>
                  <a:schemeClr val="tx1"/>
                </a:solidFill>
                <a:latin typeface="Lucida Grande" pitchFamily="80" charset="0"/>
                <a:ea typeface="ＭＳ Ｐゴシック" charset="-128"/>
                <a:cs typeface="+mn-cs"/>
              </a:rPr>
              <a:t>Line</a:t>
            </a:r>
            <a:r>
              <a:rPr lang="en-US" sz="1200" b="1" kern="1200" baseline="0">
                <a:solidFill>
                  <a:schemeClr val="tx1"/>
                </a:solidFill>
                <a:latin typeface="Lucida Grande" pitchFamily="80" charset="0"/>
                <a:ea typeface="ＭＳ Ｐゴシック" charset="-128"/>
                <a:cs typeface="+mn-cs"/>
              </a:rPr>
              <a:t> spacing and alignment</a:t>
            </a:r>
          </a:p>
          <a:p>
            <a:pPr eaLnBrk="1" hangingPunct="1"/>
            <a:r>
              <a:rPr lang="en-US" sz="1200" kern="1200" baseline="0">
                <a:solidFill>
                  <a:schemeClr val="tx1"/>
                </a:solidFill>
                <a:latin typeface="Lucida Grande" pitchFamily="80" charset="0"/>
                <a:ea typeface="ＭＳ Ｐゴシック" charset="-128"/>
                <a:cs typeface="+mn-cs"/>
              </a:rPr>
              <a:t>Single line spacing (apart from the main headings which is ‘exactly 35 point’)</a:t>
            </a:r>
          </a:p>
          <a:p>
            <a:pPr eaLnBrk="1" hangingPunct="1"/>
            <a:r>
              <a:rPr lang="en-US" sz="1200" kern="1200" baseline="0">
                <a:solidFill>
                  <a:schemeClr val="tx1"/>
                </a:solidFill>
                <a:latin typeface="Lucida Grande" pitchFamily="80" charset="0"/>
                <a:ea typeface="ＭＳ Ｐゴシック" charset="-128"/>
                <a:cs typeface="+mn-cs"/>
              </a:rPr>
              <a:t>All text is aligned left</a:t>
            </a:r>
            <a:endParaRPr lang="en-US" sz="1200" kern="1200">
              <a:solidFill>
                <a:schemeClr val="tx1"/>
              </a:solidFill>
              <a:latin typeface="Lucida Grande" pitchFamily="80" charset="0"/>
              <a:ea typeface="ＭＳ Ｐゴシック" charset="-128"/>
              <a:cs typeface="+mn-cs"/>
            </a:endParaRPr>
          </a:p>
          <a:p>
            <a:pPr eaLnBrk="1" hangingPunct="1"/>
            <a:endParaRPr lang="en-US" sz="1200" kern="1200">
              <a:solidFill>
                <a:srgbClr val="731F43"/>
              </a:solidFill>
              <a:latin typeface="Lucida Grande" pitchFamily="80" charset="0"/>
              <a:ea typeface="ＭＳ Ｐゴシック" charset="-128"/>
              <a:cs typeface="+mn-cs"/>
            </a:endParaRPr>
          </a:p>
          <a:p>
            <a:pPr eaLnBrk="1" hangingPunct="1"/>
            <a:r>
              <a:rPr lang="en-US" sz="1200" b="1" kern="1200" baseline="0">
                <a:solidFill>
                  <a:srgbClr val="731F43"/>
                </a:solidFill>
                <a:latin typeface="Lucida Grande" pitchFamily="80" charset="0"/>
                <a:ea typeface="ＭＳ Ｐゴシック" charset="-128"/>
                <a:cs typeface="+mn-cs"/>
              </a:rPr>
              <a:t>Slide title options</a:t>
            </a:r>
          </a:p>
          <a:p>
            <a:pPr eaLnBrk="1" hangingPunct="1"/>
            <a:r>
              <a:rPr lang="en-US" sz="1200" kern="1200" baseline="0">
                <a:solidFill>
                  <a:srgbClr val="731F43"/>
                </a:solidFill>
                <a:latin typeface="Lucida Grande" pitchFamily="80" charset="0"/>
                <a:ea typeface="ＭＳ Ｐゴシック" charset="-128"/>
                <a:cs typeface="+mn-cs"/>
              </a:rPr>
              <a:t>There are two options for titles on the slides – one line or two lines for longer titles. Ideally, the one line title should be used, however on rare occasions a two line title maybe needed.</a:t>
            </a:r>
            <a:endParaRPr lang="en-US" sz="1200" kern="1200">
              <a:solidFill>
                <a:srgbClr val="731F43"/>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8AF62-0413-459D-A055-9BD345497D1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970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a:t>Click to edit Master title style</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6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slideLayout" Target="../slideLayouts/slideLayout9.xml"/><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notesSlide" Target="../notesSlides/notesSlide3.xml"/><Relationship Id="rId9" Type="http://schemas.microsoft.com/office/2007/relationships/diagramDrawing" Target="../diagrams/drawing1.xml"/><Relationship Id="rId14"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8.xml"/><Relationship Id="rId7" Type="http://schemas.openxmlformats.org/officeDocument/2006/relationships/diagramColors" Target="../diagrams/colors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openxmlformats.org/officeDocument/2006/relationships/slideLayout" Target="../slideLayouts/slideLayout9.xml"/><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5" Type="http://schemas.openxmlformats.org/officeDocument/2006/relationships/image" Target="../media/image5.png"/><Relationship Id="rId10" Type="http://schemas.openxmlformats.org/officeDocument/2006/relationships/diagramData" Target="../diagrams/data5.xml"/><Relationship Id="rId4" Type="http://schemas.openxmlformats.org/officeDocument/2006/relationships/notesSlide" Target="../notesSlides/notesSlide4.xml"/><Relationship Id="rId9" Type="http://schemas.microsoft.com/office/2007/relationships/diagramDrawing" Target="../diagrams/drawing4.xml"/><Relationship Id="rId14" Type="http://schemas.microsoft.com/office/2007/relationships/diagramDrawing" Target="../diagrams/drawing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12.m4a"/><Relationship Id="rId7" Type="http://schemas.openxmlformats.org/officeDocument/2006/relationships/image" Target="../media/image11.emf"/><Relationship Id="rId2" Type="http://schemas.microsoft.com/office/2007/relationships/media" Target="../media/media12.m4a"/><Relationship Id="rId1" Type="http://schemas.openxmlformats.org/officeDocument/2006/relationships/tags" Target="../tags/tag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12.emf"/><Relationship Id="rId4"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image" Target="../media/image15.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4.gif"/><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hyperlink" Target="mailto:f.zhu@lancaster.ac.uk" TargetMode="External"/><Relationship Id="rId4" Type="http://schemas.openxmlformats.org/officeDocument/2006/relationships/notesSlide" Target="../notesSlides/notesSlide6.xml"/><Relationship Id="rId9" Type="http://schemas.openxmlformats.org/officeDocument/2006/relationships/hyperlink" Target="https://www.research.lancs.ac.uk/portal/en/organisations/linguistics-and-english-langu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813014" y="2888887"/>
            <a:ext cx="4891134" cy="1423787"/>
          </a:xfrm>
        </p:spPr>
        <p:txBody>
          <a:bodyPr anchor="b">
            <a:normAutofit fontScale="90000"/>
          </a:bodyPr>
          <a:lstStyle/>
          <a:p>
            <a:r>
              <a:rPr lang="en-GB" sz="2400" b="1" dirty="0">
                <a:solidFill>
                  <a:schemeClr val="bg1"/>
                </a:solidFill>
              </a:rPr>
              <a:t>Evaluating the effectiveness of </a:t>
            </a:r>
            <a:br>
              <a:rPr lang="en-GB" sz="2400" b="1" dirty="0">
                <a:solidFill>
                  <a:schemeClr val="bg1"/>
                </a:solidFill>
              </a:rPr>
            </a:br>
            <a:r>
              <a:rPr lang="en-GB" sz="2400" b="1" dirty="0">
                <a:solidFill>
                  <a:schemeClr val="bg1"/>
                </a:solidFill>
              </a:rPr>
              <a:t>indirect data-driven learning in </a:t>
            </a:r>
            <a:br>
              <a:rPr lang="en-GB" sz="2400" b="1" dirty="0">
                <a:solidFill>
                  <a:schemeClr val="bg1"/>
                </a:solidFill>
              </a:rPr>
            </a:br>
            <a:r>
              <a:rPr lang="en-GB" sz="2400" b="1" dirty="0">
                <a:solidFill>
                  <a:schemeClr val="bg1"/>
                </a:solidFill>
              </a:rPr>
              <a:t>second language writing error correction: A pilot study report</a:t>
            </a:r>
            <a:endParaRPr lang="en-GB" sz="2400" dirty="0">
              <a:solidFill>
                <a:schemeClr val="bg1"/>
              </a:solidFill>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3086FC3-2E52-48D2-B303-496A1B235B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428" y="2441502"/>
            <a:ext cx="4334687" cy="609457"/>
          </a:xfrm>
          <a:prstGeom prst="rect">
            <a:avLst/>
          </a:prstGeom>
        </p:spPr>
      </p:pic>
      <p:sp>
        <p:nvSpPr>
          <p:cNvPr id="3" name="Subtitle 2"/>
          <p:cNvSpPr>
            <a:spLocks noGrp="1"/>
          </p:cNvSpPr>
          <p:nvPr>
            <p:ph type="subTitle" idx="1"/>
          </p:nvPr>
        </p:nvSpPr>
        <p:spPr>
          <a:xfrm>
            <a:off x="325230" y="4004193"/>
            <a:ext cx="3483937" cy="1147863"/>
          </a:xfrm>
        </p:spPr>
        <p:txBody>
          <a:bodyPr anchor="t">
            <a:normAutofit/>
          </a:bodyPr>
          <a:lstStyle/>
          <a:p>
            <a:pPr algn="ctr">
              <a:spcAft>
                <a:spcPts val="600"/>
              </a:spcAft>
            </a:pPr>
            <a:r>
              <a:rPr lang="en-GB" sz="2000" b="1" dirty="0" err="1">
                <a:solidFill>
                  <a:srgbClr val="000000"/>
                </a:solidFill>
                <a:latin typeface="Calibri" panose="020F0502020204030204" pitchFamily="34" charset="0"/>
                <a:cs typeface="Calibri" panose="020F0502020204030204" pitchFamily="34" charset="0"/>
              </a:rPr>
              <a:t>Fangzhou</a:t>
            </a:r>
            <a:r>
              <a:rPr lang="en-GB" sz="2000" b="1" dirty="0">
                <a:solidFill>
                  <a:srgbClr val="000000"/>
                </a:solidFill>
                <a:latin typeface="Calibri" panose="020F0502020204030204" pitchFamily="34" charset="0"/>
                <a:cs typeface="Calibri" panose="020F0502020204030204" pitchFamily="34" charset="0"/>
              </a:rPr>
              <a:t> Zhu (Noah)</a:t>
            </a:r>
          </a:p>
        </p:txBody>
      </p:sp>
      <p:pic>
        <p:nvPicPr>
          <p:cNvPr id="4" name="Picture 3">
            <a:extLst>
              <a:ext uri="{FF2B5EF4-FFF2-40B4-BE49-F238E27FC236}">
                <a16:creationId xmlns:a16="http://schemas.microsoft.com/office/drawing/2014/main" id="{FEF0C269-FCEE-4C2E-8BFD-AE488E20A384}"/>
              </a:ext>
            </a:extLst>
          </p:cNvPr>
          <p:cNvPicPr>
            <a:picLocks noChangeAspect="1"/>
          </p:cNvPicPr>
          <p:nvPr/>
        </p:nvPicPr>
        <p:blipFill>
          <a:blip r:embed="rId6"/>
          <a:stretch>
            <a:fillRect/>
          </a:stretch>
        </p:blipFill>
        <p:spPr>
          <a:xfrm>
            <a:off x="183428" y="3050959"/>
            <a:ext cx="880054" cy="880054"/>
          </a:xfrm>
          <a:prstGeom prst="rect">
            <a:avLst/>
          </a:prstGeom>
        </p:spPr>
      </p:pic>
      <p:sp>
        <p:nvSpPr>
          <p:cNvPr id="6" name="TextBox 5">
            <a:extLst>
              <a:ext uri="{FF2B5EF4-FFF2-40B4-BE49-F238E27FC236}">
                <a16:creationId xmlns:a16="http://schemas.microsoft.com/office/drawing/2014/main" id="{97AFF4B7-3D6C-4813-A75C-F22AF1DAFA58}"/>
              </a:ext>
            </a:extLst>
          </p:cNvPr>
          <p:cNvSpPr txBox="1"/>
          <p:nvPr/>
        </p:nvSpPr>
        <p:spPr>
          <a:xfrm>
            <a:off x="1008322" y="3190902"/>
            <a:ext cx="3096419" cy="646331"/>
          </a:xfrm>
          <a:prstGeom prst="rect">
            <a:avLst/>
          </a:prstGeom>
          <a:noFill/>
        </p:spPr>
        <p:txBody>
          <a:bodyPr wrap="square" rtlCol="0">
            <a:spAutoFit/>
          </a:bodyPr>
          <a:lstStyle/>
          <a:p>
            <a:r>
              <a:rPr lang="en-GB" dirty="0">
                <a:solidFill>
                  <a:schemeClr val="bg1">
                    <a:lumMod val="50000"/>
                  </a:schemeClr>
                </a:solidFill>
                <a:latin typeface="Corbel" panose="020B0503020204020204" pitchFamily="34" charset="0"/>
              </a:rPr>
              <a:t>Corpus Linguistics Conference</a:t>
            </a:r>
          </a:p>
          <a:p>
            <a:pPr algn="ctr"/>
            <a:r>
              <a:rPr lang="en-GB" dirty="0">
                <a:solidFill>
                  <a:schemeClr val="bg1">
                    <a:lumMod val="50000"/>
                  </a:schemeClr>
                </a:solidFill>
                <a:latin typeface="Corbel" panose="020B0503020204020204" pitchFamily="34" charset="0"/>
              </a:rPr>
              <a:t>2021 </a:t>
            </a:r>
          </a:p>
        </p:txBody>
      </p:sp>
      <p:pic>
        <p:nvPicPr>
          <p:cNvPr id="13" name="Audio 12">
            <a:hlinkClick r:id="" action="ppaction://media"/>
            <a:extLst>
              <a:ext uri="{FF2B5EF4-FFF2-40B4-BE49-F238E27FC236}">
                <a16:creationId xmlns:a16="http://schemas.microsoft.com/office/drawing/2014/main" id="{0624EEF7-6459-4FBE-95C4-1509B6A78FC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122"/>
    </mc:Choice>
    <mc:Fallback>
      <p:transition spd="slow" advTm="25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124744"/>
            <a:ext cx="6768752" cy="576064"/>
          </a:xfrm>
        </p:spPr>
        <p:txBody>
          <a:bodyPr/>
          <a:lstStyle/>
          <a:p>
            <a:r>
              <a:rPr lang="en-GB" dirty="0"/>
              <a:t>Contents:</a:t>
            </a:r>
          </a:p>
        </p:txBody>
      </p:sp>
      <p:sp>
        <p:nvSpPr>
          <p:cNvPr id="3" name="Subtitle 2"/>
          <p:cNvSpPr>
            <a:spLocks noGrp="1"/>
          </p:cNvSpPr>
          <p:nvPr>
            <p:ph type="body" sz="quarter" idx="14"/>
          </p:nvPr>
        </p:nvSpPr>
        <p:spPr>
          <a:prstGeom prst="rect">
            <a:avLst/>
          </a:prstGeom>
        </p:spPr>
        <p:txBody>
          <a:bodyPr/>
          <a:lstStyle/>
          <a:p>
            <a:r>
              <a:rPr lang="en-GB" sz="2800" dirty="0"/>
              <a:t>A brief introduction of DDL</a:t>
            </a:r>
          </a:p>
          <a:p>
            <a:r>
              <a:rPr lang="en-GB" sz="2800" dirty="0"/>
              <a:t>Research background</a:t>
            </a:r>
          </a:p>
          <a:p>
            <a:r>
              <a:rPr lang="en-GB" sz="2800" dirty="0"/>
              <a:t>Research questions</a:t>
            </a:r>
          </a:p>
          <a:p>
            <a:r>
              <a:rPr lang="en-GB" sz="2800" dirty="0"/>
              <a:t>Methods</a:t>
            </a:r>
          </a:p>
          <a:p>
            <a:r>
              <a:rPr lang="en-GB" sz="2800" dirty="0"/>
              <a:t>Pilot study results</a:t>
            </a:r>
          </a:p>
          <a:p>
            <a:r>
              <a:rPr lang="en-GB" sz="2800" dirty="0"/>
              <a:t>Main study plan</a:t>
            </a:r>
          </a:p>
          <a:p>
            <a:endParaRPr lang="en-GB" dirty="0">
              <a:solidFill>
                <a:srgbClr val="7F7F7F"/>
              </a:solidFill>
            </a:endParaRPr>
          </a:p>
        </p:txBody>
      </p:sp>
      <p:pic>
        <p:nvPicPr>
          <p:cNvPr id="9" name="Audio 8">
            <a:hlinkClick r:id="" action="ppaction://media"/>
            <a:extLst>
              <a:ext uri="{FF2B5EF4-FFF2-40B4-BE49-F238E27FC236}">
                <a16:creationId xmlns:a16="http://schemas.microsoft.com/office/drawing/2014/main" id="{CDCCC0A5-215E-4A4F-B731-58B62CFC60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199"/>
    </mc:Choice>
    <mc:Fallback>
      <p:transition spd="slow" advTm="17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altLang="zh-CN"/>
              <a:t>What is DDL?</a:t>
            </a:r>
            <a:endParaRPr lang="en-GB"/>
          </a:p>
        </p:txBody>
      </p:sp>
      <p:sp>
        <p:nvSpPr>
          <p:cNvPr id="4" name="Rectangle 3">
            <a:extLst>
              <a:ext uri="{FF2B5EF4-FFF2-40B4-BE49-F238E27FC236}">
                <a16:creationId xmlns:a16="http://schemas.microsoft.com/office/drawing/2014/main" id="{36CEA0DF-DD67-4299-B601-A9ADEA371D08}"/>
              </a:ext>
            </a:extLst>
          </p:cNvPr>
          <p:cNvSpPr/>
          <p:nvPr/>
        </p:nvSpPr>
        <p:spPr>
          <a:xfrm>
            <a:off x="395535" y="1717271"/>
            <a:ext cx="8309193" cy="3785652"/>
          </a:xfrm>
          <a:prstGeom prst="rect">
            <a:avLst/>
          </a:prstGeom>
        </p:spPr>
        <p:txBody>
          <a:bodyPr wrap="square">
            <a:spAutoFit/>
          </a:bodyPr>
          <a:lstStyle/>
          <a:p>
            <a:pPr marL="457200" indent="-457200">
              <a:buFont typeface="Arial" panose="020B0604020202020204" pitchFamily="34" charset="0"/>
              <a:buChar char="•"/>
            </a:pPr>
            <a:r>
              <a:rPr lang="en-GB" sz="2000" dirty="0">
                <a:ea typeface="Times New Roman" panose="02020603050405020304" pitchFamily="18" charset="0"/>
              </a:rPr>
              <a:t>A series of exploratory learning activities via searching the corpus (Johns, 1990). </a:t>
            </a:r>
          </a:p>
          <a:p>
            <a:pPr marL="457200" indent="-457200">
              <a:buFont typeface="Arial" panose="020B0604020202020204" pitchFamily="34" charset="0"/>
              <a:buChar char="•"/>
            </a:pPr>
            <a:r>
              <a:rPr lang="en-GB" sz="2000" dirty="0">
                <a:ea typeface="Times New Roman" panose="02020603050405020304" pitchFamily="18" charset="0"/>
              </a:rPr>
              <a:t>“(A) a corpus that contains thousands of authentic text samples can greatly enhance a learner’s exposure to naturally occurring language and offer a vast linguistic resource” (Quinn, 2015, p.165)</a:t>
            </a:r>
          </a:p>
          <a:p>
            <a:pPr marL="457200" indent="-457200">
              <a:buFont typeface="Arial" panose="020B0604020202020204" pitchFamily="34" charset="0"/>
              <a:buChar char="•"/>
            </a:pPr>
            <a:r>
              <a:rPr lang="en-US" sz="2000" dirty="0"/>
              <a:t>DDL reflects a series of theories (O'Keeffe, 2020):</a:t>
            </a:r>
          </a:p>
          <a:p>
            <a:r>
              <a:rPr lang="en-US" sz="2000" i="1" dirty="0"/>
              <a:t>        Learning Theories: </a:t>
            </a:r>
          </a:p>
          <a:p>
            <a:r>
              <a:rPr lang="en-US" sz="2000" dirty="0"/>
              <a:t>        Constructivism (knowledge co-construction)</a:t>
            </a:r>
          </a:p>
          <a:p>
            <a:r>
              <a:rPr lang="en-US" sz="2000" dirty="0"/>
              <a:t>        Social-Cultural Theory (scaffolding)</a:t>
            </a:r>
          </a:p>
          <a:p>
            <a:r>
              <a:rPr lang="en-US" sz="2000" i="1" dirty="0"/>
              <a:t>        SLA Theories: </a:t>
            </a:r>
            <a:r>
              <a:rPr lang="en-US" sz="2000" dirty="0"/>
              <a:t>Attention, Noticing and Exposure</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endParaRPr lang="en-US" sz="2000" dirty="0"/>
          </a:p>
        </p:txBody>
      </p:sp>
      <p:pic>
        <p:nvPicPr>
          <p:cNvPr id="8" name="Audio 7">
            <a:hlinkClick r:id="" action="ppaction://media"/>
            <a:extLst>
              <a:ext uri="{FF2B5EF4-FFF2-40B4-BE49-F238E27FC236}">
                <a16:creationId xmlns:a16="http://schemas.microsoft.com/office/drawing/2014/main" id="{2DF589FF-8313-4731-8111-2CDD33C444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49947420"/>
      </p:ext>
    </p:extLst>
  </p:cSld>
  <p:clrMapOvr>
    <a:masterClrMapping/>
  </p:clrMapOvr>
  <mc:AlternateContent xmlns:mc="http://schemas.openxmlformats.org/markup-compatibility/2006">
    <mc:Choice xmlns:p14="http://schemas.microsoft.com/office/powerpoint/2010/main" Requires="p14">
      <p:transition spd="slow" p14:dur="2000" advTm="31705"/>
    </mc:Choice>
    <mc:Fallback>
      <p:transition spd="slow" advTm="31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altLang="zh-CN" dirty="0">
                <a:latin typeface="Calibri" pitchFamily="80" charset="0"/>
              </a:rPr>
              <a:t>What is DDL?</a:t>
            </a:r>
            <a:br>
              <a:rPr lang="en-US" altLang="zh-CN" dirty="0">
                <a:latin typeface="Calibri" pitchFamily="80" charset="0"/>
              </a:rPr>
            </a:br>
            <a:r>
              <a:rPr lang="en-US" altLang="zh-CN" dirty="0"/>
              <a:t>Key points from the literature</a:t>
            </a:r>
            <a:endParaRPr lang="en-GB" dirty="0"/>
          </a:p>
        </p:txBody>
      </p:sp>
      <p:sp>
        <p:nvSpPr>
          <p:cNvPr id="2" name="Subtitle 1"/>
          <p:cNvSpPr>
            <a:spLocks noGrp="1"/>
          </p:cNvSpPr>
          <p:nvPr>
            <p:ph type="body" sz="quarter" idx="14"/>
          </p:nvPr>
        </p:nvSpPr>
        <p:spPr>
          <a:xfrm>
            <a:off x="395288" y="1844675"/>
            <a:ext cx="8641208" cy="4752975"/>
          </a:xfrm>
          <a:prstGeom prst="rect">
            <a:avLst/>
          </a:prstGeom>
        </p:spPr>
        <p:txBody>
          <a:bodyPr/>
          <a:lstStyle/>
          <a:p>
            <a:pPr marL="365125" indent="-365125"/>
            <a:r>
              <a:rPr lang="en-US" dirty="0">
                <a:latin typeface="Calibri" pitchFamily="80" charset="0"/>
              </a:rPr>
              <a:t>Direct DDL VS Indirect DDL (Yoon and Jo, 2014)</a:t>
            </a:r>
          </a:p>
          <a:p>
            <a:pPr marL="0" indent="0">
              <a:buNone/>
            </a:pPr>
            <a:r>
              <a:rPr lang="en-US" dirty="0">
                <a:latin typeface="Calibri" pitchFamily="80" charset="0"/>
              </a:rPr>
              <a:t>     </a:t>
            </a:r>
            <a:r>
              <a:rPr lang="en-US" altLang="zh-CN" sz="1800" dirty="0">
                <a:latin typeface="Calibri" pitchFamily="80" charset="0"/>
              </a:rPr>
              <a:t>Indirect</a:t>
            </a:r>
            <a:r>
              <a:rPr lang="en-GB" altLang="zh-CN" sz="1800" dirty="0">
                <a:latin typeface="Calibri" pitchFamily="80" charset="0"/>
              </a:rPr>
              <a:t> DDL: higher correction rate, suitable for beginners</a:t>
            </a:r>
          </a:p>
          <a:p>
            <a:pPr marL="0" indent="0">
              <a:buNone/>
            </a:pPr>
            <a:r>
              <a:rPr lang="en-GB" sz="1800" dirty="0">
                <a:latin typeface="Calibri" pitchFamily="80" charset="0"/>
              </a:rPr>
              <a:t>      Direct DDL: more motivation, more exploration</a:t>
            </a:r>
            <a:endParaRPr lang="en-US" sz="1800" dirty="0">
              <a:latin typeface="Calibri" pitchFamily="80" charset="0"/>
            </a:endParaRPr>
          </a:p>
          <a:p>
            <a:pPr marL="365125" indent="-365125"/>
            <a:r>
              <a:rPr lang="en-US" dirty="0">
                <a:latin typeface="Calibri" pitchFamily="80" charset="0"/>
              </a:rPr>
              <a:t>Treatable Types of Errors (Chen &amp; Flowerdew, 2015)</a:t>
            </a:r>
          </a:p>
          <a:p>
            <a:pPr marL="0" indent="0">
              <a:buNone/>
            </a:pPr>
            <a:r>
              <a:rPr lang="en-US" dirty="0">
                <a:latin typeface="Calibri" pitchFamily="80" charset="0"/>
              </a:rPr>
              <a:t>     </a:t>
            </a:r>
            <a:r>
              <a:rPr lang="en-US" sz="1800" dirty="0" err="1">
                <a:latin typeface="Calibri" pitchFamily="80" charset="0"/>
              </a:rPr>
              <a:t>Lexico</a:t>
            </a:r>
            <a:r>
              <a:rPr lang="en-US" sz="1800" dirty="0">
                <a:latin typeface="Calibri" pitchFamily="80" charset="0"/>
              </a:rPr>
              <a:t>-grammatical errors (sentence-level)</a:t>
            </a:r>
          </a:p>
          <a:p>
            <a:pPr marL="0" indent="0">
              <a:buNone/>
            </a:pPr>
            <a:r>
              <a:rPr lang="en-US" sz="1800" dirty="0">
                <a:latin typeface="Calibri" pitchFamily="80" charset="0"/>
              </a:rPr>
              <a:t>      Discourse-level errors (structure, hedging)</a:t>
            </a:r>
          </a:p>
          <a:p>
            <a:pPr marL="365125" indent="-365125"/>
            <a:r>
              <a:rPr lang="en-US" dirty="0">
                <a:latin typeface="Calibri" pitchFamily="80" charset="0"/>
              </a:rPr>
              <a:t>Feedback for DDL-mediated Error Correction (</a:t>
            </a:r>
            <a:r>
              <a:rPr lang="en-GB" dirty="0"/>
              <a:t>Crosthwaite, Storch &amp; Schweinberger,2020)</a:t>
            </a:r>
            <a:r>
              <a:rPr lang="en-GB" dirty="0">
                <a:latin typeface="Calibri" pitchFamily="80" charset="0"/>
              </a:rPr>
              <a:t> </a:t>
            </a:r>
            <a:r>
              <a:rPr lang="en-GB" sz="1800" dirty="0">
                <a:latin typeface="Calibri" pitchFamily="80" charset="0"/>
              </a:rPr>
              <a:t>“Less is more”: indirect feedback (highlighting)</a:t>
            </a:r>
            <a:endParaRPr lang="en-US" sz="1800" dirty="0">
              <a:latin typeface="Calibri" pitchFamily="80" charset="0"/>
            </a:endParaRPr>
          </a:p>
          <a:p>
            <a:pPr marL="365125" indent="-365125"/>
            <a:r>
              <a:rPr lang="en-US" dirty="0">
                <a:latin typeface="Calibri" pitchFamily="80" charset="0"/>
              </a:rPr>
              <a:t>Learner’s Perception of DDL (Yoon and </a:t>
            </a:r>
            <a:r>
              <a:rPr lang="en-US" dirty="0" err="1">
                <a:latin typeface="Calibri" pitchFamily="80" charset="0"/>
              </a:rPr>
              <a:t>Hirvela’s</a:t>
            </a:r>
            <a:r>
              <a:rPr lang="en-US" dirty="0">
                <a:latin typeface="Calibri" pitchFamily="80" charset="0"/>
              </a:rPr>
              <a:t>, 2004)</a:t>
            </a:r>
          </a:p>
          <a:p>
            <a:pPr marL="0" indent="0">
              <a:buNone/>
            </a:pPr>
            <a:r>
              <a:rPr lang="en-US" sz="1800" dirty="0">
                <a:latin typeface="Calibri" pitchFamily="80" charset="0"/>
              </a:rPr>
              <a:t>      Side A: effective, inductive, </a:t>
            </a:r>
            <a:r>
              <a:rPr lang="en-GB" sz="1800" dirty="0">
                <a:latin typeface="Calibri" pitchFamily="80" charset="0"/>
              </a:rPr>
              <a:t>personalised</a:t>
            </a:r>
            <a:r>
              <a:rPr lang="en-US" sz="1800" dirty="0">
                <a:latin typeface="Calibri" pitchFamily="80" charset="0"/>
              </a:rPr>
              <a:t>, </a:t>
            </a:r>
            <a:r>
              <a:rPr lang="en-GB" sz="1800" dirty="0">
                <a:latin typeface="Calibri" pitchFamily="80" charset="0"/>
              </a:rPr>
              <a:t>inspirational……</a:t>
            </a:r>
          </a:p>
          <a:p>
            <a:pPr marL="0" indent="0">
              <a:buNone/>
            </a:pPr>
            <a:r>
              <a:rPr lang="en-GB" sz="1800" dirty="0">
                <a:latin typeface="Calibri" pitchFamily="80" charset="0"/>
              </a:rPr>
              <a:t>      Side B: time-consuming, comprehension difficulties, inappropriate attempts……</a:t>
            </a:r>
            <a:endParaRPr lang="en-US" sz="1800" dirty="0">
              <a:latin typeface="Calibri" pitchFamily="80" charset="0"/>
            </a:endParaRPr>
          </a:p>
          <a:p>
            <a:pPr marL="0" indent="0">
              <a:buNone/>
            </a:pPr>
            <a:r>
              <a:rPr lang="en-US" dirty="0">
                <a:latin typeface="Calibri" pitchFamily="80" charset="0"/>
              </a:rPr>
              <a:t>     </a:t>
            </a:r>
          </a:p>
        </p:txBody>
      </p:sp>
      <p:pic>
        <p:nvPicPr>
          <p:cNvPr id="8" name="Audio 7">
            <a:hlinkClick r:id="" action="ppaction://media"/>
            <a:extLst>
              <a:ext uri="{FF2B5EF4-FFF2-40B4-BE49-F238E27FC236}">
                <a16:creationId xmlns:a16="http://schemas.microsoft.com/office/drawing/2014/main" id="{E42CFB53-6C31-43DA-A745-53067A9D22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753"/>
    </mc:Choice>
    <mc:Fallback>
      <p:transition spd="slow" advTm="30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altLang="zh-CN" dirty="0">
                <a:latin typeface="Calibri" pitchFamily="80" charset="0"/>
              </a:rPr>
              <a:t>Pilot Study Background</a:t>
            </a:r>
            <a:endParaRPr lang="en-GB" dirty="0"/>
          </a:p>
        </p:txBody>
      </p:sp>
      <p:sp>
        <p:nvSpPr>
          <p:cNvPr id="2" name="Subtitle 1"/>
          <p:cNvSpPr>
            <a:spLocks noGrp="1"/>
          </p:cNvSpPr>
          <p:nvPr>
            <p:ph type="body" sz="quarter" idx="14"/>
          </p:nvPr>
        </p:nvSpPr>
        <p:spPr>
          <a:xfrm>
            <a:off x="395288" y="1844675"/>
            <a:ext cx="8641208" cy="4752975"/>
          </a:xfrm>
          <a:prstGeom prst="rect">
            <a:avLst/>
          </a:prstGeom>
        </p:spPr>
        <p:txBody>
          <a:bodyPr/>
          <a:lstStyle/>
          <a:p>
            <a:pPr marL="365125" indent="-365125"/>
            <a:r>
              <a:rPr lang="en-US" dirty="0">
                <a:latin typeface="Calibri" pitchFamily="80" charset="0"/>
              </a:rPr>
              <a:t>EFL learners in China, even in higher education, still make massive </a:t>
            </a:r>
            <a:r>
              <a:rPr lang="en-US" dirty="0" err="1">
                <a:latin typeface="Calibri" pitchFamily="80" charset="0"/>
              </a:rPr>
              <a:t>lexico</a:t>
            </a:r>
            <a:r>
              <a:rPr lang="en-US" dirty="0">
                <a:latin typeface="Calibri" pitchFamily="80" charset="0"/>
              </a:rPr>
              <a:t>-grammatical errors (especially errors of articles, prepositions, verbs and collocations) in their writing (see </a:t>
            </a:r>
            <a:r>
              <a:rPr lang="en-US" dirty="0" err="1">
                <a:latin typeface="Calibri" pitchFamily="80" charset="0"/>
              </a:rPr>
              <a:t>Jichun</a:t>
            </a:r>
            <a:r>
              <a:rPr lang="en-US" dirty="0">
                <a:latin typeface="Calibri" pitchFamily="80" charset="0"/>
              </a:rPr>
              <a:t>, 2015; Zhan, 2015; Zhao, 2015);</a:t>
            </a:r>
          </a:p>
          <a:p>
            <a:pPr marL="365125" indent="-365125"/>
            <a:r>
              <a:rPr lang="en-GB" dirty="0"/>
              <a:t>Teaching activities were disrupted, and teachers were seeking </a:t>
            </a:r>
            <a:r>
              <a:rPr lang="en-US" dirty="0">
                <a:latin typeface="Calibri" pitchFamily="80" charset="0"/>
              </a:rPr>
              <a:t>effective after-class activities</a:t>
            </a:r>
            <a:r>
              <a:rPr lang="en-GB" dirty="0"/>
              <a:t> during COVID-19 pandemic (Gao &amp; Zhang, 2020);</a:t>
            </a:r>
          </a:p>
          <a:p>
            <a:pPr marL="365125" indent="-365125"/>
            <a:r>
              <a:rPr lang="en-US" dirty="0">
                <a:latin typeface="Calibri" pitchFamily="80" charset="0"/>
              </a:rPr>
              <a:t>DDL was not widely used for EFL writing class because of education culture (Lin &amp; Lee, 2015). Local research was either too specific (focusing on limited linguistic features) or outcome-oriented (lacking connection with SLA theories that in-service teachers are familiar with).</a:t>
            </a:r>
          </a:p>
          <a:p>
            <a:pPr marL="365125" indent="-365125"/>
            <a:endParaRPr lang="en-US" dirty="0">
              <a:latin typeface="Calibri" pitchFamily="80" charset="0"/>
            </a:endParaRPr>
          </a:p>
          <a:p>
            <a:pPr marL="365125" indent="-365125"/>
            <a:endParaRPr lang="en-US" dirty="0">
              <a:latin typeface="Calibri" pitchFamily="80" charset="0"/>
            </a:endParaRPr>
          </a:p>
        </p:txBody>
      </p:sp>
      <p:pic>
        <p:nvPicPr>
          <p:cNvPr id="7" name="Audio 6">
            <a:hlinkClick r:id="" action="ppaction://media"/>
            <a:extLst>
              <a:ext uri="{FF2B5EF4-FFF2-40B4-BE49-F238E27FC236}">
                <a16:creationId xmlns:a16="http://schemas.microsoft.com/office/drawing/2014/main" id="{157E8A5A-2C88-4F4E-AD66-4FF6AC1B706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17158191"/>
      </p:ext>
    </p:extLst>
  </p:cSld>
  <p:clrMapOvr>
    <a:masterClrMapping/>
  </p:clrMapOvr>
  <mc:AlternateContent xmlns:mc="http://schemas.openxmlformats.org/markup-compatibility/2006">
    <mc:Choice xmlns:p14="http://schemas.microsoft.com/office/powerpoint/2010/main" Requires="p14">
      <p:transition spd="slow" p14:dur="2000" advTm="52022"/>
    </mc:Choice>
    <mc:Fallback>
      <p:transition spd="slow" advTm="52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a:latin typeface="Calibri" pitchFamily="80" charset="0"/>
              </a:rPr>
              <a:t>Research Questions</a:t>
            </a:r>
            <a:endParaRPr lang="en-GB"/>
          </a:p>
        </p:txBody>
      </p:sp>
      <p:sp>
        <p:nvSpPr>
          <p:cNvPr id="2" name="Subtitle 1"/>
          <p:cNvSpPr>
            <a:spLocks noGrp="1"/>
          </p:cNvSpPr>
          <p:nvPr>
            <p:ph type="body" sz="quarter" idx="14"/>
          </p:nvPr>
        </p:nvSpPr>
        <p:spPr>
          <a:xfrm>
            <a:off x="395289" y="1844675"/>
            <a:ext cx="8641207" cy="4752975"/>
          </a:xfrm>
          <a:prstGeom prst="rect">
            <a:avLst/>
          </a:prstGeom>
        </p:spPr>
        <p:txBody>
          <a:bodyPr/>
          <a:lstStyle/>
          <a:p>
            <a:r>
              <a:rPr lang="en-GB" dirty="0"/>
              <a:t>To what extent did students correct the errors of articles, prepositions, verbs and word choice under the condition of using typical reference resources (e.g., textbook, dictionaries), DDL material, and the combination of two, in their online English writing assignments? (Outcome)</a:t>
            </a:r>
          </a:p>
          <a:p>
            <a:r>
              <a:rPr lang="en-GB" dirty="0"/>
              <a:t>What is the interaction between feedback, reference resources and student error correction behaviour across these three conditions? (Process)</a:t>
            </a:r>
          </a:p>
          <a:p>
            <a:r>
              <a:rPr lang="en-GB" dirty="0"/>
              <a:t>What are the teacher and students’ perceptions the usefulness of DDL-mediated error correction? (Attitude)</a:t>
            </a:r>
          </a:p>
          <a:p>
            <a:endParaRPr lang="en-GB" dirty="0"/>
          </a:p>
        </p:txBody>
      </p:sp>
      <p:pic>
        <p:nvPicPr>
          <p:cNvPr id="7" name="Audio 6">
            <a:hlinkClick r:id="" action="ppaction://media"/>
            <a:extLst>
              <a:ext uri="{FF2B5EF4-FFF2-40B4-BE49-F238E27FC236}">
                <a16:creationId xmlns:a16="http://schemas.microsoft.com/office/drawing/2014/main" id="{28A8C712-3B6B-4E98-9B18-7DD525DC1FC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5257"/>
    </mc:Choice>
    <mc:Fallback>
      <p:transition spd="slow" advTm="35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latin typeface="Calibri" pitchFamily="80" charset="0"/>
              </a:rPr>
              <a:t>Participants</a:t>
            </a:r>
            <a:endParaRPr lang="en-GB" dirty="0"/>
          </a:p>
        </p:txBody>
      </p:sp>
      <p:sp>
        <p:nvSpPr>
          <p:cNvPr id="2" name="Subtitle 1"/>
          <p:cNvSpPr>
            <a:spLocks noGrp="1"/>
          </p:cNvSpPr>
          <p:nvPr>
            <p:ph type="body" sz="quarter" idx="14"/>
          </p:nvPr>
        </p:nvSpPr>
        <p:spPr>
          <a:xfrm>
            <a:off x="395289" y="1844675"/>
            <a:ext cx="5544863" cy="4752975"/>
          </a:xfrm>
          <a:prstGeom prst="rect">
            <a:avLst/>
          </a:prstGeom>
        </p:spPr>
        <p:txBody>
          <a:bodyPr/>
          <a:lstStyle/>
          <a:p>
            <a:pPr marL="357188" indent="-357188"/>
            <a:r>
              <a:rPr lang="en-GB">
                <a:latin typeface="Calibri" pitchFamily="80" charset="0"/>
              </a:rPr>
              <a:t>Second-year English major students in a Chinese university. They are going to prepare for an English language proficiency test called "Test for English Major—— Band 4" (TEM-4), in which the writing task is considered as a difficult part</a:t>
            </a:r>
          </a:p>
          <a:p>
            <a:pPr marL="357188" indent="-357188"/>
            <a:r>
              <a:rPr lang="en-GB">
                <a:latin typeface="Calibri" pitchFamily="80" charset="0"/>
              </a:rPr>
              <a:t>By using convenient sampling, four students, as well as their teacher of Comprehensive English module, were contacted to participate in this study. </a:t>
            </a:r>
            <a:endParaRPr lang="en-GB"/>
          </a:p>
        </p:txBody>
      </p:sp>
      <p:pic>
        <p:nvPicPr>
          <p:cNvPr id="4"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979463" y="3962400"/>
            <a:ext cx="2680725" cy="2038350"/>
          </a:xfrm>
          <a:prstGeom prst="rect">
            <a:avLst/>
          </a:prstGeom>
          <a:noFill/>
          <a:ln w="9525">
            <a:noFill/>
            <a:miter lim="800000"/>
            <a:headEnd/>
            <a:tailEnd/>
          </a:ln>
        </p:spPr>
      </p:pic>
      <p:pic>
        <p:nvPicPr>
          <p:cNvPr id="5"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940152" y="2003548"/>
            <a:ext cx="2759348" cy="1834904"/>
          </a:xfrm>
          <a:prstGeom prst="rect">
            <a:avLst/>
          </a:prstGeom>
          <a:noFill/>
          <a:ln w="9525">
            <a:noFill/>
            <a:miter lim="800000"/>
            <a:headEnd/>
            <a:tailEnd/>
          </a:ln>
        </p:spPr>
      </p:pic>
      <p:pic>
        <p:nvPicPr>
          <p:cNvPr id="9" name="Audio 8">
            <a:hlinkClick r:id="" action="ppaction://media"/>
            <a:extLst>
              <a:ext uri="{FF2B5EF4-FFF2-40B4-BE49-F238E27FC236}">
                <a16:creationId xmlns:a16="http://schemas.microsoft.com/office/drawing/2014/main" id="{D1DE98D2-649A-4203-9D95-2F8DF286CD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623"/>
    </mc:Choice>
    <mc:Fallback>
      <p:transition spd="slow" advTm="9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libri" pitchFamily="80" charset="0"/>
              </a:rPr>
              <a:t>Procedures</a:t>
            </a:r>
            <a:endParaRPr lang="en-GB" dirty="0"/>
          </a:p>
        </p:txBody>
      </p:sp>
      <p:graphicFrame>
        <p:nvGraphicFramePr>
          <p:cNvPr id="5" name="Diagram 4">
            <a:extLst>
              <a:ext uri="{FF2B5EF4-FFF2-40B4-BE49-F238E27FC236}">
                <a16:creationId xmlns:a16="http://schemas.microsoft.com/office/drawing/2014/main" id="{911263FB-432A-4D15-9F62-4951172822E8}"/>
              </a:ext>
            </a:extLst>
          </p:cNvPr>
          <p:cNvGraphicFramePr/>
          <p:nvPr>
            <p:extLst>
              <p:ext uri="{D42A27DB-BD31-4B8C-83A1-F6EECF244321}">
                <p14:modId xmlns:p14="http://schemas.microsoft.com/office/powerpoint/2010/main" val="3330466183"/>
              </p:ext>
            </p:extLst>
          </p:nvPr>
        </p:nvGraphicFramePr>
        <p:xfrm>
          <a:off x="0" y="770590"/>
          <a:ext cx="9090248" cy="49685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Arrow: Curved Right 5">
            <a:extLst>
              <a:ext uri="{FF2B5EF4-FFF2-40B4-BE49-F238E27FC236}">
                <a16:creationId xmlns:a16="http://schemas.microsoft.com/office/drawing/2014/main" id="{587050D0-604D-4F53-90C2-6636EF6469E1}"/>
              </a:ext>
            </a:extLst>
          </p:cNvPr>
          <p:cNvSpPr/>
          <p:nvPr/>
        </p:nvSpPr>
        <p:spPr>
          <a:xfrm>
            <a:off x="53752" y="4179276"/>
            <a:ext cx="792088" cy="1056111"/>
          </a:xfrm>
          <a:prstGeom prst="curvedRightArrow">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1">
              <a:ln w="22225">
                <a:solidFill>
                  <a:schemeClr val="accent2"/>
                </a:solidFill>
                <a:prstDash val="solid"/>
              </a:ln>
              <a:solidFill>
                <a:schemeClr val="accent2">
                  <a:lumMod val="40000"/>
                  <a:lumOff val="60000"/>
                </a:schemeClr>
              </a:solidFill>
            </a:endParaRPr>
          </a:p>
        </p:txBody>
      </p:sp>
      <p:graphicFrame>
        <p:nvGraphicFramePr>
          <p:cNvPr id="7" name="Diagram 6">
            <a:extLst>
              <a:ext uri="{FF2B5EF4-FFF2-40B4-BE49-F238E27FC236}">
                <a16:creationId xmlns:a16="http://schemas.microsoft.com/office/drawing/2014/main" id="{8EBB5B3F-771A-472E-AEBF-C7BA11C29FCE}"/>
              </a:ext>
            </a:extLst>
          </p:cNvPr>
          <p:cNvGraphicFramePr/>
          <p:nvPr>
            <p:extLst>
              <p:ext uri="{D42A27DB-BD31-4B8C-83A1-F6EECF244321}">
                <p14:modId xmlns:p14="http://schemas.microsoft.com/office/powerpoint/2010/main" val="2262379244"/>
              </p:ext>
            </p:extLst>
          </p:nvPr>
        </p:nvGraphicFramePr>
        <p:xfrm>
          <a:off x="0" y="3714274"/>
          <a:ext cx="11143166" cy="4064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9" name="Audio 8">
            <a:hlinkClick r:id="" action="ppaction://media"/>
            <a:extLst>
              <a:ext uri="{FF2B5EF4-FFF2-40B4-BE49-F238E27FC236}">
                <a16:creationId xmlns:a16="http://schemas.microsoft.com/office/drawing/2014/main" id="{77CACA15-4131-465D-8642-4BA35A16DA48}"/>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439"/>
    </mc:Choice>
    <mc:Fallback>
      <p:transition spd="slow" advTm="38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libri" pitchFamily="80" charset="0"/>
              </a:rPr>
              <a:t>Error Correction Spreadsheet</a:t>
            </a:r>
            <a:endParaRPr lang="en-GB" dirty="0"/>
          </a:p>
        </p:txBody>
      </p:sp>
      <p:sp>
        <p:nvSpPr>
          <p:cNvPr id="4" name="TextBox 3"/>
          <p:cNvSpPr txBox="1"/>
          <p:nvPr/>
        </p:nvSpPr>
        <p:spPr>
          <a:xfrm>
            <a:off x="6444208" y="1916832"/>
            <a:ext cx="2232248" cy="400110"/>
          </a:xfrm>
          <a:prstGeom prst="rect">
            <a:avLst/>
          </a:prstGeom>
          <a:noFill/>
        </p:spPr>
        <p:txBody>
          <a:bodyPr wrap="square" rtlCol="0">
            <a:spAutoFit/>
          </a:bodyPr>
          <a:lstStyle/>
          <a:p>
            <a:pPr algn="ctr"/>
            <a:r>
              <a:rPr lang="en-GB" sz="2000" b="1">
                <a:solidFill>
                  <a:schemeClr val="bg1"/>
                </a:solidFill>
              </a:rPr>
              <a:t>Example image</a:t>
            </a:r>
          </a:p>
        </p:txBody>
      </p:sp>
      <p:graphicFrame>
        <p:nvGraphicFramePr>
          <p:cNvPr id="3" name="Diagram 2">
            <a:extLst>
              <a:ext uri="{FF2B5EF4-FFF2-40B4-BE49-F238E27FC236}">
                <a16:creationId xmlns:a16="http://schemas.microsoft.com/office/drawing/2014/main" id="{8E35F8A9-00B9-4F34-A3D2-03964B58ED36}"/>
              </a:ext>
            </a:extLst>
          </p:cNvPr>
          <p:cNvGraphicFramePr/>
          <p:nvPr>
            <p:extLst>
              <p:ext uri="{D42A27DB-BD31-4B8C-83A1-F6EECF244321}">
                <p14:modId xmlns:p14="http://schemas.microsoft.com/office/powerpoint/2010/main" val="1022643273"/>
              </p:ext>
            </p:extLst>
          </p:nvPr>
        </p:nvGraphicFramePr>
        <p:xfrm>
          <a:off x="1480462" y="2089746"/>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Audio 10">
            <a:hlinkClick r:id="" action="ppaction://media"/>
            <a:extLst>
              <a:ext uri="{FF2B5EF4-FFF2-40B4-BE49-F238E27FC236}">
                <a16:creationId xmlns:a16="http://schemas.microsoft.com/office/drawing/2014/main" id="{A681170D-FB32-40ED-98BA-0D1B0AA34B1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722"/>
    </mc:Choice>
    <mc:Fallback>
      <p:transition spd="slow" advTm="24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libri" pitchFamily="80" charset="0"/>
              </a:rPr>
              <a:t>Procedures</a:t>
            </a:r>
            <a:endParaRPr lang="en-GB" dirty="0"/>
          </a:p>
        </p:txBody>
      </p:sp>
      <p:graphicFrame>
        <p:nvGraphicFramePr>
          <p:cNvPr id="5" name="Diagram 4">
            <a:extLst>
              <a:ext uri="{FF2B5EF4-FFF2-40B4-BE49-F238E27FC236}">
                <a16:creationId xmlns:a16="http://schemas.microsoft.com/office/drawing/2014/main" id="{911263FB-432A-4D15-9F62-4951172822E8}"/>
              </a:ext>
            </a:extLst>
          </p:cNvPr>
          <p:cNvGraphicFramePr/>
          <p:nvPr/>
        </p:nvGraphicFramePr>
        <p:xfrm>
          <a:off x="0" y="770590"/>
          <a:ext cx="9090248" cy="49685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Arrow: Curved Right 5">
            <a:extLst>
              <a:ext uri="{FF2B5EF4-FFF2-40B4-BE49-F238E27FC236}">
                <a16:creationId xmlns:a16="http://schemas.microsoft.com/office/drawing/2014/main" id="{587050D0-604D-4F53-90C2-6636EF6469E1}"/>
              </a:ext>
            </a:extLst>
          </p:cNvPr>
          <p:cNvSpPr/>
          <p:nvPr/>
        </p:nvSpPr>
        <p:spPr>
          <a:xfrm>
            <a:off x="53752" y="4179276"/>
            <a:ext cx="792088" cy="1056111"/>
          </a:xfrm>
          <a:prstGeom prst="curvedRightArrow">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1">
              <a:ln w="22225">
                <a:solidFill>
                  <a:schemeClr val="accent2"/>
                </a:solidFill>
                <a:prstDash val="solid"/>
              </a:ln>
              <a:solidFill>
                <a:schemeClr val="accent2">
                  <a:lumMod val="40000"/>
                  <a:lumOff val="60000"/>
                </a:schemeClr>
              </a:solidFill>
            </a:endParaRPr>
          </a:p>
        </p:txBody>
      </p:sp>
      <p:graphicFrame>
        <p:nvGraphicFramePr>
          <p:cNvPr id="7" name="Diagram 6">
            <a:extLst>
              <a:ext uri="{FF2B5EF4-FFF2-40B4-BE49-F238E27FC236}">
                <a16:creationId xmlns:a16="http://schemas.microsoft.com/office/drawing/2014/main" id="{8EBB5B3F-771A-472E-AEBF-C7BA11C29FCE}"/>
              </a:ext>
            </a:extLst>
          </p:cNvPr>
          <p:cNvGraphicFramePr/>
          <p:nvPr/>
        </p:nvGraphicFramePr>
        <p:xfrm>
          <a:off x="0" y="3714274"/>
          <a:ext cx="11143166" cy="4064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Audio 7">
            <a:hlinkClick r:id="" action="ppaction://media"/>
            <a:extLst>
              <a:ext uri="{FF2B5EF4-FFF2-40B4-BE49-F238E27FC236}">
                <a16:creationId xmlns:a16="http://schemas.microsoft.com/office/drawing/2014/main" id="{28D2F56B-73A6-4F0F-BDCA-8FFD6C8B1CFE}"/>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84750846"/>
      </p:ext>
    </p:extLst>
  </p:cSld>
  <p:clrMapOvr>
    <a:masterClrMapping/>
  </p:clrMapOvr>
  <mc:AlternateContent xmlns:mc="http://schemas.openxmlformats.org/markup-compatibility/2006">
    <mc:Choice xmlns:p14="http://schemas.microsoft.com/office/powerpoint/2010/main" Requires="p14">
      <p:transition spd="slow" p14:dur="2000" advTm="28476"/>
    </mc:Choice>
    <mc:Fallback>
      <p:transition spd="slow" advTm="28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atin typeface="Calibri" pitchFamily="80" charset="0"/>
              </a:rPr>
              <a:t>Results:</a:t>
            </a:r>
            <a:br>
              <a:rPr lang="en-US">
                <a:latin typeface="Calibri" pitchFamily="80" charset="0"/>
              </a:rPr>
            </a:br>
            <a:r>
              <a:rPr lang="en-US">
                <a:latin typeface="Calibri" pitchFamily="80" charset="0"/>
              </a:rPr>
              <a:t>Outcome</a:t>
            </a:r>
            <a:endParaRPr lang="en-GB"/>
          </a:p>
        </p:txBody>
      </p:sp>
      <p:pic>
        <p:nvPicPr>
          <p:cNvPr id="4" name="Picture 3">
            <a:extLst>
              <a:ext uri="{FF2B5EF4-FFF2-40B4-BE49-F238E27FC236}">
                <a16:creationId xmlns:a16="http://schemas.microsoft.com/office/drawing/2014/main" id="{B0B12D77-5EFD-4030-94D6-74F1555DAF94}"/>
              </a:ext>
            </a:extLst>
          </p:cNvPr>
          <p:cNvPicPr>
            <a:picLocks noChangeAspect="1"/>
          </p:cNvPicPr>
          <p:nvPr/>
        </p:nvPicPr>
        <p:blipFill>
          <a:blip r:embed="rId4"/>
          <a:stretch>
            <a:fillRect/>
          </a:stretch>
        </p:blipFill>
        <p:spPr>
          <a:xfrm>
            <a:off x="365129" y="2060848"/>
            <a:ext cx="8321260" cy="3384376"/>
          </a:xfrm>
          <a:prstGeom prst="rect">
            <a:avLst/>
          </a:prstGeom>
        </p:spPr>
      </p:pic>
      <p:sp>
        <p:nvSpPr>
          <p:cNvPr id="5" name="Oval 4">
            <a:extLst>
              <a:ext uri="{FF2B5EF4-FFF2-40B4-BE49-F238E27FC236}">
                <a16:creationId xmlns:a16="http://schemas.microsoft.com/office/drawing/2014/main" id="{044C7710-5A59-40FA-837B-A76085BC344E}"/>
              </a:ext>
            </a:extLst>
          </p:cNvPr>
          <p:cNvSpPr/>
          <p:nvPr/>
        </p:nvSpPr>
        <p:spPr>
          <a:xfrm>
            <a:off x="395536" y="2780928"/>
            <a:ext cx="6336704" cy="64807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BA3E2AC-034B-4EE1-AFAC-E117CD90F0B8}"/>
              </a:ext>
            </a:extLst>
          </p:cNvPr>
          <p:cNvSpPr/>
          <p:nvPr/>
        </p:nvSpPr>
        <p:spPr>
          <a:xfrm>
            <a:off x="231273" y="5157192"/>
            <a:ext cx="8805223" cy="374077"/>
          </a:xfrm>
          <a:prstGeom prst="rect">
            <a:avLst/>
          </a:prstGeom>
        </p:spPr>
        <p:txBody>
          <a:bodyPr wrap="square">
            <a:spAutoFit/>
          </a:bodyPr>
          <a:lstStyle/>
          <a:p>
            <a:pPr algn="just">
              <a:lnSpc>
                <a:spcPct val="107000"/>
              </a:lnSpc>
              <a:spcAft>
                <a:spcPts val="800"/>
              </a:spcAft>
            </a:pPr>
            <a:r>
              <a:rPr lang="en-GB">
                <a:latin typeface="Times New Roman" panose="02020603050405020304" pitchFamily="18" charset="0"/>
                <a:ea typeface="DengXian" panose="02010600030101010101" pitchFamily="2" charset="-122"/>
                <a:cs typeface="Times New Roman" panose="02020603050405020304" pitchFamily="18" charset="0"/>
              </a:rPr>
              <a:t>*ART = article error; PREP = preposition error; V = verb error; WC = word collocation error</a:t>
            </a:r>
            <a:endParaRPr lang="en-GB">
              <a:latin typeface="Calibri" panose="020F0502020204030204" pitchFamily="34" charset="0"/>
              <a:ea typeface="DengXian" panose="02010600030101010101" pitchFamily="2" charset="-122"/>
              <a:cs typeface="Times New Roman" panose="02020603050405020304" pitchFamily="18" charset="0"/>
            </a:endParaRPr>
          </a:p>
        </p:txBody>
      </p:sp>
      <p:pic>
        <p:nvPicPr>
          <p:cNvPr id="7" name="Audio 6">
            <a:hlinkClick r:id="" action="ppaction://media"/>
            <a:extLst>
              <a:ext uri="{FF2B5EF4-FFF2-40B4-BE49-F238E27FC236}">
                <a16:creationId xmlns:a16="http://schemas.microsoft.com/office/drawing/2014/main" id="{F36E699F-C02D-4D48-9FC1-E46336C9B16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09368622"/>
      </p:ext>
    </p:extLst>
  </p:cSld>
  <p:clrMapOvr>
    <a:masterClrMapping/>
  </p:clrMapOvr>
  <mc:AlternateContent xmlns:mc="http://schemas.openxmlformats.org/markup-compatibility/2006">
    <mc:Choice xmlns:p14="http://schemas.microsoft.com/office/powerpoint/2010/main" Requires="p14">
      <p:transition spd="slow" p14:dur="2000" advTm="20977"/>
    </mc:Choice>
    <mc:Fallback>
      <p:transition spd="slow" advTm="20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libri" pitchFamily="80" charset="0"/>
              </a:rPr>
              <a:t>Results:</a:t>
            </a:r>
            <a:br>
              <a:rPr lang="en-US" dirty="0">
                <a:latin typeface="Calibri" pitchFamily="80" charset="0"/>
              </a:rPr>
            </a:br>
            <a:r>
              <a:rPr lang="en-US" dirty="0">
                <a:latin typeface="Calibri" pitchFamily="80" charset="0"/>
              </a:rPr>
              <a:t>Referencing Pattern</a:t>
            </a:r>
            <a:endParaRPr lang="en-GB" dirty="0"/>
          </a:p>
        </p:txBody>
      </p:sp>
      <p:pic>
        <p:nvPicPr>
          <p:cNvPr id="8" name="Picture 7">
            <a:extLst>
              <a:ext uri="{FF2B5EF4-FFF2-40B4-BE49-F238E27FC236}">
                <a16:creationId xmlns:a16="http://schemas.microsoft.com/office/drawing/2014/main" id="{65D533A8-319A-4AB3-A4B5-93EC7A908029}"/>
              </a:ext>
            </a:extLst>
          </p:cNvPr>
          <p:cNvPicPr>
            <a:picLocks noChangeAspect="1"/>
          </p:cNvPicPr>
          <p:nvPr/>
        </p:nvPicPr>
        <p:blipFill>
          <a:blip r:embed="rId5"/>
          <a:stretch>
            <a:fillRect/>
          </a:stretch>
        </p:blipFill>
        <p:spPr>
          <a:xfrm>
            <a:off x="395536" y="1828143"/>
            <a:ext cx="6552728" cy="1792403"/>
          </a:xfrm>
          <a:prstGeom prst="rect">
            <a:avLst/>
          </a:prstGeom>
        </p:spPr>
      </p:pic>
      <p:pic>
        <p:nvPicPr>
          <p:cNvPr id="9" name="Picture 8">
            <a:extLst>
              <a:ext uri="{FF2B5EF4-FFF2-40B4-BE49-F238E27FC236}">
                <a16:creationId xmlns:a16="http://schemas.microsoft.com/office/drawing/2014/main" id="{800021E8-7C7B-47F5-8211-0CF6C2E0E33B}"/>
              </a:ext>
            </a:extLst>
          </p:cNvPr>
          <p:cNvPicPr>
            <a:picLocks noChangeAspect="1"/>
          </p:cNvPicPr>
          <p:nvPr/>
        </p:nvPicPr>
        <p:blipFill rotWithShape="1">
          <a:blip r:embed="rId6"/>
          <a:srcRect t="26188"/>
          <a:stretch/>
        </p:blipFill>
        <p:spPr>
          <a:xfrm>
            <a:off x="340665" y="3429000"/>
            <a:ext cx="6823623" cy="1607107"/>
          </a:xfrm>
          <a:prstGeom prst="rect">
            <a:avLst/>
          </a:prstGeom>
        </p:spPr>
      </p:pic>
      <p:pic>
        <p:nvPicPr>
          <p:cNvPr id="11" name="Picture 10">
            <a:extLst>
              <a:ext uri="{FF2B5EF4-FFF2-40B4-BE49-F238E27FC236}">
                <a16:creationId xmlns:a16="http://schemas.microsoft.com/office/drawing/2014/main" id="{B9BBF1D7-7ABC-4259-954D-10CE3E57DFB1}"/>
              </a:ext>
            </a:extLst>
          </p:cNvPr>
          <p:cNvPicPr>
            <a:picLocks noChangeAspect="1"/>
          </p:cNvPicPr>
          <p:nvPr/>
        </p:nvPicPr>
        <p:blipFill rotWithShape="1">
          <a:blip r:embed="rId7"/>
          <a:srcRect t="30505"/>
          <a:stretch/>
        </p:blipFill>
        <p:spPr>
          <a:xfrm>
            <a:off x="329957" y="4856360"/>
            <a:ext cx="6992279" cy="1410556"/>
          </a:xfrm>
          <a:prstGeom prst="rect">
            <a:avLst/>
          </a:prstGeom>
        </p:spPr>
      </p:pic>
      <p:sp>
        <p:nvSpPr>
          <p:cNvPr id="3" name="Oval 2">
            <a:extLst>
              <a:ext uri="{FF2B5EF4-FFF2-40B4-BE49-F238E27FC236}">
                <a16:creationId xmlns:a16="http://schemas.microsoft.com/office/drawing/2014/main" id="{730BD07E-1EEB-49C6-94D0-EBDFD9000F4A}"/>
              </a:ext>
            </a:extLst>
          </p:cNvPr>
          <p:cNvSpPr/>
          <p:nvPr/>
        </p:nvSpPr>
        <p:spPr>
          <a:xfrm>
            <a:off x="221942" y="3620546"/>
            <a:ext cx="6992279" cy="276751"/>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0F0AEF85-7213-4BA7-ACCA-445436910E04}"/>
              </a:ext>
            </a:extLst>
          </p:cNvPr>
          <p:cNvSpPr/>
          <p:nvPr/>
        </p:nvSpPr>
        <p:spPr>
          <a:xfrm>
            <a:off x="221941" y="5050131"/>
            <a:ext cx="6992279" cy="276751"/>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8F2D0618-DCEC-4BCA-88FA-259C7F0426F7}"/>
              </a:ext>
            </a:extLst>
          </p:cNvPr>
          <p:cNvSpPr/>
          <p:nvPr/>
        </p:nvSpPr>
        <p:spPr>
          <a:xfrm>
            <a:off x="4138475" y="2469937"/>
            <a:ext cx="1037207" cy="780170"/>
          </a:xfrm>
          <a:prstGeom prst="ellipse">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463F7C29-EC67-47B0-B377-456976E90B38}"/>
              </a:ext>
            </a:extLst>
          </p:cNvPr>
          <p:cNvSpPr/>
          <p:nvPr/>
        </p:nvSpPr>
        <p:spPr>
          <a:xfrm>
            <a:off x="3855869" y="3891901"/>
            <a:ext cx="1097871" cy="798990"/>
          </a:xfrm>
          <a:prstGeom prst="ellipse">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Audio 5">
            <a:hlinkClick r:id="" action="ppaction://media"/>
            <a:extLst>
              <a:ext uri="{FF2B5EF4-FFF2-40B4-BE49-F238E27FC236}">
                <a16:creationId xmlns:a16="http://schemas.microsoft.com/office/drawing/2014/main" id="{C49DFEEC-12D6-4F03-B7C7-F4FE36EE53A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35575983"/>
      </p:ext>
    </p:extLst>
  </p:cSld>
  <p:clrMapOvr>
    <a:masterClrMapping/>
  </p:clrMapOvr>
  <mc:AlternateContent xmlns:mc="http://schemas.openxmlformats.org/markup-compatibility/2006">
    <mc:Choice xmlns:p14="http://schemas.microsoft.com/office/powerpoint/2010/main" Requires="p14">
      <p:transition spd="slow" p14:dur="2000" advTm="31583"/>
    </mc:Choice>
    <mc:Fallback>
      <p:transition spd="slow" advTm="31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bldLst>
      <p:bldP spid="3" grpId="0" animBg="1"/>
      <p:bldP spid="7" grpId="0" animBg="1"/>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libri" pitchFamily="80" charset="0"/>
              </a:rPr>
              <a:t>Results:</a:t>
            </a:r>
            <a:br>
              <a:rPr lang="en-US" dirty="0">
                <a:latin typeface="Calibri" pitchFamily="80" charset="0"/>
              </a:rPr>
            </a:br>
            <a:r>
              <a:rPr lang="en-US" dirty="0">
                <a:latin typeface="Calibri" pitchFamily="80" charset="0"/>
              </a:rPr>
              <a:t>Error Correction Process (No DDL)</a:t>
            </a:r>
            <a:endParaRPr lang="en-GB" dirty="0"/>
          </a:p>
        </p:txBody>
      </p:sp>
      <p:pic>
        <p:nvPicPr>
          <p:cNvPr id="3" name="Picture 2">
            <a:extLst>
              <a:ext uri="{FF2B5EF4-FFF2-40B4-BE49-F238E27FC236}">
                <a16:creationId xmlns:a16="http://schemas.microsoft.com/office/drawing/2014/main" id="{52FEC4D9-D91A-40D7-A4BA-17EB175B64F2}"/>
              </a:ext>
            </a:extLst>
          </p:cNvPr>
          <p:cNvPicPr>
            <a:picLocks noChangeAspect="1"/>
          </p:cNvPicPr>
          <p:nvPr/>
        </p:nvPicPr>
        <p:blipFill>
          <a:blip r:embed="rId5"/>
          <a:stretch>
            <a:fillRect/>
          </a:stretch>
        </p:blipFill>
        <p:spPr>
          <a:xfrm>
            <a:off x="539552" y="1988840"/>
            <a:ext cx="7263893" cy="3568366"/>
          </a:xfrm>
          <a:prstGeom prst="rect">
            <a:avLst/>
          </a:prstGeom>
        </p:spPr>
      </p:pic>
      <p:sp>
        <p:nvSpPr>
          <p:cNvPr id="5" name="Thought Bubble: Cloud 4">
            <a:extLst>
              <a:ext uri="{FF2B5EF4-FFF2-40B4-BE49-F238E27FC236}">
                <a16:creationId xmlns:a16="http://schemas.microsoft.com/office/drawing/2014/main" id="{1E35A4E7-DC16-4268-B2A9-60E3429B4B84}"/>
              </a:ext>
            </a:extLst>
          </p:cNvPr>
          <p:cNvSpPr/>
          <p:nvPr/>
        </p:nvSpPr>
        <p:spPr>
          <a:xfrm>
            <a:off x="58270" y="1700808"/>
            <a:ext cx="9027459" cy="4404157"/>
          </a:xfrm>
          <a:prstGeom prst="cloud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800" dirty="0"/>
              <a:t>Multiple attempts</a:t>
            </a:r>
          </a:p>
          <a:p>
            <a:pPr algn="ctr"/>
            <a:r>
              <a:rPr lang="en-GB" sz="2800" dirty="0"/>
              <a:t>Weak evidence</a:t>
            </a:r>
          </a:p>
          <a:p>
            <a:pPr algn="ctr"/>
            <a:r>
              <a:rPr lang="en-GB" sz="2800" dirty="0"/>
              <a:t>Meaning-oriented</a:t>
            </a:r>
          </a:p>
        </p:txBody>
      </p:sp>
      <p:pic>
        <p:nvPicPr>
          <p:cNvPr id="4" name="Audio 3">
            <a:hlinkClick r:id="" action="ppaction://media"/>
            <a:extLst>
              <a:ext uri="{FF2B5EF4-FFF2-40B4-BE49-F238E27FC236}">
                <a16:creationId xmlns:a16="http://schemas.microsoft.com/office/drawing/2014/main" id="{66EBEFC3-3DE7-4868-B647-4512B067AE0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52217399"/>
      </p:ext>
    </p:extLst>
  </p:cSld>
  <p:clrMapOvr>
    <a:masterClrMapping/>
  </p:clrMapOvr>
  <mc:AlternateContent xmlns:mc="http://schemas.openxmlformats.org/markup-compatibility/2006">
    <mc:Choice xmlns:p14="http://schemas.microsoft.com/office/powerpoint/2010/main" Requires="p14">
      <p:transition spd="slow" p14:dur="2000" advTm="32982"/>
    </mc:Choice>
    <mc:Fallback>
      <p:transition spd="slow" advTm="32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7296182" cy="1152128"/>
          </a:xfrm>
        </p:spPr>
        <p:txBody>
          <a:bodyPr/>
          <a:lstStyle/>
          <a:p>
            <a:r>
              <a:rPr lang="en-US" dirty="0">
                <a:latin typeface="Calibri" pitchFamily="80" charset="0"/>
              </a:rPr>
              <a:t>Results:</a:t>
            </a:r>
            <a:br>
              <a:rPr lang="en-US" dirty="0">
                <a:latin typeface="Calibri" pitchFamily="80" charset="0"/>
              </a:rPr>
            </a:br>
            <a:r>
              <a:rPr lang="en-US" dirty="0">
                <a:latin typeface="Calibri" pitchFamily="80" charset="0"/>
              </a:rPr>
              <a:t>Error Correction Process (With DDL)</a:t>
            </a:r>
            <a:endParaRPr lang="en-GB" dirty="0"/>
          </a:p>
        </p:txBody>
      </p:sp>
      <p:pic>
        <p:nvPicPr>
          <p:cNvPr id="4" name="Picture 3" descr="Graphical user interface&#10;&#10;Description automatically generated">
            <a:extLst>
              <a:ext uri="{FF2B5EF4-FFF2-40B4-BE49-F238E27FC236}">
                <a16:creationId xmlns:a16="http://schemas.microsoft.com/office/drawing/2014/main" id="{322A76C4-F0E3-4400-AF42-3CA78A5D9D4E}"/>
              </a:ext>
            </a:extLst>
          </p:cNvPr>
          <p:cNvPicPr/>
          <p:nvPr/>
        </p:nvPicPr>
        <p:blipFill>
          <a:blip r:embed="rId5">
            <a:extLst>
              <a:ext uri="{28A0092B-C50C-407E-A947-70E740481C1C}">
                <a14:useLocalDpi xmlns:a14="http://schemas.microsoft.com/office/drawing/2010/main" val="0"/>
              </a:ext>
            </a:extLst>
          </a:blip>
          <a:stretch>
            <a:fillRect/>
          </a:stretch>
        </p:blipFill>
        <p:spPr>
          <a:xfrm>
            <a:off x="89647" y="2520314"/>
            <a:ext cx="8964706" cy="3140934"/>
          </a:xfrm>
          <a:prstGeom prst="rect">
            <a:avLst/>
          </a:prstGeom>
        </p:spPr>
      </p:pic>
      <p:sp>
        <p:nvSpPr>
          <p:cNvPr id="5" name="Rectangle 4">
            <a:extLst>
              <a:ext uri="{FF2B5EF4-FFF2-40B4-BE49-F238E27FC236}">
                <a16:creationId xmlns:a16="http://schemas.microsoft.com/office/drawing/2014/main" id="{BC13CDD5-9B84-4343-AC1D-F879AFEBD610}"/>
              </a:ext>
            </a:extLst>
          </p:cNvPr>
          <p:cNvSpPr/>
          <p:nvPr/>
        </p:nvSpPr>
        <p:spPr>
          <a:xfrm>
            <a:off x="3245224" y="2599765"/>
            <a:ext cx="2814917" cy="55581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 name="Rectangle 5">
            <a:extLst>
              <a:ext uri="{FF2B5EF4-FFF2-40B4-BE49-F238E27FC236}">
                <a16:creationId xmlns:a16="http://schemas.microsoft.com/office/drawing/2014/main" id="{43BCF7E7-839C-4A20-8EE1-DBFDDF827FB6}"/>
              </a:ext>
            </a:extLst>
          </p:cNvPr>
          <p:cNvSpPr/>
          <p:nvPr/>
        </p:nvSpPr>
        <p:spPr>
          <a:xfrm>
            <a:off x="6400802" y="2599765"/>
            <a:ext cx="2653552" cy="154192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7" name="Rectangle 6">
            <a:extLst>
              <a:ext uri="{FF2B5EF4-FFF2-40B4-BE49-F238E27FC236}">
                <a16:creationId xmlns:a16="http://schemas.microsoft.com/office/drawing/2014/main" id="{9A28F225-EB76-4C9F-8257-BE3A3AE265B9}"/>
              </a:ext>
            </a:extLst>
          </p:cNvPr>
          <p:cNvSpPr/>
          <p:nvPr/>
        </p:nvSpPr>
        <p:spPr>
          <a:xfrm>
            <a:off x="4966448" y="3812875"/>
            <a:ext cx="1093694" cy="55581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8" name="Speech Bubble: Rectangle 7">
            <a:extLst>
              <a:ext uri="{FF2B5EF4-FFF2-40B4-BE49-F238E27FC236}">
                <a16:creationId xmlns:a16="http://schemas.microsoft.com/office/drawing/2014/main" id="{F4114738-35FB-41B0-AE57-68D1F16FA631}"/>
              </a:ext>
            </a:extLst>
          </p:cNvPr>
          <p:cNvSpPr/>
          <p:nvPr/>
        </p:nvSpPr>
        <p:spPr>
          <a:xfrm>
            <a:off x="89646" y="5091953"/>
            <a:ext cx="4392708" cy="1452282"/>
          </a:xfrm>
          <a:prstGeom prst="wedgeRect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Less attempts</a:t>
            </a:r>
          </a:p>
          <a:p>
            <a:pPr algn="ctr"/>
            <a:r>
              <a:rPr lang="en-GB" dirty="0"/>
              <a:t>Strong (purposeful) evidence</a:t>
            </a:r>
          </a:p>
          <a:p>
            <a:pPr algn="ctr"/>
            <a:r>
              <a:rPr lang="en-GB" dirty="0"/>
              <a:t>Highlighting both structure and meaning </a:t>
            </a:r>
          </a:p>
        </p:txBody>
      </p:sp>
      <p:pic>
        <p:nvPicPr>
          <p:cNvPr id="3" name="Audio 2">
            <a:hlinkClick r:id="" action="ppaction://media"/>
            <a:extLst>
              <a:ext uri="{FF2B5EF4-FFF2-40B4-BE49-F238E27FC236}">
                <a16:creationId xmlns:a16="http://schemas.microsoft.com/office/drawing/2014/main" id="{0A175021-56A6-41B5-B454-D5E8DB78B103}"/>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39801498"/>
      </p:ext>
    </p:extLst>
  </p:cSld>
  <p:clrMapOvr>
    <a:masterClrMapping/>
  </p:clrMapOvr>
  <mc:AlternateContent xmlns:mc="http://schemas.openxmlformats.org/markup-compatibility/2006">
    <mc:Choice xmlns:p14="http://schemas.microsoft.com/office/powerpoint/2010/main" Requires="p14">
      <p:transition spd="slow" p14:dur="2000" advTm="29151"/>
    </mc:Choice>
    <mc:Fallback>
      <p:transition spd="slow" advTm="29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3"/>
                </p:tgtEl>
              </p:cMediaNode>
            </p:audio>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atin typeface="Calibri" pitchFamily="80" charset="0"/>
              </a:rPr>
              <a:t>Results:</a:t>
            </a:r>
            <a:br>
              <a:rPr lang="en-US">
                <a:latin typeface="Calibri" pitchFamily="80" charset="0"/>
              </a:rPr>
            </a:br>
            <a:r>
              <a:rPr lang="en-US">
                <a:latin typeface="Calibri" pitchFamily="80" charset="0"/>
              </a:rPr>
              <a:t>Questionnaire</a:t>
            </a:r>
            <a:endParaRPr lang="en-GB"/>
          </a:p>
        </p:txBody>
      </p:sp>
      <p:sp>
        <p:nvSpPr>
          <p:cNvPr id="4" name="Rectangle 3">
            <a:extLst>
              <a:ext uri="{FF2B5EF4-FFF2-40B4-BE49-F238E27FC236}">
                <a16:creationId xmlns:a16="http://schemas.microsoft.com/office/drawing/2014/main" id="{B7851040-4B5D-4041-A789-53D13084D63A}"/>
              </a:ext>
            </a:extLst>
          </p:cNvPr>
          <p:cNvSpPr/>
          <p:nvPr/>
        </p:nvSpPr>
        <p:spPr>
          <a:xfrm>
            <a:off x="323528" y="1916832"/>
            <a:ext cx="7614592" cy="2747547"/>
          </a:xfrm>
          <a:prstGeom prst="rect">
            <a:avLst/>
          </a:prstGeom>
        </p:spPr>
        <p:txBody>
          <a:bodyPr wrap="square">
            <a:spAutoFit/>
          </a:bodyPr>
          <a:lstStyle/>
          <a:p>
            <a:pPr marL="342900" lvl="0" indent="-342900">
              <a:lnSpc>
                <a:spcPct val="150000"/>
              </a:lnSpc>
              <a:spcAft>
                <a:spcPts val="800"/>
              </a:spcAft>
              <a:buFont typeface="Symbol" panose="05050102010706020507" pitchFamily="18" charset="2"/>
              <a:buChar char=""/>
            </a:pPr>
            <a:r>
              <a:rPr lang="en-GB" dirty="0">
                <a:ea typeface="DengXian" panose="02010600030101010101" pitchFamily="2" charset="-122"/>
                <a:cs typeface="Times New Roman" panose="02020603050405020304" pitchFamily="18" charset="0"/>
              </a:rPr>
              <a:t>The online experience of EFL writing with DDL mediation was </a:t>
            </a:r>
            <a:r>
              <a:rPr lang="en-GB" dirty="0">
                <a:solidFill>
                  <a:srgbClr val="FF0000"/>
                </a:solidFill>
                <a:ea typeface="DengXian" panose="02010600030101010101" pitchFamily="2" charset="-122"/>
                <a:cs typeface="Times New Roman" panose="02020603050405020304" pitchFamily="18" charset="0"/>
              </a:rPr>
              <a:t>highly efficient</a:t>
            </a:r>
            <a:r>
              <a:rPr lang="en-GB" dirty="0">
                <a:ea typeface="DengXian" panose="02010600030101010101" pitchFamily="2" charset="-122"/>
                <a:cs typeface="Times New Roman" panose="02020603050405020304" pitchFamily="18" charset="0"/>
              </a:rPr>
              <a:t> to </a:t>
            </a:r>
            <a:r>
              <a:rPr lang="en-GB" dirty="0">
                <a:solidFill>
                  <a:srgbClr val="FF0000"/>
                </a:solidFill>
                <a:ea typeface="DengXian" panose="02010600030101010101" pitchFamily="2" charset="-122"/>
                <a:cs typeface="Times New Roman" panose="02020603050405020304" pitchFamily="18" charset="0"/>
              </a:rPr>
              <a:t>promote self-learning</a:t>
            </a:r>
            <a:r>
              <a:rPr lang="en-GB" dirty="0">
                <a:ea typeface="DengXian" panose="02010600030101010101" pitchFamily="2" charset="-122"/>
                <a:cs typeface="Times New Roman" panose="02020603050405020304" pitchFamily="18" charset="0"/>
              </a:rPr>
              <a:t>. </a:t>
            </a:r>
          </a:p>
          <a:p>
            <a:pPr marL="342900" lvl="0" indent="-342900">
              <a:lnSpc>
                <a:spcPct val="150000"/>
              </a:lnSpc>
              <a:spcAft>
                <a:spcPts val="800"/>
              </a:spcAft>
              <a:buFont typeface="Symbol" panose="05050102010706020507" pitchFamily="18" charset="2"/>
              <a:buChar char=""/>
            </a:pPr>
            <a:r>
              <a:rPr lang="en-GB" dirty="0">
                <a:ea typeface="DengXian" panose="02010600030101010101" pitchFamily="2" charset="-122"/>
                <a:cs typeface="Times New Roman" panose="02020603050405020304" pitchFamily="18" charset="0"/>
              </a:rPr>
              <a:t>Highlighting feedback played an important role for </a:t>
            </a:r>
            <a:r>
              <a:rPr lang="en-GB" dirty="0">
                <a:solidFill>
                  <a:srgbClr val="FF0000"/>
                </a:solidFill>
                <a:ea typeface="DengXian" panose="02010600030101010101" pitchFamily="2" charset="-122"/>
                <a:cs typeface="Times New Roman" panose="02020603050405020304" pitchFamily="18" charset="0"/>
              </a:rPr>
              <a:t>error type recognition and facilitated further consultation of referencing material</a:t>
            </a:r>
            <a:r>
              <a:rPr lang="en-GB" dirty="0">
                <a:ea typeface="DengXian" panose="02010600030101010101" pitchFamily="2" charset="-122"/>
                <a:cs typeface="Times New Roman" panose="02020603050405020304" pitchFamily="18" charset="0"/>
              </a:rPr>
              <a:t>;</a:t>
            </a:r>
          </a:p>
          <a:p>
            <a:pPr marL="342900" lvl="0" indent="-342900">
              <a:lnSpc>
                <a:spcPct val="150000"/>
              </a:lnSpc>
              <a:spcAft>
                <a:spcPts val="800"/>
              </a:spcAft>
              <a:buFont typeface="Symbol" panose="05050102010706020507" pitchFamily="18" charset="2"/>
              <a:buChar char=""/>
            </a:pPr>
            <a:r>
              <a:rPr lang="en-GB" dirty="0">
                <a:ea typeface="DengXian" panose="02010600030101010101" pitchFamily="2" charset="-122"/>
                <a:cs typeface="Times New Roman" panose="02020603050405020304" pitchFamily="18" charset="0"/>
              </a:rPr>
              <a:t>If it is possible, students want to </a:t>
            </a:r>
            <a:r>
              <a:rPr lang="en-GB" dirty="0">
                <a:solidFill>
                  <a:srgbClr val="FF0000"/>
                </a:solidFill>
                <a:ea typeface="DengXian" panose="02010600030101010101" pitchFamily="2" charset="-122"/>
                <a:cs typeface="Times New Roman" panose="02020603050405020304" pitchFamily="18" charset="0"/>
              </a:rPr>
              <a:t>learn more about DDL </a:t>
            </a:r>
            <a:r>
              <a:rPr lang="en-GB" dirty="0">
                <a:ea typeface="DengXian" panose="02010600030101010101" pitchFamily="2" charset="-122"/>
                <a:cs typeface="Times New Roman" panose="02020603050405020304" pitchFamily="18" charset="0"/>
              </a:rPr>
              <a:t>for EFL learning purposes;</a:t>
            </a:r>
          </a:p>
        </p:txBody>
      </p:sp>
      <p:sp>
        <p:nvSpPr>
          <p:cNvPr id="5" name="Rectangle 4">
            <a:extLst>
              <a:ext uri="{FF2B5EF4-FFF2-40B4-BE49-F238E27FC236}">
                <a16:creationId xmlns:a16="http://schemas.microsoft.com/office/drawing/2014/main" id="{C3DFB308-9A95-453D-A10C-B71ACECFB7FC}"/>
              </a:ext>
            </a:extLst>
          </p:cNvPr>
          <p:cNvSpPr/>
          <p:nvPr/>
        </p:nvSpPr>
        <p:spPr>
          <a:xfrm>
            <a:off x="287524" y="4741585"/>
            <a:ext cx="8568952" cy="1813958"/>
          </a:xfrm>
          <a:prstGeom prst="rect">
            <a:avLst/>
          </a:prstGeom>
        </p:spPr>
        <p:txBody>
          <a:bodyPr wrap="square">
            <a:spAutoFit/>
          </a:bodyPr>
          <a:lstStyle/>
          <a:p>
            <a:pPr marL="285750" lvl="0" indent="-285750">
              <a:lnSpc>
                <a:spcPct val="150000"/>
              </a:lnSpc>
              <a:spcAft>
                <a:spcPts val="800"/>
              </a:spcAft>
              <a:buFont typeface="Wingdings" panose="05000000000000000000" pitchFamily="2" charset="2"/>
              <a:buChar char="Ø"/>
            </a:pPr>
            <a:r>
              <a:rPr lang="en-GB" dirty="0">
                <a:solidFill>
                  <a:srgbClr val="FF0000"/>
                </a:solidFill>
                <a:ea typeface="DengXian" panose="02010600030101010101" pitchFamily="2" charset="-122"/>
                <a:cs typeface="Times New Roman" panose="02020603050405020304" pitchFamily="18" charset="0"/>
              </a:rPr>
              <a:t>Segmented sentences and unfamiliar lexis </a:t>
            </a:r>
            <a:r>
              <a:rPr lang="en-GB" dirty="0">
                <a:ea typeface="DengXian" panose="02010600030101010101" pitchFamily="2" charset="-122"/>
                <a:cs typeface="Times New Roman" panose="02020603050405020304" pitchFamily="18" charset="0"/>
              </a:rPr>
              <a:t>used in them added to the difficulties in understanding and interpreting concordances;</a:t>
            </a:r>
          </a:p>
          <a:p>
            <a:pPr marL="285750" lvl="0" indent="-285750">
              <a:lnSpc>
                <a:spcPct val="150000"/>
              </a:lnSpc>
              <a:spcAft>
                <a:spcPts val="800"/>
              </a:spcAft>
              <a:buFont typeface="Wingdings" panose="05000000000000000000" pitchFamily="2" charset="2"/>
              <a:buChar char="Ø"/>
            </a:pPr>
            <a:r>
              <a:rPr lang="en-GB" dirty="0">
                <a:ea typeface="DengXian" panose="02010600030101010101" pitchFamily="2" charset="-122"/>
                <a:cs typeface="Times New Roman" panose="02020603050405020304" pitchFamily="18" charset="0"/>
              </a:rPr>
              <a:t>Occasionally, </a:t>
            </a:r>
            <a:r>
              <a:rPr lang="en-GB" dirty="0">
                <a:solidFill>
                  <a:srgbClr val="FF0000"/>
                </a:solidFill>
                <a:ea typeface="DengXian" panose="02010600030101010101" pitchFamily="2" charset="-122"/>
                <a:cs typeface="Times New Roman" panose="02020603050405020304" pitchFamily="18" charset="0"/>
              </a:rPr>
              <a:t>the feedback without enough context or limited number of concordances </a:t>
            </a:r>
            <a:r>
              <a:rPr lang="en-GB" dirty="0">
                <a:ea typeface="DengXian" panose="02010600030101010101" pitchFamily="2" charset="-122"/>
                <a:cs typeface="Times New Roman" panose="02020603050405020304" pitchFamily="18" charset="0"/>
              </a:rPr>
              <a:t>made students struggle with error type interpretation and correction.</a:t>
            </a:r>
          </a:p>
        </p:txBody>
      </p:sp>
      <p:pic>
        <p:nvPicPr>
          <p:cNvPr id="3" name="Audio 2">
            <a:hlinkClick r:id="" action="ppaction://media"/>
            <a:extLst>
              <a:ext uri="{FF2B5EF4-FFF2-40B4-BE49-F238E27FC236}">
                <a16:creationId xmlns:a16="http://schemas.microsoft.com/office/drawing/2014/main" id="{48125C8E-723C-4DB1-A3E2-9CE1BC902B2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60495598"/>
      </p:ext>
    </p:extLst>
  </p:cSld>
  <p:clrMapOvr>
    <a:masterClrMapping/>
  </p:clrMapOvr>
  <mc:AlternateContent xmlns:mc="http://schemas.openxmlformats.org/markup-compatibility/2006">
    <mc:Choice xmlns:p14="http://schemas.microsoft.com/office/powerpoint/2010/main" Requires="p14">
      <p:transition spd="slow" p14:dur="2000" advTm="30567"/>
    </mc:Choice>
    <mc:Fallback>
      <p:transition spd="slow" advTm="30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libri" pitchFamily="80" charset="0"/>
              </a:rPr>
              <a:t>Results:</a:t>
            </a:r>
            <a:br>
              <a:rPr lang="en-US" dirty="0">
                <a:latin typeface="Calibri" pitchFamily="80" charset="0"/>
              </a:rPr>
            </a:br>
            <a:r>
              <a:rPr lang="en-US" dirty="0">
                <a:latin typeface="Calibri" pitchFamily="80" charset="0"/>
              </a:rPr>
              <a:t>Teacher Interview</a:t>
            </a:r>
            <a:endParaRPr lang="en-GB" dirty="0"/>
          </a:p>
        </p:txBody>
      </p:sp>
      <p:sp>
        <p:nvSpPr>
          <p:cNvPr id="4" name="Rectangle 3">
            <a:extLst>
              <a:ext uri="{FF2B5EF4-FFF2-40B4-BE49-F238E27FC236}">
                <a16:creationId xmlns:a16="http://schemas.microsoft.com/office/drawing/2014/main" id="{756904B5-67EC-47C4-8815-05484310C27E}"/>
              </a:ext>
            </a:extLst>
          </p:cNvPr>
          <p:cNvSpPr/>
          <p:nvPr/>
        </p:nvSpPr>
        <p:spPr>
          <a:xfrm>
            <a:off x="395536" y="1484784"/>
            <a:ext cx="8622704" cy="2126864"/>
          </a:xfrm>
          <a:prstGeom prst="rect">
            <a:avLst/>
          </a:prstGeom>
        </p:spPr>
        <p:txBody>
          <a:bodyPr wrap="square">
            <a:spAutoFit/>
          </a:bodyPr>
          <a:lstStyle/>
          <a:p>
            <a:pPr marL="342900" lvl="0" indent="-342900">
              <a:lnSpc>
                <a:spcPct val="150000"/>
              </a:lnSpc>
              <a:buFont typeface="Symbol" panose="05050102010706020507" pitchFamily="18" charset="2"/>
              <a:buChar char=""/>
            </a:pPr>
            <a:r>
              <a:rPr lang="en-GB" dirty="0">
                <a:ea typeface="DengXian" panose="02010600030101010101" pitchFamily="2" charset="-122"/>
              </a:rPr>
              <a:t>The teacher perceived DDL-mediated error correction as</a:t>
            </a:r>
            <a:r>
              <a:rPr lang="en-GB" dirty="0">
                <a:solidFill>
                  <a:schemeClr val="accent2"/>
                </a:solidFill>
                <a:ea typeface="DengXian" panose="02010600030101010101" pitchFamily="2" charset="-122"/>
              </a:rPr>
              <a:t> a positive activity for promoting student-oriented learning and improving students’ writing accuracy</a:t>
            </a:r>
            <a:r>
              <a:rPr lang="en-GB" dirty="0">
                <a:ea typeface="DengXian" panose="02010600030101010101" pitchFamily="2" charset="-122"/>
              </a:rPr>
              <a:t>.</a:t>
            </a:r>
          </a:p>
          <a:p>
            <a:pPr marL="342900" lvl="0" indent="-342900">
              <a:lnSpc>
                <a:spcPct val="150000"/>
              </a:lnSpc>
              <a:buFont typeface="Symbol" panose="05050102010706020507" pitchFamily="18" charset="2"/>
              <a:buChar char=""/>
            </a:pPr>
            <a:r>
              <a:rPr lang="en-GB" dirty="0">
                <a:ea typeface="DengXian" panose="02010600030101010101" pitchFamily="2" charset="-122"/>
              </a:rPr>
              <a:t>The teacher </a:t>
            </a:r>
            <a:r>
              <a:rPr lang="en-GB" dirty="0">
                <a:solidFill>
                  <a:schemeClr val="accent2"/>
                </a:solidFill>
                <a:ea typeface="DengXian" panose="02010600030101010101" pitchFamily="2" charset="-122"/>
              </a:rPr>
              <a:t>showed willingness to learn more about DDL and apply it </a:t>
            </a:r>
            <a:r>
              <a:rPr lang="en-GB" dirty="0">
                <a:ea typeface="DengXian" panose="02010600030101010101" pitchFamily="2" charset="-122"/>
              </a:rPr>
              <a:t>in her future teaching practice;</a:t>
            </a:r>
            <a:endParaRPr lang="en-GB" dirty="0"/>
          </a:p>
          <a:p>
            <a:pPr marL="342900" lvl="0" indent="-342900">
              <a:lnSpc>
                <a:spcPct val="150000"/>
              </a:lnSpc>
              <a:buFont typeface="Symbol" panose="05050102010706020507" pitchFamily="18" charset="2"/>
              <a:buChar char=""/>
            </a:pPr>
            <a:r>
              <a:rPr lang="en-GB" dirty="0">
                <a:ea typeface="DengXian" panose="02010600030101010101" pitchFamily="2" charset="-122"/>
              </a:rPr>
              <a:t>The teacher emphasised </a:t>
            </a:r>
            <a:r>
              <a:rPr lang="en-GB" dirty="0">
                <a:solidFill>
                  <a:schemeClr val="accent2"/>
                </a:solidFill>
                <a:ea typeface="DengXian" panose="02010600030101010101" pitchFamily="2" charset="-122"/>
              </a:rPr>
              <a:t>the importance of providing indirect feedback</a:t>
            </a:r>
            <a:r>
              <a:rPr lang="en-GB" dirty="0">
                <a:ea typeface="DengXian" panose="02010600030101010101" pitchFamily="2" charset="-122"/>
              </a:rPr>
              <a:t>.</a:t>
            </a:r>
            <a:endParaRPr lang="en-GB" dirty="0">
              <a:effectLst/>
            </a:endParaRPr>
          </a:p>
        </p:txBody>
      </p:sp>
      <p:sp>
        <p:nvSpPr>
          <p:cNvPr id="5" name="Rectangle 4">
            <a:extLst>
              <a:ext uri="{FF2B5EF4-FFF2-40B4-BE49-F238E27FC236}">
                <a16:creationId xmlns:a16="http://schemas.microsoft.com/office/drawing/2014/main" id="{A5614726-9A53-4FB2-B478-9D6978264491}"/>
              </a:ext>
            </a:extLst>
          </p:cNvPr>
          <p:cNvSpPr/>
          <p:nvPr/>
        </p:nvSpPr>
        <p:spPr>
          <a:xfrm>
            <a:off x="395536" y="3502342"/>
            <a:ext cx="8496944" cy="2957861"/>
          </a:xfrm>
          <a:prstGeom prst="rect">
            <a:avLst/>
          </a:prstGeom>
        </p:spPr>
        <p:txBody>
          <a:bodyPr wrap="square">
            <a:spAutoFit/>
          </a:bodyPr>
          <a:lstStyle/>
          <a:p>
            <a:pPr marL="342900" lvl="0" indent="-342900" algn="just">
              <a:lnSpc>
                <a:spcPct val="150000"/>
              </a:lnSpc>
              <a:buFont typeface="Symbol" panose="05050102010706020507" pitchFamily="18" charset="2"/>
              <a:buChar char=""/>
            </a:pPr>
            <a:r>
              <a:rPr lang="en-GB" dirty="0">
                <a:ea typeface="DengXian" panose="02010600030101010101" pitchFamily="2" charset="-122"/>
              </a:rPr>
              <a:t>Most of the Chinese EFL teachers have </a:t>
            </a:r>
            <a:r>
              <a:rPr lang="en-GB" dirty="0">
                <a:solidFill>
                  <a:schemeClr val="accent2"/>
                </a:solidFill>
                <a:ea typeface="DengXian" panose="02010600030101010101" pitchFamily="2" charset="-122"/>
              </a:rPr>
              <a:t>limited knowledge and practice of DDL</a:t>
            </a:r>
            <a:r>
              <a:rPr lang="en-GB" dirty="0">
                <a:ea typeface="DengXian" panose="02010600030101010101" pitchFamily="2" charset="-122"/>
              </a:rPr>
              <a:t>;</a:t>
            </a:r>
            <a:endParaRPr lang="en-GB" dirty="0"/>
          </a:p>
          <a:p>
            <a:pPr marL="342900" lvl="0" indent="-342900" algn="just">
              <a:lnSpc>
                <a:spcPct val="150000"/>
              </a:lnSpc>
              <a:buFont typeface="Symbol" panose="05050102010706020507" pitchFamily="18" charset="2"/>
              <a:buChar char=""/>
            </a:pPr>
            <a:r>
              <a:rPr lang="en-GB" dirty="0">
                <a:ea typeface="DengXian" panose="02010600030101010101" pitchFamily="2" charset="-122"/>
              </a:rPr>
              <a:t>The teacher worried about </a:t>
            </a:r>
            <a:r>
              <a:rPr lang="en-GB" dirty="0">
                <a:solidFill>
                  <a:schemeClr val="accent2"/>
                </a:solidFill>
                <a:ea typeface="DengXian" panose="02010600030101010101" pitchFamily="2" charset="-122"/>
              </a:rPr>
              <a:t>the time-consuming process of preparing concordances </a:t>
            </a:r>
            <a:r>
              <a:rPr lang="en-GB" dirty="0">
                <a:ea typeface="DengXian" panose="02010600030101010101" pitchFamily="2" charset="-122"/>
              </a:rPr>
              <a:t>for students;</a:t>
            </a:r>
            <a:endParaRPr lang="en-GB" dirty="0"/>
          </a:p>
          <a:p>
            <a:pPr marL="342900" lvl="0" indent="-342900">
              <a:lnSpc>
                <a:spcPct val="150000"/>
              </a:lnSpc>
              <a:buFont typeface="Symbol" panose="05050102010706020507" pitchFamily="18" charset="2"/>
              <a:buChar char=""/>
            </a:pPr>
            <a:r>
              <a:rPr lang="en-GB" dirty="0">
                <a:ea typeface="DengXian" panose="02010600030101010101" pitchFamily="2" charset="-122"/>
              </a:rPr>
              <a:t>Compared to other typical referencing material, concordances could be a useful alternative resource for students to learn language knowledge but could not be the total replacement because both teachers and students </a:t>
            </a:r>
            <a:r>
              <a:rPr lang="en-GB" dirty="0">
                <a:solidFill>
                  <a:schemeClr val="accent2"/>
                </a:solidFill>
                <a:ea typeface="DengXian" panose="02010600030101010101" pitchFamily="2" charset="-122"/>
              </a:rPr>
              <a:t>had difficulties in accessing high-quality corpora</a:t>
            </a:r>
            <a:r>
              <a:rPr lang="en-GB" dirty="0">
                <a:ea typeface="DengXian" panose="02010600030101010101" pitchFamily="2" charset="-122"/>
              </a:rPr>
              <a:t> in China.</a:t>
            </a:r>
            <a:endParaRPr lang="en-GB" dirty="0">
              <a:effectLst/>
            </a:endParaRPr>
          </a:p>
        </p:txBody>
      </p:sp>
      <p:pic>
        <p:nvPicPr>
          <p:cNvPr id="3" name="Audio 2">
            <a:hlinkClick r:id="" action="ppaction://media"/>
            <a:extLst>
              <a:ext uri="{FF2B5EF4-FFF2-40B4-BE49-F238E27FC236}">
                <a16:creationId xmlns:a16="http://schemas.microsoft.com/office/drawing/2014/main" id="{CC5BC888-72F2-4440-BDF1-652C47E871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70447087"/>
      </p:ext>
    </p:extLst>
  </p:cSld>
  <p:clrMapOvr>
    <a:masterClrMapping/>
  </p:clrMapOvr>
  <mc:AlternateContent xmlns:mc="http://schemas.openxmlformats.org/markup-compatibility/2006">
    <mc:Choice xmlns:p14="http://schemas.microsoft.com/office/powerpoint/2010/main" Requires="p14">
      <p:transition spd="slow" p14:dur="2000" advTm="37440"/>
    </mc:Choice>
    <mc:Fallback>
      <p:transition spd="slow" advTm="37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5" y="548680"/>
            <a:ext cx="9582965" cy="1152128"/>
          </a:xfrm>
        </p:spPr>
        <p:txBody>
          <a:bodyPr/>
          <a:lstStyle/>
          <a:p>
            <a:r>
              <a:rPr lang="en-GB" altLang="zh-CN" dirty="0">
                <a:latin typeface="Calibri" pitchFamily="80" charset="0"/>
              </a:rPr>
              <a:t>Further Direction</a:t>
            </a:r>
            <a:br>
              <a:rPr lang="en-GB" altLang="zh-CN" dirty="0">
                <a:latin typeface="Calibri" pitchFamily="80" charset="0"/>
              </a:rPr>
            </a:br>
            <a:r>
              <a:rPr lang="en-GB" sz="2800" dirty="0"/>
              <a:t>Quantitative analysis based on a larger population</a:t>
            </a:r>
          </a:p>
        </p:txBody>
      </p:sp>
      <p:graphicFrame>
        <p:nvGraphicFramePr>
          <p:cNvPr id="4" name="Table 3">
            <a:extLst>
              <a:ext uri="{FF2B5EF4-FFF2-40B4-BE49-F238E27FC236}">
                <a16:creationId xmlns:a16="http://schemas.microsoft.com/office/drawing/2014/main" id="{5E52FDBF-9B53-4548-98D9-5439069A55B7}"/>
              </a:ext>
            </a:extLst>
          </p:cNvPr>
          <p:cNvGraphicFramePr>
            <a:graphicFrameLocks noGrp="1"/>
          </p:cNvGraphicFramePr>
          <p:nvPr>
            <p:extLst>
              <p:ext uri="{D42A27DB-BD31-4B8C-83A1-F6EECF244321}">
                <p14:modId xmlns:p14="http://schemas.microsoft.com/office/powerpoint/2010/main" val="1514199900"/>
              </p:ext>
            </p:extLst>
          </p:nvPr>
        </p:nvGraphicFramePr>
        <p:xfrm>
          <a:off x="395534" y="1700808"/>
          <a:ext cx="8109273" cy="2845696"/>
        </p:xfrm>
        <a:graphic>
          <a:graphicData uri="http://schemas.openxmlformats.org/drawingml/2006/table">
            <a:tbl>
              <a:tblPr firstRow="1" firstCol="1" bandRow="1">
                <a:tableStyleId>{21E4AEA4-8DFA-4A89-87EB-49C32662AFE0}</a:tableStyleId>
              </a:tblPr>
              <a:tblGrid>
                <a:gridCol w="1829461">
                  <a:extLst>
                    <a:ext uri="{9D8B030D-6E8A-4147-A177-3AD203B41FA5}">
                      <a16:colId xmlns:a16="http://schemas.microsoft.com/office/drawing/2014/main" val="278252435"/>
                    </a:ext>
                  </a:extLst>
                </a:gridCol>
                <a:gridCol w="3139906">
                  <a:extLst>
                    <a:ext uri="{9D8B030D-6E8A-4147-A177-3AD203B41FA5}">
                      <a16:colId xmlns:a16="http://schemas.microsoft.com/office/drawing/2014/main" val="2264400971"/>
                    </a:ext>
                  </a:extLst>
                </a:gridCol>
                <a:gridCol w="3139906">
                  <a:extLst>
                    <a:ext uri="{9D8B030D-6E8A-4147-A177-3AD203B41FA5}">
                      <a16:colId xmlns:a16="http://schemas.microsoft.com/office/drawing/2014/main" val="253435409"/>
                    </a:ext>
                  </a:extLst>
                </a:gridCol>
              </a:tblGrid>
              <a:tr h="549999">
                <a:tc>
                  <a:txBody>
                    <a:bodyPr/>
                    <a:lstStyle/>
                    <a:p>
                      <a:pPr algn="ctr">
                        <a:lnSpc>
                          <a:spcPct val="200000"/>
                        </a:lnSpc>
                        <a:spcAft>
                          <a:spcPts val="800"/>
                        </a:spcAft>
                      </a:pPr>
                      <a:r>
                        <a:rPr lang="en-GB" sz="1800" dirty="0">
                          <a:effectLst/>
                        </a:rPr>
                        <a:t>Activity</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800">
                          <a:effectLst/>
                        </a:rPr>
                        <a:t>Participants</a:t>
                      </a:r>
                      <a:endParaRPr lang="en-GB"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US" altLang="zh-CN" sz="1800" dirty="0">
                          <a:effectLst/>
                        </a:rPr>
                        <a:t>DDL </a:t>
                      </a:r>
                      <a:r>
                        <a:rPr lang="en-GB" sz="1800" dirty="0">
                          <a:effectLst/>
                        </a:rPr>
                        <a:t>Focus (Types of errors)</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153976938"/>
                  </a:ext>
                </a:extLst>
              </a:tr>
              <a:tr h="563988">
                <a:tc rowSpan="2">
                  <a:txBody>
                    <a:bodyPr/>
                    <a:lstStyle/>
                    <a:p>
                      <a:pPr algn="ctr">
                        <a:lnSpc>
                          <a:spcPct val="200000"/>
                        </a:lnSpc>
                        <a:spcAft>
                          <a:spcPts val="800"/>
                        </a:spcAft>
                      </a:pPr>
                      <a:r>
                        <a:rPr lang="en-GB" sz="1800" dirty="0">
                          <a:effectLst/>
                        </a:rPr>
                        <a:t>Task 3&amp;5</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800" dirty="0">
                          <a:effectLst/>
                        </a:rPr>
                        <a:t>Group A</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800">
                          <a:effectLst/>
                        </a:rPr>
                        <a:t>word choice, article </a:t>
                      </a:r>
                      <a:endParaRPr lang="en-GB"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73089570"/>
                  </a:ext>
                </a:extLst>
              </a:tr>
              <a:tr h="631711">
                <a:tc vMerge="1">
                  <a:txBody>
                    <a:bodyPr/>
                    <a:lstStyle/>
                    <a:p>
                      <a:endParaRPr lang="en-GB"/>
                    </a:p>
                  </a:txBody>
                  <a:tcPr/>
                </a:tc>
                <a:tc>
                  <a:txBody>
                    <a:bodyPr/>
                    <a:lstStyle/>
                    <a:p>
                      <a:pPr algn="ctr">
                        <a:lnSpc>
                          <a:spcPct val="200000"/>
                        </a:lnSpc>
                        <a:spcAft>
                          <a:spcPts val="800"/>
                        </a:spcAft>
                      </a:pPr>
                      <a:r>
                        <a:rPr lang="en-GB" sz="1800" dirty="0">
                          <a:effectLst/>
                        </a:rPr>
                        <a:t>Group B</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800">
                          <a:effectLst/>
                        </a:rPr>
                        <a:t>verb, preposition</a:t>
                      </a:r>
                      <a:endParaRPr lang="en-GB"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158370378"/>
                  </a:ext>
                </a:extLst>
              </a:tr>
              <a:tr h="549999">
                <a:tc rowSpan="2">
                  <a:txBody>
                    <a:bodyPr/>
                    <a:lstStyle/>
                    <a:p>
                      <a:pPr algn="ctr">
                        <a:lnSpc>
                          <a:spcPct val="200000"/>
                        </a:lnSpc>
                        <a:spcAft>
                          <a:spcPts val="800"/>
                        </a:spcAft>
                      </a:pPr>
                      <a:r>
                        <a:rPr lang="en-GB" sz="1800" dirty="0">
                          <a:effectLst/>
                        </a:rPr>
                        <a:t>Task 4&amp;6</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800" dirty="0">
                          <a:effectLst/>
                        </a:rPr>
                        <a:t>Group B</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800" dirty="0">
                          <a:effectLst/>
                        </a:rPr>
                        <a:t>word choice, article</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064378726"/>
                  </a:ext>
                </a:extLst>
              </a:tr>
              <a:tr h="549999">
                <a:tc vMerge="1">
                  <a:txBody>
                    <a:bodyPr/>
                    <a:lstStyle/>
                    <a:p>
                      <a:endParaRPr lang="en-GB"/>
                    </a:p>
                  </a:txBody>
                  <a:tcPr/>
                </a:tc>
                <a:tc>
                  <a:txBody>
                    <a:bodyPr/>
                    <a:lstStyle/>
                    <a:p>
                      <a:pPr algn="ctr">
                        <a:lnSpc>
                          <a:spcPct val="200000"/>
                        </a:lnSpc>
                        <a:spcAft>
                          <a:spcPts val="800"/>
                        </a:spcAft>
                      </a:pPr>
                      <a:r>
                        <a:rPr lang="en-GB" sz="1800">
                          <a:effectLst/>
                        </a:rPr>
                        <a:t>Group A</a:t>
                      </a:r>
                      <a:endParaRPr lang="en-GB"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800" dirty="0">
                          <a:effectLst/>
                        </a:rPr>
                        <a:t>verb, preposition </a:t>
                      </a:r>
                      <a:endParaRPr lang="en-GB"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285150657"/>
                  </a:ext>
                </a:extLst>
              </a:tr>
            </a:tbl>
          </a:graphicData>
        </a:graphic>
      </p:graphicFrame>
      <p:graphicFrame>
        <p:nvGraphicFramePr>
          <p:cNvPr id="6" name="Table 5">
            <a:extLst>
              <a:ext uri="{FF2B5EF4-FFF2-40B4-BE49-F238E27FC236}">
                <a16:creationId xmlns:a16="http://schemas.microsoft.com/office/drawing/2014/main" id="{C01922D5-2DCA-41AE-AD21-FDE934C1F8C8}"/>
              </a:ext>
            </a:extLst>
          </p:cNvPr>
          <p:cNvGraphicFramePr>
            <a:graphicFrameLocks noGrp="1"/>
          </p:cNvGraphicFramePr>
          <p:nvPr>
            <p:extLst>
              <p:ext uri="{D42A27DB-BD31-4B8C-83A1-F6EECF244321}">
                <p14:modId xmlns:p14="http://schemas.microsoft.com/office/powerpoint/2010/main" val="609249859"/>
              </p:ext>
            </p:extLst>
          </p:nvPr>
        </p:nvGraphicFramePr>
        <p:xfrm>
          <a:off x="1880823" y="4902174"/>
          <a:ext cx="6226546" cy="1736741"/>
        </p:xfrm>
        <a:graphic>
          <a:graphicData uri="http://schemas.openxmlformats.org/drawingml/2006/table">
            <a:tbl>
              <a:tblPr firstRow="1" firstCol="1" bandRow="1">
                <a:tableStyleId>{21E4AEA4-8DFA-4A89-87EB-49C32662AFE0}</a:tableStyleId>
              </a:tblPr>
              <a:tblGrid>
                <a:gridCol w="1404716">
                  <a:extLst>
                    <a:ext uri="{9D8B030D-6E8A-4147-A177-3AD203B41FA5}">
                      <a16:colId xmlns:a16="http://schemas.microsoft.com/office/drawing/2014/main" val="278252435"/>
                    </a:ext>
                  </a:extLst>
                </a:gridCol>
                <a:gridCol w="2410915">
                  <a:extLst>
                    <a:ext uri="{9D8B030D-6E8A-4147-A177-3AD203B41FA5}">
                      <a16:colId xmlns:a16="http://schemas.microsoft.com/office/drawing/2014/main" val="2264400971"/>
                    </a:ext>
                  </a:extLst>
                </a:gridCol>
                <a:gridCol w="2410915">
                  <a:extLst>
                    <a:ext uri="{9D8B030D-6E8A-4147-A177-3AD203B41FA5}">
                      <a16:colId xmlns:a16="http://schemas.microsoft.com/office/drawing/2014/main" val="253435409"/>
                    </a:ext>
                  </a:extLst>
                </a:gridCol>
              </a:tblGrid>
              <a:tr h="400101">
                <a:tc>
                  <a:txBody>
                    <a:bodyPr/>
                    <a:lstStyle/>
                    <a:p>
                      <a:pPr algn="ctr">
                        <a:lnSpc>
                          <a:spcPct val="200000"/>
                        </a:lnSpc>
                        <a:spcAft>
                          <a:spcPts val="800"/>
                        </a:spcAft>
                      </a:pP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400" dirty="0">
                          <a:effectLst/>
                        </a:rPr>
                        <a:t>Word choice, article</a:t>
                      </a: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altLang="zh-CN" sz="1400" dirty="0">
                          <a:effectLst/>
                        </a:rPr>
                        <a:t>Verb, preposition</a:t>
                      </a: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153976938"/>
                  </a:ext>
                </a:extLst>
              </a:tr>
              <a:tr h="668320">
                <a:tc>
                  <a:txBody>
                    <a:bodyPr/>
                    <a:lstStyle/>
                    <a:p>
                      <a:pPr algn="ctr">
                        <a:lnSpc>
                          <a:spcPct val="200000"/>
                        </a:lnSpc>
                        <a:spcAft>
                          <a:spcPts val="800"/>
                        </a:spcAft>
                      </a:pPr>
                      <a:r>
                        <a:rPr lang="en-GB" sz="1400" dirty="0">
                          <a:effectLst/>
                        </a:rPr>
                        <a:t>Group A</a:t>
                      </a: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400" dirty="0">
                          <a:effectLst/>
                        </a:rPr>
                        <a:t>Intervention group</a:t>
                      </a: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400" dirty="0">
                          <a:effectLst/>
                        </a:rPr>
                        <a:t>Control group</a:t>
                      </a: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73089570"/>
                  </a:ext>
                </a:extLst>
              </a:tr>
              <a:tr h="668320">
                <a:tc>
                  <a:txBody>
                    <a:bodyPr/>
                    <a:lstStyle/>
                    <a:p>
                      <a:pPr algn="ctr">
                        <a:lnSpc>
                          <a:spcPct val="200000"/>
                        </a:lnSpc>
                        <a:spcAft>
                          <a:spcPts val="800"/>
                        </a:spcAft>
                      </a:pPr>
                      <a:r>
                        <a:rPr lang="en-GB" sz="1400" dirty="0">
                          <a:effectLst/>
                        </a:rPr>
                        <a:t>Group B</a:t>
                      </a: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200000"/>
                        </a:lnSpc>
                        <a:spcAft>
                          <a:spcPts val="800"/>
                        </a:spcAft>
                      </a:pPr>
                      <a:r>
                        <a:rPr lang="en-GB" sz="1400" dirty="0">
                          <a:effectLst/>
                          <a:latin typeface="Calibri" panose="020F0502020204030204" pitchFamily="34" charset="0"/>
                          <a:ea typeface="SimSun" panose="02010600030101010101" pitchFamily="2" charset="-122"/>
                          <a:cs typeface="Times New Roman" panose="02020603050405020304" pitchFamily="18" charset="0"/>
                        </a:rPr>
                        <a:t>Control group</a:t>
                      </a:r>
                    </a:p>
                  </a:txBody>
                  <a:tcPr marL="68580" marR="68580" marT="0" marB="0" anchor="ctr"/>
                </a:tc>
                <a:tc>
                  <a:txBody>
                    <a:bodyPr/>
                    <a:lstStyle/>
                    <a:p>
                      <a:pPr algn="ctr">
                        <a:lnSpc>
                          <a:spcPct val="200000"/>
                        </a:lnSpc>
                        <a:spcAft>
                          <a:spcPts val="800"/>
                        </a:spcAft>
                      </a:pPr>
                      <a:r>
                        <a:rPr lang="en-GB" sz="1400" dirty="0">
                          <a:effectLst/>
                        </a:rPr>
                        <a:t>Intervention group</a:t>
                      </a:r>
                      <a:endParaRPr lang="en-GB"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064378726"/>
                  </a:ext>
                </a:extLst>
              </a:tr>
            </a:tbl>
          </a:graphicData>
        </a:graphic>
      </p:graphicFrame>
      <p:sp>
        <p:nvSpPr>
          <p:cNvPr id="7" name="Arrow: Curved Right 6">
            <a:extLst>
              <a:ext uri="{FF2B5EF4-FFF2-40B4-BE49-F238E27FC236}">
                <a16:creationId xmlns:a16="http://schemas.microsoft.com/office/drawing/2014/main" id="{481D2A70-ED3E-4656-91D3-4F432ADD54B5}"/>
              </a:ext>
            </a:extLst>
          </p:cNvPr>
          <p:cNvSpPr/>
          <p:nvPr/>
        </p:nvSpPr>
        <p:spPr>
          <a:xfrm>
            <a:off x="124286" y="3301491"/>
            <a:ext cx="834501" cy="2845696"/>
          </a:xfrm>
          <a:prstGeom prst="curved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solidFill>
                <a:schemeClr val="tx1"/>
              </a:solidFill>
            </a:endParaRPr>
          </a:p>
        </p:txBody>
      </p:sp>
      <p:pic>
        <p:nvPicPr>
          <p:cNvPr id="5" name="Audio 4">
            <a:hlinkClick r:id="" action="ppaction://media"/>
            <a:extLst>
              <a:ext uri="{FF2B5EF4-FFF2-40B4-BE49-F238E27FC236}">
                <a16:creationId xmlns:a16="http://schemas.microsoft.com/office/drawing/2014/main" id="{4F20E5D5-FC29-45E0-9487-49CA2D734F9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62485213"/>
      </p:ext>
    </p:extLst>
  </p:cSld>
  <p:clrMapOvr>
    <a:masterClrMapping/>
  </p:clrMapOvr>
  <mc:AlternateContent xmlns:mc="http://schemas.openxmlformats.org/markup-compatibility/2006">
    <mc:Choice xmlns:p14="http://schemas.microsoft.com/office/powerpoint/2010/main" Requires="p14">
      <p:transition spd="slow" p14:dur="2000" advTm="27290"/>
    </mc:Choice>
    <mc:Fallback>
      <p:transition spd="slow" advTm="27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5" y="548680"/>
            <a:ext cx="9582965" cy="1152128"/>
          </a:xfrm>
        </p:spPr>
        <p:txBody>
          <a:bodyPr/>
          <a:lstStyle/>
          <a:p>
            <a:r>
              <a:rPr lang="en-GB" altLang="zh-CN" dirty="0">
                <a:latin typeface="Calibri" pitchFamily="80" charset="0"/>
              </a:rPr>
              <a:t>Further Direction</a:t>
            </a:r>
            <a:br>
              <a:rPr lang="en-GB" altLang="zh-CN" dirty="0">
                <a:latin typeface="Calibri" pitchFamily="80" charset="0"/>
              </a:rPr>
            </a:br>
            <a:r>
              <a:rPr lang="en-GB" sz="2800" dirty="0"/>
              <a:t>DDL material design and development</a:t>
            </a:r>
          </a:p>
        </p:txBody>
      </p:sp>
      <p:sp>
        <p:nvSpPr>
          <p:cNvPr id="8" name="Rectangle 7">
            <a:extLst>
              <a:ext uri="{FF2B5EF4-FFF2-40B4-BE49-F238E27FC236}">
                <a16:creationId xmlns:a16="http://schemas.microsoft.com/office/drawing/2014/main" id="{58AA4459-6F6F-4CA2-AA12-177FAAB91FE0}"/>
              </a:ext>
            </a:extLst>
          </p:cNvPr>
          <p:cNvSpPr/>
          <p:nvPr/>
        </p:nvSpPr>
        <p:spPr>
          <a:xfrm>
            <a:off x="251520" y="1556792"/>
            <a:ext cx="9001000" cy="4446730"/>
          </a:xfrm>
          <a:prstGeom prst="rect">
            <a:avLst/>
          </a:prstGeom>
        </p:spPr>
        <p:txBody>
          <a:bodyPr wrap="square">
            <a:spAutoFit/>
          </a:bodyPr>
          <a:lstStyle/>
          <a:p>
            <a:pPr marL="342900" lvl="0" indent="-342900">
              <a:lnSpc>
                <a:spcPct val="200000"/>
              </a:lnSpc>
              <a:buFont typeface="Symbol" panose="05050102010706020507" pitchFamily="18" charset="2"/>
              <a:buChar char=""/>
            </a:pPr>
            <a:r>
              <a:rPr lang="en-GB" dirty="0"/>
              <a:t>Are concordances too specific/narrow for students to correct their </a:t>
            </a:r>
            <a:r>
              <a:rPr lang="en-GB" dirty="0" err="1"/>
              <a:t>lexico</a:t>
            </a:r>
            <a:r>
              <a:rPr lang="en-GB" dirty="0"/>
              <a:t>-grammatical errors?</a:t>
            </a:r>
          </a:p>
          <a:p>
            <a:pPr marL="342900" lvl="0" indent="-342900">
              <a:lnSpc>
                <a:spcPct val="200000"/>
              </a:lnSpc>
              <a:buFont typeface="Symbol" panose="05050102010706020507" pitchFamily="18" charset="2"/>
              <a:buChar char=""/>
            </a:pPr>
            <a:r>
              <a:rPr lang="en-GB" dirty="0">
                <a:effectLst/>
              </a:rPr>
              <a:t>Do concordances have similar and multiple functions just like other referencing resources? (online dictionaries, translation websites)  </a:t>
            </a:r>
          </a:p>
          <a:p>
            <a:pPr lvl="0">
              <a:lnSpc>
                <a:spcPct val="200000"/>
              </a:lnSpc>
            </a:pPr>
            <a:endParaRPr lang="en-GB" dirty="0">
              <a:effectLst/>
            </a:endParaRPr>
          </a:p>
          <a:p>
            <a:pPr marL="342900" lvl="0" indent="-342900">
              <a:lnSpc>
                <a:spcPct val="200000"/>
              </a:lnSpc>
              <a:buFont typeface="Wingdings" panose="05000000000000000000" pitchFamily="2" charset="2"/>
              <a:buChar char="Ø"/>
            </a:pPr>
            <a:r>
              <a:rPr lang="en-GB" dirty="0"/>
              <a:t>DDL material designed for providing general </a:t>
            </a:r>
            <a:r>
              <a:rPr lang="en-GB" dirty="0" err="1"/>
              <a:t>lexico</a:t>
            </a:r>
            <a:r>
              <a:rPr lang="en-GB" dirty="0"/>
              <a:t>-grammatical knowledge explanation and practice.</a:t>
            </a:r>
          </a:p>
          <a:p>
            <a:pPr marL="342900" lvl="0" indent="-342900">
              <a:lnSpc>
                <a:spcPct val="200000"/>
              </a:lnSpc>
              <a:buFont typeface="Wingdings" panose="05000000000000000000" pitchFamily="2" charset="2"/>
              <a:buChar char="Ø"/>
            </a:pPr>
            <a:r>
              <a:rPr lang="en-GB" dirty="0">
                <a:effectLst/>
              </a:rPr>
              <a:t>Offering a broader range of information (meaning and usage) about targeted error types.</a:t>
            </a:r>
          </a:p>
        </p:txBody>
      </p:sp>
      <p:pic>
        <p:nvPicPr>
          <p:cNvPr id="5" name="Audio 4">
            <a:hlinkClick r:id="" action="ppaction://media"/>
            <a:extLst>
              <a:ext uri="{FF2B5EF4-FFF2-40B4-BE49-F238E27FC236}">
                <a16:creationId xmlns:a16="http://schemas.microsoft.com/office/drawing/2014/main" id="{476AF11E-5F9A-48FE-8A91-4A716C257A0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55590462"/>
      </p:ext>
    </p:extLst>
  </p:cSld>
  <p:clrMapOvr>
    <a:masterClrMapping/>
  </p:clrMapOvr>
  <mc:AlternateContent xmlns:mc="http://schemas.openxmlformats.org/markup-compatibility/2006">
    <mc:Choice xmlns:p14="http://schemas.microsoft.com/office/powerpoint/2010/main" Requires="p14">
      <p:transition spd="slow" p14:dur="2000" advTm="52652"/>
    </mc:Choice>
    <mc:Fallback>
      <p:transition spd="slow" advTm="52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zh-CN">
                <a:latin typeface="Calibri" pitchFamily="80" charset="0"/>
              </a:rPr>
              <a:t>References</a:t>
            </a:r>
            <a:endParaRPr lang="en-GB"/>
          </a:p>
        </p:txBody>
      </p:sp>
      <p:sp>
        <p:nvSpPr>
          <p:cNvPr id="4" name="Rectangle 3">
            <a:extLst>
              <a:ext uri="{FF2B5EF4-FFF2-40B4-BE49-F238E27FC236}">
                <a16:creationId xmlns:a16="http://schemas.microsoft.com/office/drawing/2014/main" id="{730C9D5C-555A-41E7-A975-4592B367173B}"/>
              </a:ext>
            </a:extLst>
          </p:cNvPr>
          <p:cNvSpPr/>
          <p:nvPr/>
        </p:nvSpPr>
        <p:spPr>
          <a:xfrm>
            <a:off x="93258" y="1700808"/>
            <a:ext cx="9054752" cy="4915128"/>
          </a:xfrm>
          <a:prstGeom prst="rect">
            <a:avLst/>
          </a:prstGeom>
        </p:spPr>
        <p:txBody>
          <a:bodyPr wrap="square">
            <a:spAutoFit/>
          </a:bodyPr>
          <a:lstStyle/>
          <a:p>
            <a:pPr marL="457200" indent="-457200">
              <a:lnSpc>
                <a:spcPct val="150000"/>
              </a:lnSpc>
              <a:spcAft>
                <a:spcPts val="600"/>
              </a:spcAft>
            </a:pPr>
            <a:r>
              <a:rPr lang="en-GB" sz="1000" dirty="0">
                <a:latin typeface="Times New Roman" panose="02020603050405020304" pitchFamily="18" charset="0"/>
                <a:ea typeface="DengXian" panose="02010600030101010101" pitchFamily="2" charset="-122"/>
                <a:cs typeface="Times New Roman" panose="02020603050405020304" pitchFamily="18" charset="0"/>
              </a:rPr>
              <a:t>Chen</a:t>
            </a:r>
            <a:r>
              <a:rPr lang="en-US" sz="1000" dirty="0">
                <a:latin typeface="Times New Roman" panose="02020603050405020304" pitchFamily="18" charset="0"/>
                <a:ea typeface="DengXian" panose="02010600030101010101" pitchFamily="2" charset="-122"/>
                <a:cs typeface="Times New Roman" panose="02020603050405020304" pitchFamily="18" charset="0"/>
              </a:rPr>
              <a:t>, M., &amp; Flowerdew, J. (2018). A critical review of research and practice in data-driven learning (DDL) in the academic writing classroom. International Journal of Corpus Linguistics, 23(3), 335-369.</a:t>
            </a:r>
          </a:p>
          <a:p>
            <a:pPr marL="457200" indent="-457200">
              <a:lnSpc>
                <a:spcPct val="150000"/>
              </a:lnSpc>
              <a:spcAft>
                <a:spcPts val="600"/>
              </a:spcAft>
            </a:pPr>
            <a:r>
              <a:rPr lang="en-GB" sz="1000" dirty="0">
                <a:latin typeface="Times New Roman" panose="02020603050405020304" pitchFamily="18" charset="0"/>
                <a:ea typeface="SimSun" panose="02010600030101010101" pitchFamily="2" charset="-122"/>
                <a:cs typeface="Times New Roman" panose="02020603050405020304" pitchFamily="18" charset="0"/>
              </a:rPr>
              <a:t>Chen, M., Flowerdew, J., &amp; Anthony, L. (2019). Introducing in-service English language teachers to data-driven learning for academic writing. </a:t>
            </a:r>
            <a:r>
              <a:rPr lang="en-GB" sz="1000" i="1" dirty="0">
                <a:latin typeface="Times New Roman" panose="02020603050405020304" pitchFamily="18" charset="0"/>
                <a:ea typeface="SimSun" panose="02010600030101010101" pitchFamily="2" charset="-122"/>
                <a:cs typeface="Times New Roman" panose="02020603050405020304" pitchFamily="18" charset="0"/>
              </a:rPr>
              <a:t>System</a:t>
            </a:r>
            <a:r>
              <a:rPr lang="en-GB" sz="1000" dirty="0">
                <a:latin typeface="Times New Roman" panose="02020603050405020304" pitchFamily="18" charset="0"/>
                <a:ea typeface="SimSun" panose="02010600030101010101" pitchFamily="2" charset="-122"/>
                <a:cs typeface="Times New Roman" panose="02020603050405020304" pitchFamily="18" charset="0"/>
              </a:rPr>
              <a:t>, </a:t>
            </a:r>
            <a:r>
              <a:rPr lang="en-GB" sz="1000" i="1" dirty="0">
                <a:latin typeface="Times New Roman" panose="02020603050405020304" pitchFamily="18" charset="0"/>
                <a:ea typeface="SimSun" panose="02010600030101010101" pitchFamily="2" charset="-122"/>
                <a:cs typeface="Times New Roman" panose="02020603050405020304" pitchFamily="18" charset="0"/>
              </a:rPr>
              <a:t>87</a:t>
            </a:r>
            <a:r>
              <a:rPr lang="en-GB" sz="1000" dirty="0">
                <a:latin typeface="Times New Roman" panose="02020603050405020304" pitchFamily="18" charset="0"/>
                <a:ea typeface="SimSun" panose="02010600030101010101" pitchFamily="2" charset="-122"/>
                <a:cs typeface="Times New Roman" panose="02020603050405020304" pitchFamily="18" charset="0"/>
              </a:rPr>
              <a:t>, 102148.</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GB" sz="1000" dirty="0">
                <a:latin typeface="Times New Roman" panose="02020603050405020304" pitchFamily="18" charset="0"/>
                <a:ea typeface="DengXian" panose="02010600030101010101" pitchFamily="2" charset="-122"/>
                <a:cs typeface="Times New Roman" panose="02020603050405020304" pitchFamily="18" charset="0"/>
              </a:rPr>
              <a:t>Crosthwaite, P., Storch, N., &amp; </a:t>
            </a:r>
            <a:r>
              <a:rPr lang="en-GB" sz="1000" dirty="0" err="1">
                <a:latin typeface="Times New Roman" panose="02020603050405020304" pitchFamily="18" charset="0"/>
                <a:ea typeface="DengXian" panose="02010600030101010101" pitchFamily="2" charset="-122"/>
                <a:cs typeface="Times New Roman" panose="02020603050405020304" pitchFamily="18" charset="0"/>
              </a:rPr>
              <a:t>Schweinberger</a:t>
            </a:r>
            <a:r>
              <a:rPr lang="en-GB" sz="1000" dirty="0">
                <a:latin typeface="Times New Roman" panose="02020603050405020304" pitchFamily="18" charset="0"/>
                <a:ea typeface="DengXian" panose="02010600030101010101" pitchFamily="2" charset="-122"/>
                <a:cs typeface="Times New Roman" panose="02020603050405020304" pitchFamily="18" charset="0"/>
              </a:rPr>
              <a:t>, M. (2020). Less is more? The impact of written corrective feedback on corpus-assisted L2 error resolution. </a:t>
            </a:r>
            <a:r>
              <a:rPr lang="en-GB" sz="1000" i="1" dirty="0">
                <a:latin typeface="Times New Roman" panose="02020603050405020304" pitchFamily="18" charset="0"/>
                <a:ea typeface="DengXian" panose="02010600030101010101" pitchFamily="2" charset="-122"/>
                <a:cs typeface="Times New Roman" panose="02020603050405020304" pitchFamily="18" charset="0"/>
              </a:rPr>
              <a:t>Journal of Second Language Writing</a:t>
            </a:r>
            <a:r>
              <a:rPr lang="en-GB" sz="1000" dirty="0">
                <a:latin typeface="Times New Roman" panose="02020603050405020304" pitchFamily="18" charset="0"/>
                <a:ea typeface="DengXian" panose="02010600030101010101" pitchFamily="2" charset="-122"/>
                <a:cs typeface="Times New Roman" panose="02020603050405020304" pitchFamily="18" charset="0"/>
              </a:rPr>
              <a:t>, </a:t>
            </a:r>
            <a:r>
              <a:rPr lang="en-GB" sz="1000" i="1" dirty="0">
                <a:latin typeface="Times New Roman" panose="02020603050405020304" pitchFamily="18" charset="0"/>
                <a:ea typeface="DengXian" panose="02010600030101010101" pitchFamily="2" charset="-122"/>
                <a:cs typeface="Times New Roman" panose="02020603050405020304" pitchFamily="18" charset="0"/>
              </a:rPr>
              <a:t>49</a:t>
            </a:r>
            <a:r>
              <a:rPr lang="en-GB" sz="1000" dirty="0">
                <a:latin typeface="Times New Roman" panose="02020603050405020304" pitchFamily="18" charset="0"/>
                <a:ea typeface="DengXian" panose="02010600030101010101" pitchFamily="2" charset="-122"/>
                <a:cs typeface="Times New Roman" panose="02020603050405020304" pitchFamily="18" charset="0"/>
              </a:rPr>
              <a:t>, 100729.</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GB" sz="1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Gao, L. X., &amp; Zhang, L. J. (2020). Teacher learning in difficult times: Examining foreign language </a:t>
            </a:r>
            <a:r>
              <a:rPr lang="en-GB" sz="1000" dirty="0">
                <a:latin typeface="Times New Roman" panose="02020603050405020304" pitchFamily="18" charset="0"/>
                <a:ea typeface="DengXian" panose="02010600030101010101" pitchFamily="2" charset="-122"/>
                <a:cs typeface="Times New Roman" panose="02020603050405020304" pitchFamily="18" charset="0"/>
              </a:rPr>
              <a:t>teachers’</a:t>
            </a:r>
            <a:r>
              <a:rPr lang="en-GB" sz="1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cognitions about online teaching to tide over COVID-19. </a:t>
            </a:r>
            <a:r>
              <a:rPr lang="en-GB" sz="1000" i="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Frontiers in Psychology</a:t>
            </a:r>
            <a:r>
              <a:rPr lang="en-GB" sz="1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1000" i="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11</a:t>
            </a:r>
            <a:r>
              <a:rPr lang="en-GB" sz="1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2396.</a:t>
            </a:r>
          </a:p>
          <a:p>
            <a:pPr marL="457200" indent="-457200">
              <a:lnSpc>
                <a:spcPct val="150000"/>
              </a:lnSpc>
              <a:spcAft>
                <a:spcPts val="600"/>
              </a:spcAft>
            </a:pPr>
            <a:r>
              <a:rPr lang="en-GB" sz="1000" dirty="0">
                <a:latin typeface="Times New Roman" panose="02020603050405020304" pitchFamily="18" charset="0"/>
                <a:ea typeface="Times New Roman" panose="02020603050405020304" pitchFamily="18" charset="0"/>
              </a:rPr>
              <a:t>Johns, T. (1990). From printout to handout: Grammar and vocabulary teaching in the context of data-driven learning. </a:t>
            </a:r>
            <a:r>
              <a:rPr lang="en-GB" sz="1000" i="1" dirty="0">
                <a:latin typeface="Times New Roman" panose="02020603050405020304" pitchFamily="18" charset="0"/>
                <a:ea typeface="Times New Roman" panose="02020603050405020304" pitchFamily="18" charset="0"/>
              </a:rPr>
              <a:t>CALL Austria, 10,</a:t>
            </a:r>
            <a:r>
              <a:rPr lang="en-GB" sz="1000" dirty="0">
                <a:latin typeface="Times New Roman" panose="02020603050405020304" pitchFamily="18" charset="0"/>
                <a:ea typeface="Times New Roman" panose="02020603050405020304" pitchFamily="18" charset="0"/>
              </a:rPr>
              <a:t> 14–34.</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US" sz="1000" dirty="0" err="1">
                <a:latin typeface="Times New Roman" panose="02020603050405020304" pitchFamily="18" charset="0"/>
                <a:ea typeface="DengXian" panose="02010600030101010101" pitchFamily="2" charset="-122"/>
                <a:cs typeface="Times New Roman" panose="02020603050405020304" pitchFamily="18" charset="0"/>
              </a:rPr>
              <a:t>Jichun</a:t>
            </a:r>
            <a:r>
              <a:rPr lang="en-US" sz="1000" dirty="0">
                <a:latin typeface="Times New Roman" panose="02020603050405020304" pitchFamily="18" charset="0"/>
                <a:ea typeface="DengXian" panose="02010600030101010101" pitchFamily="2" charset="-122"/>
                <a:cs typeface="Times New Roman" panose="02020603050405020304" pitchFamily="18" charset="0"/>
              </a:rPr>
              <a:t>, P. (2015). A corpus-based study on errors in writing committed by Chinese students. </a:t>
            </a:r>
            <a:r>
              <a:rPr lang="en-US" sz="1000" i="1" dirty="0">
                <a:latin typeface="Times New Roman" panose="02020603050405020304" pitchFamily="18" charset="0"/>
                <a:ea typeface="DengXian" panose="02010600030101010101" pitchFamily="2" charset="-122"/>
                <a:cs typeface="Times New Roman" panose="02020603050405020304" pitchFamily="18" charset="0"/>
              </a:rPr>
              <a:t>Linguistics and Literature Studies</a:t>
            </a:r>
            <a:r>
              <a:rPr lang="en-US" sz="1000" dirty="0">
                <a:latin typeface="Times New Roman" panose="02020603050405020304" pitchFamily="18" charset="0"/>
                <a:ea typeface="DengXian" panose="02010600030101010101" pitchFamily="2" charset="-122"/>
                <a:cs typeface="Times New Roman" panose="02020603050405020304" pitchFamily="18" charset="0"/>
              </a:rPr>
              <a:t>, </a:t>
            </a:r>
            <a:r>
              <a:rPr lang="en-US" sz="1000" i="1" dirty="0">
                <a:latin typeface="Times New Roman" panose="02020603050405020304" pitchFamily="18" charset="0"/>
                <a:ea typeface="DengXian" panose="02010600030101010101" pitchFamily="2" charset="-122"/>
                <a:cs typeface="Times New Roman" panose="02020603050405020304" pitchFamily="18" charset="0"/>
              </a:rPr>
              <a:t>3</a:t>
            </a:r>
            <a:r>
              <a:rPr lang="en-US" sz="1000" dirty="0">
                <a:latin typeface="Times New Roman" panose="02020603050405020304" pitchFamily="18" charset="0"/>
                <a:ea typeface="DengXian" panose="02010600030101010101" pitchFamily="2" charset="-122"/>
                <a:cs typeface="Times New Roman" panose="02020603050405020304" pitchFamily="18" charset="0"/>
              </a:rPr>
              <a:t>(5), 254-258.</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GB" sz="1000" dirty="0">
                <a:latin typeface="Times New Roman" panose="02020603050405020304" pitchFamily="18" charset="0"/>
                <a:ea typeface="DengXian" panose="02010600030101010101" pitchFamily="2" charset="-122"/>
                <a:cs typeface="Times New Roman" panose="02020603050405020304" pitchFamily="18" charset="0"/>
              </a:rPr>
              <a:t>Lin, M. H., &amp; Lee, J. Y. (2015). Data-driven learning: Changing the teaching of grammar in EFL classes. </a:t>
            </a:r>
            <a:r>
              <a:rPr lang="en-GB" sz="1000" i="1" dirty="0" err="1">
                <a:latin typeface="Times New Roman" panose="02020603050405020304" pitchFamily="18" charset="0"/>
                <a:ea typeface="DengXian" panose="02010600030101010101" pitchFamily="2" charset="-122"/>
                <a:cs typeface="Times New Roman" panose="02020603050405020304" pitchFamily="18" charset="0"/>
              </a:rPr>
              <a:t>Elt</a:t>
            </a:r>
            <a:r>
              <a:rPr lang="en-GB" sz="1000" i="1" dirty="0">
                <a:latin typeface="Times New Roman" panose="02020603050405020304" pitchFamily="18" charset="0"/>
                <a:ea typeface="DengXian" panose="02010600030101010101" pitchFamily="2" charset="-122"/>
                <a:cs typeface="Times New Roman" panose="02020603050405020304" pitchFamily="18" charset="0"/>
              </a:rPr>
              <a:t> Journal</a:t>
            </a:r>
            <a:r>
              <a:rPr lang="en-GB" sz="1000" dirty="0">
                <a:latin typeface="Times New Roman" panose="02020603050405020304" pitchFamily="18" charset="0"/>
                <a:ea typeface="DengXian" panose="02010600030101010101" pitchFamily="2" charset="-122"/>
                <a:cs typeface="Times New Roman" panose="02020603050405020304" pitchFamily="18" charset="0"/>
              </a:rPr>
              <a:t>, </a:t>
            </a:r>
            <a:r>
              <a:rPr lang="en-GB" sz="1000" i="1" dirty="0">
                <a:latin typeface="Times New Roman" panose="02020603050405020304" pitchFamily="18" charset="0"/>
                <a:ea typeface="DengXian" panose="02010600030101010101" pitchFamily="2" charset="-122"/>
                <a:cs typeface="Times New Roman" panose="02020603050405020304" pitchFamily="18" charset="0"/>
              </a:rPr>
              <a:t>69</a:t>
            </a:r>
            <a:r>
              <a:rPr lang="en-GB" sz="1000" dirty="0">
                <a:latin typeface="Times New Roman" panose="02020603050405020304" pitchFamily="18" charset="0"/>
                <a:ea typeface="DengXian" panose="02010600030101010101" pitchFamily="2" charset="-122"/>
                <a:cs typeface="Times New Roman" panose="02020603050405020304" pitchFamily="18" charset="0"/>
              </a:rPr>
              <a:t>(3), 264-274.</a:t>
            </a:r>
          </a:p>
          <a:p>
            <a:pPr marL="457200" indent="-457200">
              <a:lnSpc>
                <a:spcPct val="150000"/>
              </a:lnSpc>
              <a:spcAft>
                <a:spcPts val="600"/>
              </a:spcAft>
            </a:pPr>
            <a:r>
              <a:rPr lang="en-GB" sz="1000" dirty="0">
                <a:latin typeface="Times New Roman" panose="02020603050405020304" pitchFamily="18" charset="0"/>
                <a:cs typeface="Times New Roman" panose="02020603050405020304" pitchFamily="18" charset="0"/>
              </a:rPr>
              <a:t>O'Keeffe, A. (2020). Data-driven learning–a call for a broader research gaze. </a:t>
            </a:r>
            <a:r>
              <a:rPr lang="en-GB" sz="1000" i="1" dirty="0">
                <a:latin typeface="Times New Roman" panose="02020603050405020304" pitchFamily="18" charset="0"/>
                <a:cs typeface="Times New Roman" panose="02020603050405020304" pitchFamily="18" charset="0"/>
              </a:rPr>
              <a:t>Language Teaching</a:t>
            </a:r>
            <a:r>
              <a:rPr lang="en-GB" sz="1000" dirty="0">
                <a:latin typeface="Times New Roman" panose="02020603050405020304" pitchFamily="18" charset="0"/>
                <a:cs typeface="Times New Roman" panose="02020603050405020304" pitchFamily="18" charset="0"/>
              </a:rPr>
              <a:t>, 1–14.</a:t>
            </a:r>
          </a:p>
          <a:p>
            <a:pPr marL="457200" indent="-457200">
              <a:lnSpc>
                <a:spcPct val="150000"/>
              </a:lnSpc>
              <a:spcAft>
                <a:spcPts val="600"/>
              </a:spcAft>
            </a:pPr>
            <a:r>
              <a:rPr lang="en-GB" sz="1000" dirty="0">
                <a:latin typeface="Times New Roman" panose="02020603050405020304" pitchFamily="18" charset="0"/>
                <a:ea typeface="DengXian" panose="02010600030101010101" pitchFamily="2" charset="-122"/>
                <a:cs typeface="Times New Roman" panose="02020603050405020304" pitchFamily="18" charset="0"/>
              </a:rPr>
              <a:t>Quinn, C. (2015). Training L2 writers to reference corpora as a self-correction tool. </a:t>
            </a:r>
            <a:r>
              <a:rPr lang="en-GB" sz="1000" i="1" dirty="0">
                <a:latin typeface="Times New Roman" panose="02020603050405020304" pitchFamily="18" charset="0"/>
                <a:ea typeface="DengXian" panose="02010600030101010101" pitchFamily="2" charset="-122"/>
                <a:cs typeface="Times New Roman" panose="02020603050405020304" pitchFamily="18" charset="0"/>
              </a:rPr>
              <a:t>ELT Journal</a:t>
            </a:r>
            <a:r>
              <a:rPr lang="en-GB" sz="1000" dirty="0">
                <a:latin typeface="Times New Roman" panose="02020603050405020304" pitchFamily="18" charset="0"/>
                <a:ea typeface="DengXian" panose="02010600030101010101" pitchFamily="2" charset="-122"/>
                <a:cs typeface="Times New Roman" panose="02020603050405020304" pitchFamily="18" charset="0"/>
              </a:rPr>
              <a:t>, </a:t>
            </a:r>
            <a:r>
              <a:rPr lang="en-GB" sz="1000" i="1" dirty="0">
                <a:latin typeface="Times New Roman" panose="02020603050405020304" pitchFamily="18" charset="0"/>
                <a:ea typeface="DengXian" panose="02010600030101010101" pitchFamily="2" charset="-122"/>
                <a:cs typeface="Times New Roman" panose="02020603050405020304" pitchFamily="18" charset="0"/>
              </a:rPr>
              <a:t>69</a:t>
            </a:r>
            <a:r>
              <a:rPr lang="en-GB" sz="1000" dirty="0">
                <a:latin typeface="Times New Roman" panose="02020603050405020304" pitchFamily="18" charset="0"/>
                <a:ea typeface="DengXian" panose="02010600030101010101" pitchFamily="2" charset="-122"/>
                <a:cs typeface="Times New Roman" panose="02020603050405020304" pitchFamily="18" charset="0"/>
              </a:rPr>
              <a:t>(2), 165–177. </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GB" sz="1000" dirty="0">
                <a:latin typeface="Times New Roman" panose="02020603050405020304" pitchFamily="18" charset="0"/>
                <a:ea typeface="DengXian" panose="02010600030101010101" pitchFamily="2" charset="-122"/>
                <a:cs typeface="Times New Roman" panose="02020603050405020304" pitchFamily="18" charset="0"/>
              </a:rPr>
              <a:t>Yoon, H., &amp; </a:t>
            </a:r>
            <a:r>
              <a:rPr lang="en-GB" sz="1000" dirty="0" err="1">
                <a:latin typeface="Times New Roman" panose="02020603050405020304" pitchFamily="18" charset="0"/>
                <a:ea typeface="DengXian" panose="02010600030101010101" pitchFamily="2" charset="-122"/>
                <a:cs typeface="Times New Roman" panose="02020603050405020304" pitchFamily="18" charset="0"/>
              </a:rPr>
              <a:t>Hirvela</a:t>
            </a:r>
            <a:r>
              <a:rPr lang="en-GB" sz="1000" dirty="0">
                <a:latin typeface="Times New Roman" panose="02020603050405020304" pitchFamily="18" charset="0"/>
                <a:ea typeface="DengXian" panose="02010600030101010101" pitchFamily="2" charset="-122"/>
                <a:cs typeface="Times New Roman" panose="02020603050405020304" pitchFamily="18" charset="0"/>
              </a:rPr>
              <a:t>, A. (2004). ESL student attitudes toward corpus use in L2 writing. </a:t>
            </a:r>
            <a:r>
              <a:rPr lang="en-GB" sz="1000" i="1" dirty="0">
                <a:latin typeface="Times New Roman" panose="02020603050405020304" pitchFamily="18" charset="0"/>
                <a:ea typeface="DengXian" panose="02010600030101010101" pitchFamily="2" charset="-122"/>
                <a:cs typeface="Times New Roman" panose="02020603050405020304" pitchFamily="18" charset="0"/>
              </a:rPr>
              <a:t>Journal of Second Language Writing</a:t>
            </a:r>
            <a:r>
              <a:rPr lang="en-GB" sz="1000" dirty="0">
                <a:latin typeface="Times New Roman" panose="02020603050405020304" pitchFamily="18" charset="0"/>
                <a:ea typeface="DengXian" panose="02010600030101010101" pitchFamily="2" charset="-122"/>
                <a:cs typeface="Times New Roman" panose="02020603050405020304" pitchFamily="18" charset="0"/>
              </a:rPr>
              <a:t>, </a:t>
            </a:r>
            <a:r>
              <a:rPr lang="en-GB" sz="1000" i="1" dirty="0">
                <a:latin typeface="Times New Roman" panose="02020603050405020304" pitchFamily="18" charset="0"/>
                <a:ea typeface="DengXian" panose="02010600030101010101" pitchFamily="2" charset="-122"/>
                <a:cs typeface="Times New Roman" panose="02020603050405020304" pitchFamily="18" charset="0"/>
              </a:rPr>
              <a:t>13</a:t>
            </a:r>
            <a:r>
              <a:rPr lang="en-GB" sz="1000" dirty="0">
                <a:latin typeface="Times New Roman" panose="02020603050405020304" pitchFamily="18" charset="0"/>
                <a:ea typeface="DengXian" panose="02010600030101010101" pitchFamily="2" charset="-122"/>
                <a:cs typeface="Times New Roman" panose="02020603050405020304" pitchFamily="18" charset="0"/>
              </a:rPr>
              <a:t>(4), 257-283.</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US" sz="1000" dirty="0">
                <a:latin typeface="Times New Roman" panose="02020603050405020304" pitchFamily="18" charset="0"/>
                <a:ea typeface="DengXian" panose="02010600030101010101" pitchFamily="2" charset="-122"/>
                <a:cs typeface="Times New Roman" panose="02020603050405020304" pitchFamily="18" charset="0"/>
              </a:rPr>
              <a:t>Yoon, H., &amp; Jo, J. (2014). Direct and indirect access to corpora: An exploratory case study comparing students’ error correction and learning strategy use in L2 writing. </a:t>
            </a:r>
            <a:r>
              <a:rPr lang="en-US" sz="1000" i="1" dirty="0">
                <a:latin typeface="Times New Roman" panose="02020603050405020304" pitchFamily="18" charset="0"/>
                <a:ea typeface="DengXian" panose="02010600030101010101" pitchFamily="2" charset="-122"/>
                <a:cs typeface="Times New Roman" panose="02020603050405020304" pitchFamily="18" charset="0"/>
              </a:rPr>
              <a:t>Language Learning &amp; Technology</a:t>
            </a:r>
            <a:r>
              <a:rPr lang="en-US" sz="1000" dirty="0">
                <a:latin typeface="Times New Roman" panose="02020603050405020304" pitchFamily="18" charset="0"/>
                <a:ea typeface="DengXian" panose="02010600030101010101" pitchFamily="2" charset="-122"/>
                <a:cs typeface="Times New Roman" panose="02020603050405020304" pitchFamily="18" charset="0"/>
              </a:rPr>
              <a:t>, </a:t>
            </a:r>
            <a:r>
              <a:rPr lang="en-US" sz="1000" i="1" dirty="0">
                <a:latin typeface="Times New Roman" panose="02020603050405020304" pitchFamily="18" charset="0"/>
                <a:ea typeface="DengXian" panose="02010600030101010101" pitchFamily="2" charset="-122"/>
                <a:cs typeface="Times New Roman" panose="02020603050405020304" pitchFamily="18" charset="0"/>
              </a:rPr>
              <a:t>18</a:t>
            </a:r>
            <a:r>
              <a:rPr lang="en-US" sz="1000" dirty="0">
                <a:latin typeface="Times New Roman" panose="02020603050405020304" pitchFamily="18" charset="0"/>
                <a:ea typeface="DengXian" panose="02010600030101010101" pitchFamily="2" charset="-122"/>
                <a:cs typeface="Times New Roman" panose="02020603050405020304" pitchFamily="18" charset="0"/>
              </a:rPr>
              <a:t>(1), 96-117.</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GB" sz="1000" dirty="0">
                <a:latin typeface="Times New Roman" panose="02020603050405020304" pitchFamily="18" charset="0"/>
                <a:ea typeface="DengXian" panose="02010600030101010101" pitchFamily="2" charset="-122"/>
                <a:cs typeface="Times New Roman" panose="02020603050405020304" pitchFamily="18" charset="0"/>
              </a:rPr>
              <a:t>Zhan, H. (2015). Frequent errors in Chinese EFL learners’ topic-based writings. </a:t>
            </a:r>
            <a:r>
              <a:rPr lang="en-GB" sz="1000" i="1" dirty="0">
                <a:latin typeface="Times New Roman" panose="02020603050405020304" pitchFamily="18" charset="0"/>
                <a:ea typeface="DengXian" panose="02010600030101010101" pitchFamily="2" charset="-122"/>
                <a:cs typeface="Times New Roman" panose="02020603050405020304" pitchFamily="18" charset="0"/>
              </a:rPr>
              <a:t>English Language Teaching</a:t>
            </a:r>
            <a:r>
              <a:rPr lang="en-GB" sz="1000" dirty="0">
                <a:latin typeface="Times New Roman" panose="02020603050405020304" pitchFamily="18" charset="0"/>
                <a:ea typeface="DengXian" panose="02010600030101010101" pitchFamily="2" charset="-122"/>
                <a:cs typeface="Times New Roman" panose="02020603050405020304" pitchFamily="18" charset="0"/>
              </a:rPr>
              <a:t>, </a:t>
            </a:r>
            <a:r>
              <a:rPr lang="en-GB" sz="1000" i="1" dirty="0">
                <a:latin typeface="Times New Roman" panose="02020603050405020304" pitchFamily="18" charset="0"/>
                <a:ea typeface="DengXian" panose="02010600030101010101" pitchFamily="2" charset="-122"/>
                <a:cs typeface="Times New Roman" panose="02020603050405020304" pitchFamily="18" charset="0"/>
              </a:rPr>
              <a:t>8</a:t>
            </a:r>
            <a:r>
              <a:rPr lang="en-GB" sz="1000" dirty="0">
                <a:latin typeface="Times New Roman" panose="02020603050405020304" pitchFamily="18" charset="0"/>
                <a:ea typeface="DengXian" panose="02010600030101010101" pitchFamily="2" charset="-122"/>
                <a:cs typeface="Times New Roman" panose="02020603050405020304" pitchFamily="18" charset="0"/>
              </a:rPr>
              <a:t>(5), 72.</a:t>
            </a:r>
            <a:endParaRPr lang="en-GB" sz="1000" dirty="0">
              <a:latin typeface="Calibri" panose="020F0502020204030204" pitchFamily="34" charset="0"/>
              <a:ea typeface="DengXian" panose="02010600030101010101" pitchFamily="2" charset="-122"/>
              <a:cs typeface="Times New Roman" panose="02020603050405020304" pitchFamily="18" charset="0"/>
            </a:endParaRPr>
          </a:p>
          <a:p>
            <a:pPr marL="457200" indent="-457200">
              <a:lnSpc>
                <a:spcPct val="150000"/>
              </a:lnSpc>
              <a:spcAft>
                <a:spcPts val="600"/>
              </a:spcAft>
            </a:pPr>
            <a:r>
              <a:rPr lang="en-GB" sz="1000" dirty="0">
                <a:latin typeface="Times New Roman" panose="02020603050405020304" pitchFamily="18" charset="0"/>
                <a:ea typeface="DengXian" panose="02010600030101010101" pitchFamily="2" charset="-122"/>
                <a:cs typeface="Times New Roman" panose="02020603050405020304" pitchFamily="18" charset="0"/>
              </a:rPr>
              <a:t>Zhao, L. (2015). A corpus-based investigation on Mongolian students’ writing in English. </a:t>
            </a:r>
            <a:r>
              <a:rPr lang="en-GB" sz="1000" i="1" dirty="0">
                <a:latin typeface="Times New Roman" panose="02020603050405020304" pitchFamily="18" charset="0"/>
                <a:ea typeface="DengXian" panose="02010600030101010101" pitchFamily="2" charset="-122"/>
                <a:cs typeface="Times New Roman" panose="02020603050405020304" pitchFamily="18" charset="0"/>
              </a:rPr>
              <a:t>Studies in Literature and Language</a:t>
            </a:r>
            <a:r>
              <a:rPr lang="en-GB" sz="1000" dirty="0">
                <a:latin typeface="Times New Roman" panose="02020603050405020304" pitchFamily="18" charset="0"/>
                <a:ea typeface="DengXian" panose="02010600030101010101" pitchFamily="2" charset="-122"/>
                <a:cs typeface="Times New Roman" panose="02020603050405020304" pitchFamily="18" charset="0"/>
              </a:rPr>
              <a:t>, </a:t>
            </a:r>
            <a:r>
              <a:rPr lang="en-GB" sz="1000" i="1" dirty="0">
                <a:latin typeface="Times New Roman" panose="02020603050405020304" pitchFamily="18" charset="0"/>
                <a:ea typeface="DengXian" panose="02010600030101010101" pitchFamily="2" charset="-122"/>
                <a:cs typeface="Times New Roman" panose="02020603050405020304" pitchFamily="18" charset="0"/>
              </a:rPr>
              <a:t>11</a:t>
            </a:r>
            <a:r>
              <a:rPr lang="en-GB" sz="1000" dirty="0">
                <a:latin typeface="Times New Roman" panose="02020603050405020304" pitchFamily="18" charset="0"/>
                <a:ea typeface="DengXian" panose="02010600030101010101" pitchFamily="2" charset="-122"/>
                <a:cs typeface="Times New Roman" panose="02020603050405020304" pitchFamily="18" charset="0"/>
              </a:rPr>
              <a:t>(6), 35-39.</a:t>
            </a:r>
            <a:endParaRPr lang="en-GB" sz="1000" dirty="0">
              <a:latin typeface="Calibri" panose="020F0502020204030204" pitchFamily="34" charset="0"/>
              <a:ea typeface="DengXian" panose="02010600030101010101" pitchFamily="2" charset="-122"/>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6A833B68-80FB-4BD8-8371-5FF0C40A06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973729449"/>
      </p:ext>
    </p:extLst>
  </p:cSld>
  <p:clrMapOvr>
    <a:masterClrMapping/>
  </p:clrMapOvr>
  <mc:AlternateContent xmlns:mc="http://schemas.openxmlformats.org/markup-compatibility/2006">
    <mc:Choice xmlns:p14="http://schemas.microsoft.com/office/powerpoint/2010/main" Requires="p14">
      <p:transition spd="slow" p14:dur="2000" advTm="1449"/>
    </mc:Choice>
    <mc:Fallback>
      <p:transition spd="slow" advTm="1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4011103" y="2299493"/>
            <a:ext cx="5424021" cy="620575"/>
          </a:xfrm>
        </p:spPr>
        <p:txBody>
          <a:bodyPr anchor="b">
            <a:normAutofit/>
          </a:bodyPr>
          <a:lstStyle/>
          <a:p>
            <a:pPr algn="ctr"/>
            <a:r>
              <a:rPr lang="en-GB" sz="3200" b="1" dirty="0">
                <a:solidFill>
                  <a:schemeClr val="bg1"/>
                </a:solidFill>
              </a:rPr>
              <a:t>Thank you!</a:t>
            </a:r>
            <a:endParaRPr lang="en-GB" sz="3200" dirty="0">
              <a:solidFill>
                <a:schemeClr val="bg1"/>
              </a:solidFill>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3086FC3-2E52-48D2-B303-496A1B235B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2159" y="287330"/>
            <a:ext cx="4334687" cy="609457"/>
          </a:xfrm>
          <a:prstGeom prst="rect">
            <a:avLst/>
          </a:prstGeom>
        </p:spPr>
      </p:pic>
      <p:sp>
        <p:nvSpPr>
          <p:cNvPr id="3" name="Subtitle 2"/>
          <p:cNvSpPr>
            <a:spLocks noGrp="1"/>
          </p:cNvSpPr>
          <p:nvPr>
            <p:ph type="subTitle" idx="1"/>
          </p:nvPr>
        </p:nvSpPr>
        <p:spPr>
          <a:xfrm>
            <a:off x="182555" y="4322775"/>
            <a:ext cx="3483937" cy="1147863"/>
          </a:xfrm>
        </p:spPr>
        <p:txBody>
          <a:bodyPr anchor="t">
            <a:normAutofit/>
          </a:bodyPr>
          <a:lstStyle/>
          <a:p>
            <a:pPr algn="ctr">
              <a:spcAft>
                <a:spcPts val="600"/>
              </a:spcAft>
            </a:pPr>
            <a:r>
              <a:rPr lang="en-GB" sz="2400" err="1">
                <a:solidFill>
                  <a:schemeClr val="bg2">
                    <a:lumMod val="10000"/>
                  </a:schemeClr>
                </a:solidFill>
              </a:rPr>
              <a:t>Fangzhou</a:t>
            </a:r>
            <a:r>
              <a:rPr lang="en-GB" sz="2400">
                <a:solidFill>
                  <a:schemeClr val="bg2">
                    <a:lumMod val="10000"/>
                  </a:schemeClr>
                </a:solidFill>
              </a:rPr>
              <a:t> Zhu</a:t>
            </a:r>
          </a:p>
          <a:p>
            <a:pPr algn="ctr">
              <a:spcAft>
                <a:spcPts val="600"/>
              </a:spcAft>
            </a:pPr>
            <a:r>
              <a:rPr lang="en-GB" sz="2400">
                <a:solidFill>
                  <a:schemeClr val="bg2">
                    <a:lumMod val="10000"/>
                  </a:schemeClr>
                </a:solidFill>
              </a:rPr>
              <a:t>(Noah)</a:t>
            </a:r>
          </a:p>
        </p:txBody>
      </p:sp>
      <p:grpSp>
        <p:nvGrpSpPr>
          <p:cNvPr id="13" name="Group 12">
            <a:extLst>
              <a:ext uri="{FF2B5EF4-FFF2-40B4-BE49-F238E27FC236}">
                <a16:creationId xmlns:a16="http://schemas.microsoft.com/office/drawing/2014/main" id="{DECB4BD8-CE62-CE4E-B079-52DFE7430F15}"/>
              </a:ext>
            </a:extLst>
          </p:cNvPr>
          <p:cNvGrpSpPr/>
          <p:nvPr/>
        </p:nvGrpSpPr>
        <p:grpSpPr>
          <a:xfrm>
            <a:off x="864238" y="825215"/>
            <a:ext cx="2633327" cy="683312"/>
            <a:chOff x="129689" y="117109"/>
            <a:chExt cx="2633327" cy="683312"/>
          </a:xfrm>
        </p:grpSpPr>
        <p:pic>
          <p:nvPicPr>
            <p:cNvPr id="15" name="Picture 4" descr="[UCREL LOGO]">
              <a:extLst>
                <a:ext uri="{FF2B5EF4-FFF2-40B4-BE49-F238E27FC236}">
                  <a16:creationId xmlns:a16="http://schemas.microsoft.com/office/drawing/2014/main" id="{25A2E298-7D30-3C42-BB3E-98C573E5B33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54341" y="186263"/>
              <a:ext cx="1108675" cy="6141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FF2911F-3C86-564A-AFC9-DE210ED89276}"/>
                </a:ext>
              </a:extLst>
            </p:cNvPr>
            <p:cNvPicPr>
              <a:picLocks noChangeAspect="1"/>
            </p:cNvPicPr>
            <p:nvPr/>
          </p:nvPicPr>
          <p:blipFill rotWithShape="1">
            <a:blip r:embed="rId7"/>
            <a:srcRect t="-11260" r="72945" b="-1"/>
            <a:stretch/>
          </p:blipFill>
          <p:spPr>
            <a:xfrm>
              <a:off x="129689" y="117109"/>
              <a:ext cx="1394963" cy="618162"/>
            </a:xfrm>
            <a:prstGeom prst="rect">
              <a:avLst/>
            </a:prstGeom>
          </p:spPr>
        </p:pic>
      </p:grpSp>
      <p:pic>
        <p:nvPicPr>
          <p:cNvPr id="2050" name="Picture 2" descr="Noah Zhu">
            <a:extLst>
              <a:ext uri="{FF2B5EF4-FFF2-40B4-BE49-F238E27FC236}">
                <a16:creationId xmlns:a16="http://schemas.microsoft.com/office/drawing/2014/main" id="{D7BCCB43-0C54-F447-9935-1CAD83F44C8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2503" y="2483796"/>
            <a:ext cx="1244042" cy="159948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9DEF8E9-9ED9-604B-ABB2-2F008DAE9CFC}"/>
              </a:ext>
            </a:extLst>
          </p:cNvPr>
          <p:cNvSpPr/>
          <p:nvPr/>
        </p:nvSpPr>
        <p:spPr>
          <a:xfrm>
            <a:off x="5051696" y="3206115"/>
            <a:ext cx="4518116" cy="1754326"/>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EffraLight"/>
                <a:ea typeface="+mn-ea"/>
                <a:cs typeface="+mn-cs"/>
                <a:hlinkClick r:id="rId9">
                  <a:extLst>
                    <a:ext uri="{A12FA001-AC4F-418D-AE19-62706E023703}">
                      <ahyp:hlinkClr xmlns:ahyp="http://schemas.microsoft.com/office/drawing/2018/hyperlinkcolor" val="tx"/>
                    </a:ext>
                  </a:extLst>
                </a:hlinkClick>
              </a:rPr>
              <a:t>Linguistics and English Language</a:t>
            </a: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inherit"/>
                <a:ea typeface="+mn-ea"/>
                <a:cs typeface="+mn-cs"/>
              </a:rPr>
              <a:t>Lancaster University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inherit"/>
                <a:ea typeface="+mn-ea"/>
                <a:cs typeface="+mn-cs"/>
              </a:rPr>
              <a:t>County South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inherit"/>
                <a:ea typeface="+mn-ea"/>
                <a:cs typeface="+mn-cs"/>
              </a:rPr>
              <a:t>LA1 4YL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inherit"/>
                <a:ea typeface="+mn-ea"/>
                <a:cs typeface="+mn-cs"/>
              </a:rPr>
              <a:t>Lancaster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inherit"/>
                <a:ea typeface="+mn-ea"/>
                <a:cs typeface="+mn-cs"/>
              </a:rPr>
              <a:t>E-mail: </a:t>
            </a:r>
            <a:r>
              <a:rPr kumimoji="0" lang="en-GB"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hlinkClick r:id="rId10">
                  <a:extLst>
                    <a:ext uri="{A12FA001-AC4F-418D-AE19-62706E023703}">
                      <ahyp:hlinkClr xmlns:ahyp="http://schemas.microsoft.com/office/drawing/2018/hyperlinkcolor" val="tx"/>
                    </a:ext>
                  </a:extLst>
                </a:hlinkClick>
              </a:rPr>
              <a:t>f.zhu@lancaster.ac.uk</a:t>
            </a:r>
            <a:endParaRPr kumimoji="0" lang="en-GB"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4" name="Audio 3">
            <a:hlinkClick r:id="" action="ppaction://media"/>
            <a:extLst>
              <a:ext uri="{FF2B5EF4-FFF2-40B4-BE49-F238E27FC236}">
                <a16:creationId xmlns:a16="http://schemas.microsoft.com/office/drawing/2014/main" id="{80C86C04-98DD-4426-9A20-040EAED7211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24898580"/>
      </p:ext>
    </p:extLst>
  </p:cSld>
  <p:clrMapOvr>
    <a:masterClrMapping/>
  </p:clrMapOvr>
  <mc:AlternateContent xmlns:mc="http://schemas.openxmlformats.org/markup-compatibility/2006">
    <mc:Choice xmlns:p14="http://schemas.microsoft.com/office/powerpoint/2010/main" Requires="p14">
      <p:transition spd="slow" p14:dur="2000" advTm="6488"/>
    </mc:Choice>
    <mc:Fallback>
      <p:transition spd="slow" advTm="6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5|0.6|7.9|4.3"/>
</p:tagLst>
</file>

<file path=ppt/tags/tag2.xml><?xml version="1.0" encoding="utf-8"?>
<p:tagLst xmlns:a="http://schemas.openxmlformats.org/drawingml/2006/main" xmlns:r="http://schemas.openxmlformats.org/officeDocument/2006/relationships" xmlns:p="http://schemas.openxmlformats.org/presentationml/2006/main">
  <p:tag name="TIMING" val="|25.8"/>
</p:tagLst>
</file>

<file path=ppt/tags/tag3.xml><?xml version="1.0" encoding="utf-8"?>
<p:tagLst xmlns:a="http://schemas.openxmlformats.org/drawingml/2006/main" xmlns:r="http://schemas.openxmlformats.org/officeDocument/2006/relationships" xmlns:p="http://schemas.openxmlformats.org/presentationml/2006/main">
  <p:tag name="TIMING" val="|20.8"/>
</p:tagLst>
</file>

<file path=ppt/tags/tag4.xml><?xml version="1.0" encoding="utf-8"?>
<p:tagLst xmlns:a="http://schemas.openxmlformats.org/drawingml/2006/main" xmlns:r="http://schemas.openxmlformats.org/officeDocument/2006/relationships" xmlns:p="http://schemas.openxmlformats.org/presentationml/2006/main">
  <p:tag name="TIMING" val="|1.3"/>
</p:tagLst>
</file>

<file path=ppt/theme/theme1.xml><?xml version="1.0" encoding="utf-8"?>
<a:theme xmlns:a="http://schemas.openxmlformats.org/drawingml/2006/main" name="Office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914</TotalTime>
  <Words>2825</Words>
  <Application>Microsoft Office PowerPoint</Application>
  <PresentationFormat>On-screen Show (4:3)</PresentationFormat>
  <Paragraphs>222</Paragraphs>
  <Slides>20</Slides>
  <Notes>6</Notes>
  <HiddenSlides>0</HiddenSlides>
  <MMClips>20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20</vt:i4>
      </vt:variant>
    </vt:vector>
  </HeadingPairs>
  <TitlesOfParts>
    <vt:vector size="31" baseType="lpstr">
      <vt:lpstr>EffraLight</vt:lpstr>
      <vt:lpstr>inherit</vt:lpstr>
      <vt:lpstr>Lucida Grande</vt:lpstr>
      <vt:lpstr>Arial</vt:lpstr>
      <vt:lpstr>Calibri</vt:lpstr>
      <vt:lpstr>Corbel</vt:lpstr>
      <vt:lpstr>Symbol</vt:lpstr>
      <vt:lpstr>Times New Roman</vt:lpstr>
      <vt:lpstr>Wingdings</vt:lpstr>
      <vt:lpstr>Office Theme</vt:lpstr>
      <vt:lpstr>Slide 2: Text Only</vt:lpstr>
      <vt:lpstr>Evaluating the effectiveness of  indirect data-driven learning in  second language writing error correction: A pilot study report</vt:lpstr>
      <vt:lpstr>Contents:</vt:lpstr>
      <vt:lpstr>What is DDL?</vt:lpstr>
      <vt:lpstr>What is DDL? Key points from the literature</vt:lpstr>
      <vt:lpstr>Pilot Study Background</vt:lpstr>
      <vt:lpstr>Research Questions</vt:lpstr>
      <vt:lpstr>Participants</vt:lpstr>
      <vt:lpstr>Procedures</vt:lpstr>
      <vt:lpstr>Error Correction Spreadsheet</vt:lpstr>
      <vt:lpstr>Procedures</vt:lpstr>
      <vt:lpstr>Results: Outcome</vt:lpstr>
      <vt:lpstr>Results: Referencing Pattern</vt:lpstr>
      <vt:lpstr>Results: Error Correction Process (No DDL)</vt:lpstr>
      <vt:lpstr>Results: Error Correction Process (With DDL)</vt:lpstr>
      <vt:lpstr>Results: Questionnaire</vt:lpstr>
      <vt:lpstr>Results: Teacher Interview</vt:lpstr>
      <vt:lpstr>Further Direction Quantitative analysis based on a larger population</vt:lpstr>
      <vt:lpstr>Further Direction DDL material design and development</vt:lpstr>
      <vt:lpstr>References</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wendy.gallagher</dc:creator>
  <cp:lastModifiedBy>Zhu, Noah (Student)</cp:lastModifiedBy>
  <cp:revision>39</cp:revision>
  <dcterms:created xsi:type="dcterms:W3CDTF">2011-10-31T13:04:17Z</dcterms:created>
  <dcterms:modified xsi:type="dcterms:W3CDTF">2021-06-25T00:43:35Z</dcterms:modified>
</cp:coreProperties>
</file>