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32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media/image46.jpg" ContentType="image/jpeg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4" r:id="rId17"/>
    <p:sldId id="264" r:id="rId18"/>
    <p:sldId id="26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B40"/>
    <a:srgbClr val="960200"/>
    <a:srgbClr val="FFFFFF"/>
    <a:srgbClr val="B51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1B9E7-839C-4698-B897-58C688D68ED4}" v="2" dt="2021-06-18T10:29:00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390" autoAdjust="0"/>
  </p:normalViewPr>
  <p:slideViewPr>
    <p:cSldViewPr snapToGrid="0">
      <p:cViewPr varScale="1">
        <p:scale>
          <a:sx n="73" d="100"/>
          <a:sy n="73" d="100"/>
        </p:scale>
        <p:origin x="10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osterhuis, Elise (Student)" userId="7541583d-4460-40b7-99c7-a548731496bc" providerId="ADAL" clId="{67F1B9E7-839C-4698-B897-58C688D68ED4}"/>
    <pc:docChg chg="modSld">
      <pc:chgData name="Oosterhuis, Elise (Student)" userId="7541583d-4460-40b7-99c7-a548731496bc" providerId="ADAL" clId="{67F1B9E7-839C-4698-B897-58C688D68ED4}" dt="2021-06-18T10:29:00.837" v="1" actId="164"/>
      <pc:docMkLst>
        <pc:docMk/>
      </pc:docMkLst>
      <pc:sldChg chg="addSp modSp">
        <pc:chgData name="Oosterhuis, Elise (Student)" userId="7541583d-4460-40b7-99c7-a548731496bc" providerId="ADAL" clId="{67F1B9E7-839C-4698-B897-58C688D68ED4}" dt="2021-06-18T10:29:00.837" v="1" actId="164"/>
        <pc:sldMkLst>
          <pc:docMk/>
          <pc:sldMk cId="426506004" sldId="258"/>
        </pc:sldMkLst>
        <pc:spChg chg="mod">
          <ac:chgData name="Oosterhuis, Elise (Student)" userId="7541583d-4460-40b7-99c7-a548731496bc" providerId="ADAL" clId="{67F1B9E7-839C-4698-B897-58C688D68ED4}" dt="2021-06-18T09:44:03.144" v="0" actId="207"/>
          <ac:spMkLst>
            <pc:docMk/>
            <pc:sldMk cId="426506004" sldId="258"/>
            <ac:spMk id="2" creationId="{FF81122E-6CC6-4FDF-B694-9DDC8EE6F810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6" creationId="{88EBADA3-FD89-4A10-AE1F-FACED9E3E37A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6" creationId="{31FE59B8-7D56-4D27-819B-98933BF47C39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7" creationId="{3E676AEF-753A-4B6F-9114-F6047BF656B3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8" creationId="{1608571A-AD1C-466C-8C8D-215AB1C49CEC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9" creationId="{51B206AC-81DB-4DA5-92F8-FF569F16A7DA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20" creationId="{CCFA2E15-C151-4026-BF92-5FB1D79CA932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21" creationId="{01696F3B-DDCB-44C1-A47D-718E98C0E12E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23" creationId="{520A1F9B-2296-4E9A-B7E6-5D834F7DA0A2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24" creationId="{1B4EF6A2-BC36-4386-B65E-9A9FA8F44D64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16" creationId="{679EC468-0A20-4A90-BBB6-83F80F8FACFC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20" creationId="{5E8FBCAD-A2CF-4749-8908-1715664CFF95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22" creationId="{C3C20F06-705C-4F5E-9EFB-C9DB34DA08D2}"/>
          </ac:spMkLst>
        </pc:spChg>
        <pc:spChg chg="mod">
          <ac:chgData name="Oosterhuis, Elise (Student)" userId="7541583d-4460-40b7-99c7-a548731496bc" providerId="ADAL" clId="{67F1B9E7-839C-4698-B897-58C688D68ED4}" dt="2021-06-18T10:29:00.837" v="1" actId="164"/>
          <ac:spMkLst>
            <pc:docMk/>
            <pc:sldMk cId="426506004" sldId="258"/>
            <ac:spMk id="123" creationId="{1AE624B5-8BFB-44D5-83D6-13CC425838EE}"/>
          </ac:spMkLst>
        </pc:spChg>
        <pc:grpChg chg="add 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3" creationId="{4BD8315B-E440-4BBA-8871-B93DB0360BFA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31" creationId="{2610381E-F817-4BE8-9389-36D0FF9589C7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36" creationId="{18269292-8BF1-4882-AAB0-DDAF49F5E14D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51" creationId="{2C36B2E3-6C37-44F3-9A88-BA6A5F94E9E8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75" creationId="{C53A331D-79AB-4F42-ADA6-0BE379C28443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82" creationId="{8C397B61-C4F6-4E7D-80C8-F7E2936C74C5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87" creationId="{5C2EA85F-86F4-4BB5-95FE-5FAA3269CC28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97" creationId="{E852828D-F50A-4780-8591-D2509857725E}"/>
          </ac:grpSpMkLst>
        </pc:grpChg>
        <pc:grpChg chg="mod">
          <ac:chgData name="Oosterhuis, Elise (Student)" userId="7541583d-4460-40b7-99c7-a548731496bc" providerId="ADAL" clId="{67F1B9E7-839C-4698-B897-58C688D68ED4}" dt="2021-06-18T10:29:00.837" v="1" actId="164"/>
          <ac:grpSpMkLst>
            <pc:docMk/>
            <pc:sldMk cId="426506004" sldId="258"/>
            <ac:grpSpMk id="118" creationId="{7F1607D5-588E-4164-BF04-970EFED8D4F5}"/>
          </ac:grpSpMkLst>
        </pc:grpChg>
        <pc:picChg chg="mod">
          <ac:chgData name="Oosterhuis, Elise (Student)" userId="7541583d-4460-40b7-99c7-a548731496bc" providerId="ADAL" clId="{67F1B9E7-839C-4698-B897-58C688D68ED4}" dt="2021-06-18T10:29:00.837" v="1" actId="164"/>
          <ac:picMkLst>
            <pc:docMk/>
            <pc:sldMk cId="426506004" sldId="258"/>
            <ac:picMk id="59" creationId="{3E2DFD8F-77FE-45BB-977B-0198A5C9278D}"/>
          </ac:picMkLst>
        </pc:picChg>
        <pc:picChg chg="mod">
          <ac:chgData name="Oosterhuis, Elise (Student)" userId="7541583d-4460-40b7-99c7-a548731496bc" providerId="ADAL" clId="{67F1B9E7-839C-4698-B897-58C688D68ED4}" dt="2021-06-18T10:29:00.837" v="1" actId="164"/>
          <ac:picMkLst>
            <pc:docMk/>
            <pc:sldMk cId="426506004" sldId="258"/>
            <ac:picMk id="61" creationId="{0B07B1D2-B5E7-45BA-9B12-3D9FA30AF167}"/>
          </ac:picMkLst>
        </pc:picChg>
        <pc:picChg chg="mod">
          <ac:chgData name="Oosterhuis, Elise (Student)" userId="7541583d-4460-40b7-99c7-a548731496bc" providerId="ADAL" clId="{67F1B9E7-839C-4698-B897-58C688D68ED4}" dt="2021-06-18T10:29:00.837" v="1" actId="164"/>
          <ac:picMkLst>
            <pc:docMk/>
            <pc:sldMk cId="426506004" sldId="258"/>
            <ac:picMk id="102" creationId="{1447E9A4-8186-46CD-ABBF-45910BE85D43}"/>
          </ac:picMkLst>
        </pc:picChg>
        <pc:picChg chg="mod">
          <ac:chgData name="Oosterhuis, Elise (Student)" userId="7541583d-4460-40b7-99c7-a548731496bc" providerId="ADAL" clId="{67F1B9E7-839C-4698-B897-58C688D68ED4}" dt="2021-06-18T10:29:00.837" v="1" actId="164"/>
          <ac:picMkLst>
            <pc:docMk/>
            <pc:sldMk cId="426506004" sldId="258"/>
            <ac:picMk id="105" creationId="{4044348B-C7CD-4930-9815-63949301A005}"/>
          </ac:picMkLst>
        </pc:picChg>
        <pc:picChg chg="mod">
          <ac:chgData name="Oosterhuis, Elise (Student)" userId="7541583d-4460-40b7-99c7-a548731496bc" providerId="ADAL" clId="{67F1B9E7-839C-4698-B897-58C688D68ED4}" dt="2021-06-18T10:29:00.837" v="1" actId="164"/>
          <ac:picMkLst>
            <pc:docMk/>
            <pc:sldMk cId="426506004" sldId="258"/>
            <ac:picMk id="117" creationId="{046582D2-5E67-4346-884C-CFBFD49DDF46}"/>
          </ac:picMkLst>
        </pc:picChg>
      </pc:sldChg>
    </pc:docChg>
  </pc:docChgLst>
  <pc:docChgLst>
    <pc:chgData name="Oosterhuis, Elise (Student)" userId="7541583d-4460-40b7-99c7-a548731496bc" providerId="ADAL" clId="{FAE43567-990D-4F80-883B-77AECCFA1595}"/>
    <pc:docChg chg="undo custSel addSld delSld modSld sldOrd">
      <pc:chgData name="Oosterhuis, Elise (Student)" userId="7541583d-4460-40b7-99c7-a548731496bc" providerId="ADAL" clId="{FAE43567-990D-4F80-883B-77AECCFA1595}" dt="2021-05-24T08:52:13.654" v="10161" actId="20577"/>
      <pc:docMkLst>
        <pc:docMk/>
      </pc:docMkLst>
      <pc:sldChg chg="addSp delSp modSp mod modTransition">
        <pc:chgData name="Oosterhuis, Elise (Student)" userId="7541583d-4460-40b7-99c7-a548731496bc" providerId="ADAL" clId="{FAE43567-990D-4F80-883B-77AECCFA1595}" dt="2021-05-23T09:51:06.351" v="10116"/>
        <pc:sldMkLst>
          <pc:docMk/>
          <pc:sldMk cId="1365645295" sldId="256"/>
        </pc:sldMkLst>
        <pc:spChg chg="mod">
          <ac:chgData name="Oosterhuis, Elise (Student)" userId="7541583d-4460-40b7-99c7-a548731496bc" providerId="ADAL" clId="{FAE43567-990D-4F80-883B-77AECCFA1595}" dt="2021-05-14T12:57:01.639" v="2778" actId="14100"/>
          <ac:spMkLst>
            <pc:docMk/>
            <pc:sldMk cId="1365645295" sldId="256"/>
            <ac:spMk id="2" creationId="{D4843A59-0F0F-4A02-9559-9EE323183B32}"/>
          </ac:spMkLst>
        </pc:spChg>
        <pc:spChg chg="mod">
          <ac:chgData name="Oosterhuis, Elise (Student)" userId="7541583d-4460-40b7-99c7-a548731496bc" providerId="ADAL" clId="{FAE43567-990D-4F80-883B-77AECCFA1595}" dt="2021-05-14T10:09:10.344" v="387" actId="27636"/>
          <ac:spMkLst>
            <pc:docMk/>
            <pc:sldMk cId="1365645295" sldId="256"/>
            <ac:spMk id="3" creationId="{7F82DA01-733C-42F9-ABCF-006D5AF62FC5}"/>
          </ac:spMkLst>
        </pc:spChg>
        <pc:spChg chg="mod">
          <ac:chgData name="Oosterhuis, Elise (Student)" userId="7541583d-4460-40b7-99c7-a548731496bc" providerId="ADAL" clId="{FAE43567-990D-4F80-883B-77AECCFA1595}" dt="2021-05-14T08:34:37.850" v="5" actId="1076"/>
          <ac:spMkLst>
            <pc:docMk/>
            <pc:sldMk cId="1365645295" sldId="256"/>
            <ac:spMk id="5" creationId="{B64E060E-86DC-4ADD-9F8E-FBFA4F900BFB}"/>
          </ac:spMkLst>
        </pc:spChg>
        <pc:spChg chg="add del mod">
          <ac:chgData name="Oosterhuis, Elise (Student)" userId="7541583d-4460-40b7-99c7-a548731496bc" providerId="ADAL" clId="{FAE43567-990D-4F80-883B-77AECCFA1595}" dt="2021-05-14T12:56:33.797" v="2770" actId="931"/>
          <ac:spMkLst>
            <pc:docMk/>
            <pc:sldMk cId="1365645295" sldId="256"/>
            <ac:spMk id="7" creationId="{6BEEDA32-8B01-42E5-86E8-84B02DD5E59A}"/>
          </ac:spMkLst>
        </pc:spChg>
        <pc:spChg chg="add del mod">
          <ac:chgData name="Oosterhuis, Elise (Student)" userId="7541583d-4460-40b7-99c7-a548731496bc" providerId="ADAL" clId="{FAE43567-990D-4F80-883B-77AECCFA1595}" dt="2021-05-14T12:56:33.797" v="2770" actId="931"/>
          <ac:spMkLst>
            <pc:docMk/>
            <pc:sldMk cId="1365645295" sldId="256"/>
            <ac:spMk id="10" creationId="{52F56E99-83B2-4E68-8A7F-4F661D3DC89C}"/>
          </ac:spMkLst>
        </pc:spChg>
        <pc:spChg chg="add mod">
          <ac:chgData name="Oosterhuis, Elise (Student)" userId="7541583d-4460-40b7-99c7-a548731496bc" providerId="ADAL" clId="{FAE43567-990D-4F80-883B-77AECCFA1595}" dt="2021-05-14T12:57:49.114" v="2789" actId="1076"/>
          <ac:spMkLst>
            <pc:docMk/>
            <pc:sldMk cId="1365645295" sldId="256"/>
            <ac:spMk id="13" creationId="{C2C58967-D8BD-4942-A9D8-30A02F012865}"/>
          </ac:spMkLst>
        </pc:spChg>
        <pc:picChg chg="add del mod">
          <ac:chgData name="Oosterhuis, Elise (Student)" userId="7541583d-4460-40b7-99c7-a548731496bc" providerId="ADAL" clId="{FAE43567-990D-4F80-883B-77AECCFA1595}" dt="2021-05-14T12:56:33.797" v="2770" actId="931"/>
          <ac:picMkLst>
            <pc:docMk/>
            <pc:sldMk cId="1365645295" sldId="256"/>
            <ac:picMk id="6" creationId="{0F117B2C-B3E1-4410-97E3-96BCA4D016EB}"/>
          </ac:picMkLst>
        </pc:picChg>
        <pc:picChg chg="add del mod">
          <ac:chgData name="Oosterhuis, Elise (Student)" userId="7541583d-4460-40b7-99c7-a548731496bc" providerId="ADAL" clId="{FAE43567-990D-4F80-883B-77AECCFA1595}" dt="2021-05-14T12:56:33.797" v="2770" actId="931"/>
          <ac:picMkLst>
            <pc:docMk/>
            <pc:sldMk cId="1365645295" sldId="256"/>
            <ac:picMk id="9" creationId="{ABDA14E9-DF27-44AC-A4F9-8ACA684E96D6}"/>
          </ac:picMkLst>
        </pc:picChg>
        <pc:picChg chg="add mod">
          <ac:chgData name="Oosterhuis, Elise (Student)" userId="7541583d-4460-40b7-99c7-a548731496bc" providerId="ADAL" clId="{FAE43567-990D-4F80-883B-77AECCFA1595}" dt="2021-05-14T12:58:27.835" v="2792" actId="1366"/>
          <ac:picMkLst>
            <pc:docMk/>
            <pc:sldMk cId="1365645295" sldId="256"/>
            <ac:picMk id="12" creationId="{65AFA7CE-F663-4A52-A3F8-A5F0CBAE7253}"/>
          </ac:picMkLst>
        </pc:picChg>
        <pc:picChg chg="add mod">
          <ac:chgData name="Oosterhuis, Elise (Student)" userId="7541583d-4460-40b7-99c7-a548731496bc" providerId="ADAL" clId="{FAE43567-990D-4F80-883B-77AECCFA1595}" dt="2021-05-14T12:57:55.918" v="2791" actId="1076"/>
          <ac:picMkLst>
            <pc:docMk/>
            <pc:sldMk cId="1365645295" sldId="256"/>
            <ac:picMk id="1026" creationId="{9AB10CAC-1A8E-4BC7-8C5C-A55839ECC8C3}"/>
          </ac:picMkLst>
        </pc:picChg>
      </pc:sldChg>
      <pc:sldChg chg="addSp delSp modSp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20938682" sldId="257"/>
        </pc:sldMkLst>
        <pc:spChg chg="mod">
          <ac:chgData name="Oosterhuis, Elise (Student)" userId="7541583d-4460-40b7-99c7-a548731496bc" providerId="ADAL" clId="{FAE43567-990D-4F80-883B-77AECCFA1595}" dt="2021-05-14T08:52:08.668" v="119" actId="20577"/>
          <ac:spMkLst>
            <pc:docMk/>
            <pc:sldMk cId="20938682" sldId="257"/>
            <ac:spMk id="2" creationId="{65877467-0031-4A1E-9750-F71A7D156598}"/>
          </ac:spMkLst>
        </pc:spChg>
        <pc:spChg chg="del">
          <ac:chgData name="Oosterhuis, Elise (Student)" userId="7541583d-4460-40b7-99c7-a548731496bc" providerId="ADAL" clId="{FAE43567-990D-4F80-883B-77AECCFA1595}" dt="2021-05-14T08:38:55.105" v="14" actId="931"/>
          <ac:spMkLst>
            <pc:docMk/>
            <pc:sldMk cId="20938682" sldId="257"/>
            <ac:spMk id="3" creationId="{EAF68EAC-DC69-4E0C-9CA8-EB9FD0E6837B}"/>
          </ac:spMkLst>
        </pc:spChg>
        <pc:spChg chg="del mod">
          <ac:chgData name="Oosterhuis, Elise (Student)" userId="7541583d-4460-40b7-99c7-a548731496bc" providerId="ADAL" clId="{FAE43567-990D-4F80-883B-77AECCFA1595}" dt="2021-05-14T08:34:45" v="9" actId="478"/>
          <ac:spMkLst>
            <pc:docMk/>
            <pc:sldMk cId="20938682" sldId="257"/>
            <ac:spMk id="5" creationId="{49699CC8-DD0C-4532-B196-8C357393EB86}"/>
          </ac:spMkLst>
        </pc:spChg>
        <pc:spChg chg="add mod">
          <ac:chgData name="Oosterhuis, Elise (Student)" userId="7541583d-4460-40b7-99c7-a548731496bc" providerId="ADAL" clId="{FAE43567-990D-4F80-883B-77AECCFA1595}" dt="2021-05-14T12:18:29.410" v="1503" actId="20577"/>
          <ac:spMkLst>
            <pc:docMk/>
            <pc:sldMk cId="20938682" sldId="257"/>
            <ac:spMk id="7" creationId="{9A79958C-F0AE-43AA-B2FE-0EAB06018666}"/>
          </ac:spMkLst>
        </pc:spChg>
        <pc:spChg chg="add del">
          <ac:chgData name="Oosterhuis, Elise (Student)" userId="7541583d-4460-40b7-99c7-a548731496bc" providerId="ADAL" clId="{FAE43567-990D-4F80-883B-77AECCFA1595}" dt="2021-05-14T08:58:05.896" v="267" actId="11529"/>
          <ac:spMkLst>
            <pc:docMk/>
            <pc:sldMk cId="20938682" sldId="257"/>
            <ac:spMk id="14" creationId="{C7D1A843-08EC-4FBA-8F5E-A14FD490C502}"/>
          </ac:spMkLst>
        </pc:spChg>
        <pc:spChg chg="add del">
          <ac:chgData name="Oosterhuis, Elise (Student)" userId="7541583d-4460-40b7-99c7-a548731496bc" providerId="ADAL" clId="{FAE43567-990D-4F80-883B-77AECCFA1595}" dt="2021-05-14T08:58:13.518" v="269" actId="11529"/>
          <ac:spMkLst>
            <pc:docMk/>
            <pc:sldMk cId="20938682" sldId="257"/>
            <ac:spMk id="15" creationId="{42000E14-202A-4C8E-A4BC-04261309344C}"/>
          </ac:spMkLst>
        </pc:spChg>
        <pc:spChg chg="add mod">
          <ac:chgData name="Oosterhuis, Elise (Student)" userId="7541583d-4460-40b7-99c7-a548731496bc" providerId="ADAL" clId="{FAE43567-990D-4F80-883B-77AECCFA1595}" dt="2021-05-14T12:18:13.802" v="1496" actId="1076"/>
          <ac:spMkLst>
            <pc:docMk/>
            <pc:sldMk cId="20938682" sldId="257"/>
            <ac:spMk id="16" creationId="{4DC1ADA0-9C00-45A0-9FED-0B8298B1EF5E}"/>
          </ac:spMkLst>
        </pc:spChg>
        <pc:spChg chg="add del mod">
          <ac:chgData name="Oosterhuis, Elise (Student)" userId="7541583d-4460-40b7-99c7-a548731496bc" providerId="ADAL" clId="{FAE43567-990D-4F80-883B-77AECCFA1595}" dt="2021-05-14T12:08:08.492" v="1337"/>
          <ac:spMkLst>
            <pc:docMk/>
            <pc:sldMk cId="20938682" sldId="257"/>
            <ac:spMk id="18" creationId="{F2E1614A-BC76-4DE2-9B46-91B873E6F713}"/>
          </ac:spMkLst>
        </pc:spChg>
        <pc:spChg chg="mod">
          <ac:chgData name="Oosterhuis, Elise (Student)" userId="7541583d-4460-40b7-99c7-a548731496bc" providerId="ADAL" clId="{FAE43567-990D-4F80-883B-77AECCFA1595}" dt="2021-05-14T10:11:46.228" v="459" actId="20577"/>
          <ac:spMkLst>
            <pc:docMk/>
            <pc:sldMk cId="20938682" sldId="257"/>
            <ac:spMk id="27" creationId="{FD935786-2A3E-48DE-8A22-475F27A0BDBF}"/>
          </ac:spMkLst>
        </pc:spChg>
        <pc:spChg chg="add del mod">
          <ac:chgData name="Oosterhuis, Elise (Student)" userId="7541583d-4460-40b7-99c7-a548731496bc" providerId="ADAL" clId="{FAE43567-990D-4F80-883B-77AECCFA1595}" dt="2021-05-14T10:09:29.084" v="390" actId="478"/>
          <ac:spMkLst>
            <pc:docMk/>
            <pc:sldMk cId="20938682" sldId="257"/>
            <ac:spMk id="41" creationId="{36B0E30A-AFC0-433E-BC54-997652378E60}"/>
          </ac:spMkLst>
        </pc:spChg>
        <pc:spChg chg="add mod">
          <ac:chgData name="Oosterhuis, Elise (Student)" userId="7541583d-4460-40b7-99c7-a548731496bc" providerId="ADAL" clId="{FAE43567-990D-4F80-883B-77AECCFA1595}" dt="2021-05-14T12:18:38.588" v="1509" actId="20577"/>
          <ac:spMkLst>
            <pc:docMk/>
            <pc:sldMk cId="20938682" sldId="257"/>
            <ac:spMk id="42" creationId="{00016E4F-3529-458B-BC85-5CB4733AD73F}"/>
          </ac:spMkLst>
        </pc:spChg>
        <pc:spChg chg="add mod">
          <ac:chgData name="Oosterhuis, Elise (Student)" userId="7541583d-4460-40b7-99c7-a548731496bc" providerId="ADAL" clId="{FAE43567-990D-4F80-883B-77AECCFA1595}" dt="2021-05-14T12:18:52.708" v="1512" actId="20577"/>
          <ac:spMkLst>
            <pc:docMk/>
            <pc:sldMk cId="20938682" sldId="257"/>
            <ac:spMk id="43" creationId="{E3903678-04DF-4AEA-A2D6-DFE52BC29134}"/>
          </ac:spMkLst>
        </pc:spChg>
        <pc:spChg chg="add mod">
          <ac:chgData name="Oosterhuis, Elise (Student)" userId="7541583d-4460-40b7-99c7-a548731496bc" providerId="ADAL" clId="{FAE43567-990D-4F80-883B-77AECCFA1595}" dt="2021-05-14T12:09:33.996" v="1401" actId="1076"/>
          <ac:spMkLst>
            <pc:docMk/>
            <pc:sldMk cId="20938682" sldId="257"/>
            <ac:spMk id="44" creationId="{EE727F29-310A-480D-AFF1-7925246340D5}"/>
          </ac:spMkLst>
        </pc:spChg>
        <pc:grpChg chg="add mod">
          <ac:chgData name="Oosterhuis, Elise (Student)" userId="7541583d-4460-40b7-99c7-a548731496bc" providerId="ADAL" clId="{FAE43567-990D-4F80-883B-77AECCFA1595}" dt="2021-05-14T12:18:16.897" v="1497" actId="1076"/>
          <ac:grpSpMkLst>
            <pc:docMk/>
            <pc:sldMk cId="20938682" sldId="257"/>
            <ac:grpSpMk id="17" creationId="{3FDC3292-4EB1-4425-B07D-4B4D5231ADE9}"/>
          </ac:grpSpMkLst>
        </pc:grpChg>
        <pc:grpChg chg="mod">
          <ac:chgData name="Oosterhuis, Elise (Student)" userId="7541583d-4460-40b7-99c7-a548731496bc" providerId="ADAL" clId="{FAE43567-990D-4F80-883B-77AECCFA1595}" dt="2021-05-14T08:39:17.159" v="18" actId="1076"/>
          <ac:grpSpMkLst>
            <pc:docMk/>
            <pc:sldMk cId="20938682" sldId="257"/>
            <ac:grpSpMk id="40" creationId="{8757053E-27DF-4194-95D4-8F37ACB9B733}"/>
          </ac:grpSpMkLst>
        </pc:grpChg>
        <pc:picChg chg="add mod">
          <ac:chgData name="Oosterhuis, Elise (Student)" userId="7541583d-4460-40b7-99c7-a548731496bc" providerId="ADAL" clId="{FAE43567-990D-4F80-883B-77AECCFA1595}" dt="2021-05-14T12:08:04.013" v="1335" actId="1076"/>
          <ac:picMkLst>
            <pc:docMk/>
            <pc:sldMk cId="20938682" sldId="257"/>
            <ac:picMk id="6" creationId="{2105016D-0E0B-482C-B4B5-6F1C540F4358}"/>
          </ac:picMkLst>
        </pc:picChg>
        <pc:picChg chg="add del mod">
          <ac:chgData name="Oosterhuis, Elise (Student)" userId="7541583d-4460-40b7-99c7-a548731496bc" providerId="ADAL" clId="{FAE43567-990D-4F80-883B-77AECCFA1595}" dt="2021-05-14T08:56:35.978" v="248" actId="478"/>
          <ac:picMkLst>
            <pc:docMk/>
            <pc:sldMk cId="20938682" sldId="257"/>
            <ac:picMk id="9" creationId="{B0E89F58-8826-4867-933E-657EAD44CEE8}"/>
          </ac:picMkLst>
        </pc:picChg>
        <pc:picChg chg="add del mod">
          <ac:chgData name="Oosterhuis, Elise (Student)" userId="7541583d-4460-40b7-99c7-a548731496bc" providerId="ADAL" clId="{FAE43567-990D-4F80-883B-77AECCFA1595}" dt="2021-05-14T08:56:35.978" v="248" actId="478"/>
          <ac:picMkLst>
            <pc:docMk/>
            <pc:sldMk cId="20938682" sldId="257"/>
            <ac:picMk id="11" creationId="{65428C0D-CB81-406E-B174-E5AC46E6FF37}"/>
          </ac:picMkLst>
        </pc:picChg>
        <pc:picChg chg="add mod">
          <ac:chgData name="Oosterhuis, Elise (Student)" userId="7541583d-4460-40b7-99c7-a548731496bc" providerId="ADAL" clId="{FAE43567-990D-4F80-883B-77AECCFA1595}" dt="2021-05-14T10:14:43.233" v="502" actId="1076"/>
          <ac:picMkLst>
            <pc:docMk/>
            <pc:sldMk cId="20938682" sldId="257"/>
            <ac:picMk id="13" creationId="{415CEB92-62E9-4A5C-8FEC-164792FC7EE4}"/>
          </ac:picMkLst>
        </pc:picChg>
      </pc:sldChg>
      <pc:sldChg chg="addSp delSp modSp new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426506004" sldId="258"/>
        </pc:sldMkLst>
        <pc:spChg chg="mod">
          <ac:chgData name="Oosterhuis, Elise (Student)" userId="7541583d-4460-40b7-99c7-a548731496bc" providerId="ADAL" clId="{FAE43567-990D-4F80-883B-77AECCFA1595}" dt="2021-05-14T10:20:58.934" v="586" actId="20577"/>
          <ac:spMkLst>
            <pc:docMk/>
            <pc:sldMk cId="426506004" sldId="258"/>
            <ac:spMk id="2" creationId="{FF81122E-6CC6-4FDF-B694-9DDC8EE6F810}"/>
          </ac:spMkLst>
        </pc:spChg>
        <pc:spChg chg="del mod">
          <ac:chgData name="Oosterhuis, Elise (Student)" userId="7541583d-4460-40b7-99c7-a548731496bc" providerId="ADAL" clId="{FAE43567-990D-4F80-883B-77AECCFA1595}" dt="2021-05-14T10:29:14.135" v="588" actId="478"/>
          <ac:spMkLst>
            <pc:docMk/>
            <pc:sldMk cId="426506004" sldId="258"/>
            <ac:spMk id="3" creationId="{FB7BCDFC-B045-4D8D-B148-A63A38B05C3D}"/>
          </ac:spMkLst>
        </pc:spChg>
        <pc:spChg chg="add mod">
          <ac:chgData name="Oosterhuis, Elise (Student)" userId="7541583d-4460-40b7-99c7-a548731496bc" providerId="ADAL" clId="{FAE43567-990D-4F80-883B-77AECCFA1595}" dt="2021-05-14T10:40:06.584" v="833" actId="113"/>
          <ac:spMkLst>
            <pc:docMk/>
            <pc:sldMk cId="426506004" sldId="258"/>
            <ac:spMk id="6" creationId="{88EBADA3-FD89-4A10-AE1F-FACED9E3E37A}"/>
          </ac:spMkLst>
        </pc:spChg>
        <pc:spChg chg="del mod">
          <ac:chgData name="Oosterhuis, Elise (Student)" userId="7541583d-4460-40b7-99c7-a548731496bc" providerId="ADAL" clId="{FAE43567-990D-4F80-883B-77AECCFA1595}" dt="2021-05-14T10:58:32.734" v="1062" actId="478"/>
          <ac:spMkLst>
            <pc:docMk/>
            <pc:sldMk cId="426506004" sldId="258"/>
            <ac:spMk id="10" creationId="{4641E786-F847-421B-8F74-EB9CBCC25352}"/>
          </ac:spMkLst>
        </pc:spChg>
        <pc:spChg chg="del mod ord">
          <ac:chgData name="Oosterhuis, Elise (Student)" userId="7541583d-4460-40b7-99c7-a548731496bc" providerId="ADAL" clId="{FAE43567-990D-4F80-883B-77AECCFA1595}" dt="2021-05-14T11:59:42.102" v="1192" actId="478"/>
          <ac:spMkLst>
            <pc:docMk/>
            <pc:sldMk cId="426506004" sldId="258"/>
            <ac:spMk id="11" creationId="{B022DBF4-7BFD-4AE9-81FF-B375B284D45E}"/>
          </ac:spMkLst>
        </pc:spChg>
        <pc:spChg chg="del mod ord">
          <ac:chgData name="Oosterhuis, Elise (Student)" userId="7541583d-4460-40b7-99c7-a548731496bc" providerId="ADAL" clId="{FAE43567-990D-4F80-883B-77AECCFA1595}" dt="2021-05-14T11:59:36.935" v="1188" actId="478"/>
          <ac:spMkLst>
            <pc:docMk/>
            <pc:sldMk cId="426506004" sldId="258"/>
            <ac:spMk id="12" creationId="{489A6F1A-F164-4288-A282-C1EC533D8CB3}"/>
          </ac:spMkLst>
        </pc:spChg>
        <pc:spChg chg="add del mod">
          <ac:chgData name="Oosterhuis, Elise (Student)" userId="7541583d-4460-40b7-99c7-a548731496bc" providerId="ADAL" clId="{FAE43567-990D-4F80-883B-77AECCFA1595}" dt="2021-05-14T10:52:15.873" v="1002" actId="478"/>
          <ac:spMkLst>
            <pc:docMk/>
            <pc:sldMk cId="426506004" sldId="258"/>
            <ac:spMk id="13" creationId="{CB8ED4ED-53C2-4156-ABF6-A8BC4571A5B5}"/>
          </ac:spMkLst>
        </pc:spChg>
        <pc:spChg chg="del mod">
          <ac:chgData name="Oosterhuis, Elise (Student)" userId="7541583d-4460-40b7-99c7-a548731496bc" providerId="ADAL" clId="{FAE43567-990D-4F80-883B-77AECCFA1595}" dt="2021-05-14T10:52:19.682" v="1003" actId="478"/>
          <ac:spMkLst>
            <pc:docMk/>
            <pc:sldMk cId="426506004" sldId="258"/>
            <ac:spMk id="14" creationId="{09BF7B07-6080-4839-80BB-6A117844EE09}"/>
          </ac:spMkLst>
        </pc:spChg>
        <pc:spChg chg="del mod">
          <ac:chgData name="Oosterhuis, Elise (Student)" userId="7541583d-4460-40b7-99c7-a548731496bc" providerId="ADAL" clId="{FAE43567-990D-4F80-883B-77AECCFA1595}" dt="2021-05-14T10:52:22.713" v="1004" actId="478"/>
          <ac:spMkLst>
            <pc:docMk/>
            <pc:sldMk cId="426506004" sldId="258"/>
            <ac:spMk id="15" creationId="{35E3D1DE-97BA-4203-99A1-38329F5258D8}"/>
          </ac:spMkLst>
        </pc:spChg>
        <pc:spChg chg="add mod topLvl">
          <ac:chgData name="Oosterhuis, Elise (Student)" userId="7541583d-4460-40b7-99c7-a548731496bc" providerId="ADAL" clId="{FAE43567-990D-4F80-883B-77AECCFA1595}" dt="2021-05-14T10:50:41.611" v="985" actId="1076"/>
          <ac:spMkLst>
            <pc:docMk/>
            <pc:sldMk cId="426506004" sldId="258"/>
            <ac:spMk id="16" creationId="{31FE59B8-7D56-4D27-819B-98933BF47C39}"/>
          </ac:spMkLst>
        </pc:spChg>
        <pc:spChg chg="add mod">
          <ac:chgData name="Oosterhuis, Elise (Student)" userId="7541583d-4460-40b7-99c7-a548731496bc" providerId="ADAL" clId="{FAE43567-990D-4F80-883B-77AECCFA1595}" dt="2021-05-14T10:49:46.895" v="974" actId="122"/>
          <ac:spMkLst>
            <pc:docMk/>
            <pc:sldMk cId="426506004" sldId="258"/>
            <ac:spMk id="17" creationId="{3E676AEF-753A-4B6F-9114-F6047BF656B3}"/>
          </ac:spMkLst>
        </pc:spChg>
        <pc:spChg chg="add mod">
          <ac:chgData name="Oosterhuis, Elise (Student)" userId="7541583d-4460-40b7-99c7-a548731496bc" providerId="ADAL" clId="{FAE43567-990D-4F80-883B-77AECCFA1595}" dt="2021-05-14T10:50:01.525" v="979" actId="1076"/>
          <ac:spMkLst>
            <pc:docMk/>
            <pc:sldMk cId="426506004" sldId="258"/>
            <ac:spMk id="18" creationId="{1608571A-AD1C-466C-8C8D-215AB1C49CEC}"/>
          </ac:spMkLst>
        </pc:spChg>
        <pc:spChg chg="add mod">
          <ac:chgData name="Oosterhuis, Elise (Student)" userId="7541583d-4460-40b7-99c7-a548731496bc" providerId="ADAL" clId="{FAE43567-990D-4F80-883B-77AECCFA1595}" dt="2021-05-14T10:49:48.925" v="975" actId="122"/>
          <ac:spMkLst>
            <pc:docMk/>
            <pc:sldMk cId="426506004" sldId="258"/>
            <ac:spMk id="19" creationId="{51B206AC-81DB-4DA5-92F8-FF569F16A7DA}"/>
          </ac:spMkLst>
        </pc:spChg>
        <pc:spChg chg="add mod">
          <ac:chgData name="Oosterhuis, Elise (Student)" userId="7541583d-4460-40b7-99c7-a548731496bc" providerId="ADAL" clId="{FAE43567-990D-4F80-883B-77AECCFA1595}" dt="2021-05-14T10:41:02.897" v="847" actId="1076"/>
          <ac:spMkLst>
            <pc:docMk/>
            <pc:sldMk cId="426506004" sldId="258"/>
            <ac:spMk id="20" creationId="{CCFA2E15-C151-4026-BF92-5FB1D79CA932}"/>
          </ac:spMkLst>
        </pc:spChg>
        <pc:spChg chg="add mod">
          <ac:chgData name="Oosterhuis, Elise (Student)" userId="7541583d-4460-40b7-99c7-a548731496bc" providerId="ADAL" clId="{FAE43567-990D-4F80-883B-77AECCFA1595}" dt="2021-05-14T10:43:57.617" v="892" actId="14100"/>
          <ac:spMkLst>
            <pc:docMk/>
            <pc:sldMk cId="426506004" sldId="258"/>
            <ac:spMk id="21" creationId="{01696F3B-DDCB-44C1-A47D-718E98C0E12E}"/>
          </ac:spMkLst>
        </pc:spChg>
        <pc:spChg chg="add del mod">
          <ac:chgData name="Oosterhuis, Elise (Student)" userId="7541583d-4460-40b7-99c7-a548731496bc" providerId="ADAL" clId="{FAE43567-990D-4F80-883B-77AECCFA1595}" dt="2021-05-14T10:41:21.344" v="856"/>
          <ac:spMkLst>
            <pc:docMk/>
            <pc:sldMk cId="426506004" sldId="258"/>
            <ac:spMk id="22" creationId="{3F6ECDF3-FFBD-49F2-BF33-34963A45EA7C}"/>
          </ac:spMkLst>
        </pc:spChg>
        <pc:spChg chg="add mod">
          <ac:chgData name="Oosterhuis, Elise (Student)" userId="7541583d-4460-40b7-99c7-a548731496bc" providerId="ADAL" clId="{FAE43567-990D-4F80-883B-77AECCFA1595}" dt="2021-05-14T10:46:23.771" v="926" actId="1076"/>
          <ac:spMkLst>
            <pc:docMk/>
            <pc:sldMk cId="426506004" sldId="258"/>
            <ac:spMk id="23" creationId="{520A1F9B-2296-4E9A-B7E6-5D834F7DA0A2}"/>
          </ac:spMkLst>
        </pc:spChg>
        <pc:spChg chg="add mod">
          <ac:chgData name="Oosterhuis, Elise (Student)" userId="7541583d-4460-40b7-99c7-a548731496bc" providerId="ADAL" clId="{FAE43567-990D-4F80-883B-77AECCFA1595}" dt="2021-05-14T10:41:46.574" v="867" actId="1076"/>
          <ac:spMkLst>
            <pc:docMk/>
            <pc:sldMk cId="426506004" sldId="258"/>
            <ac:spMk id="24" creationId="{1B4EF6A2-BC36-4386-B65E-9A9FA8F44D64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2" creationId="{0115700E-2206-41B2-8266-D14C0E2DE7B9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3" creationId="{E6F3563A-670A-4C03-8BF5-06FAF787AC1A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4" creationId="{2152D434-B6AC-4B90-92D8-E47FE0FC6473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5" creationId="{65CCA285-C6DC-4D1E-BE9A-07E958E013AF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7" creationId="{4FCE5B9B-6A69-4714-A6E8-66A5D2C9ED11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8" creationId="{B00A14C9-DDEC-407D-A7E8-F04B6E5C57D0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39" creationId="{A1412353-3BDB-4F5F-A1B3-5AC1E006F6C4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0" creationId="{1E219567-A215-4F3C-A629-79AD902BFAC9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1" creationId="{9233D81A-FC52-4228-BD77-05E45853D4F5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2" creationId="{F4AD0E21-773D-45F5-A84D-2C4E839DC562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3" creationId="{8DD47500-5D8E-41D8-B43B-738477CA83F5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4" creationId="{E0F27952-7333-4BD1-B523-D465588F8E7B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5" creationId="{A88ADDF4-C0F0-40C7-AC41-26E22079CB7E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6" creationId="{F8FAB4E9-482F-48A4-8DB1-FE4C1CEECA8C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7" creationId="{53F02AE8-B9BD-4240-B684-C8A3D1DB3156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8" creationId="{E25DADC3-9B86-4050-B1BB-A829AE3AF531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49" creationId="{24E14A27-E021-4897-8EA0-798CCC09BAF1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0" creationId="{8A462626-B467-4B8C-9D81-CBB1CE27E903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2" creationId="{F84CB56E-FC34-4647-9C06-7C2CCB58DEF7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3" creationId="{B36FCFEF-FBB2-4AC9-A346-7EC218DD4352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4" creationId="{73A6E903-4D8B-4DF4-A781-222E2AAE363B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5" creationId="{F5B59F5C-D406-431B-B82E-8AFDFFBB2098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6" creationId="{A0ED6AEE-B79C-4F3F-B014-DCEB8D569B36}"/>
          </ac:spMkLst>
        </pc:spChg>
        <pc:spChg chg="mod">
          <ac:chgData name="Oosterhuis, Elise (Student)" userId="7541583d-4460-40b7-99c7-a548731496bc" providerId="ADAL" clId="{FAE43567-990D-4F80-883B-77AECCFA1595}" dt="2021-05-14T10:48:47.536" v="960" actId="164"/>
          <ac:spMkLst>
            <pc:docMk/>
            <pc:sldMk cId="426506004" sldId="258"/>
            <ac:spMk id="57" creationId="{DD364213-5D37-4A12-96B5-A44A44FDB0E1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67" creationId="{7C24301A-2ED8-4B85-90F4-0B51EE71DE0A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68" creationId="{4CFE9CAB-FCA1-4597-927D-EE7D8F564804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69" creationId="{0F0FC6E3-20B7-4875-841D-713821B3EB7F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70" creationId="{6F2317D2-CFE1-40C8-BE46-7DD369E866D1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71" creationId="{39D8D2E5-D387-4977-BB25-2048676EAB8F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73" creationId="{6F800BF2-B4AE-4FCB-A202-ADB2DBC9AAF0}"/>
          </ac:spMkLst>
        </pc:spChg>
        <pc:spChg chg="mod">
          <ac:chgData name="Oosterhuis, Elise (Student)" userId="7541583d-4460-40b7-99c7-a548731496bc" providerId="ADAL" clId="{FAE43567-990D-4F80-883B-77AECCFA1595}" dt="2021-05-14T10:44:39.133" v="897" actId="27803"/>
          <ac:spMkLst>
            <pc:docMk/>
            <pc:sldMk cId="426506004" sldId="258"/>
            <ac:spMk id="74" creationId="{00EBBA00-7E77-446B-B476-6F40F3B920A0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83" creationId="{F8E012CD-E30D-4DE0-990A-24197DE3B635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84" creationId="{AF41BE17-E10A-4A54-9AB6-19C885E29F58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85" creationId="{59819C7D-436E-4271-BAC3-36BF107019BD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86" creationId="{A60EEDDE-37E7-4A75-93AC-B543269D62DE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88" creationId="{39057BB2-6FE6-47D4-B20B-D33BC012DFBD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89" creationId="{AA167DAE-57DD-46D8-9743-DEE23565209A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0" creationId="{7751EA07-E542-4E8F-B938-4D24DDB98A5D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1" creationId="{A52DA03C-3002-4AC5-A426-713D4682A83B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2" creationId="{1FF8EE83-FFA8-4684-8B25-07F5360F59AA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3" creationId="{BC687869-4530-4FD1-8CBB-CD4D1ABAF6D1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4" creationId="{F42BC4CC-173B-44F1-B3A7-794A622A486E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5" creationId="{ACC2D183-EE52-4ABB-848E-7AF8B1D25136}"/>
          </ac:spMkLst>
        </pc:spChg>
        <pc:spChg chg="mod">
          <ac:chgData name="Oosterhuis, Elise (Student)" userId="7541583d-4460-40b7-99c7-a548731496bc" providerId="ADAL" clId="{FAE43567-990D-4F80-883B-77AECCFA1595}" dt="2021-05-14T10:45:24.985" v="905" actId="27803"/>
          <ac:spMkLst>
            <pc:docMk/>
            <pc:sldMk cId="426506004" sldId="258"/>
            <ac:spMk id="96" creationId="{1AE33F5A-E476-45B1-AEA4-13545D304E84}"/>
          </ac:spMkLst>
        </pc:spChg>
        <pc:spChg chg="mod">
          <ac:chgData name="Oosterhuis, Elise (Student)" userId="7541583d-4460-40b7-99c7-a548731496bc" providerId="ADAL" clId="{FAE43567-990D-4F80-883B-77AECCFA1595}" dt="2021-05-14T10:50:38.727" v="984" actId="165"/>
          <ac:spMkLst>
            <pc:docMk/>
            <pc:sldMk cId="426506004" sldId="258"/>
            <ac:spMk id="98" creationId="{B1A82110-ABDB-4CF3-A34B-CDD2CB5995CA}"/>
          </ac:spMkLst>
        </pc:spChg>
        <pc:spChg chg="mod">
          <ac:chgData name="Oosterhuis, Elise (Student)" userId="7541583d-4460-40b7-99c7-a548731496bc" providerId="ADAL" clId="{FAE43567-990D-4F80-883B-77AECCFA1595}" dt="2021-05-14T10:50:38.727" v="984" actId="165"/>
          <ac:spMkLst>
            <pc:docMk/>
            <pc:sldMk cId="426506004" sldId="258"/>
            <ac:spMk id="99" creationId="{F21ABAB1-2813-4B48-9ADA-1E565B3F2294}"/>
          </ac:spMkLst>
        </pc:spChg>
        <pc:spChg chg="add mod ord">
          <ac:chgData name="Oosterhuis, Elise (Student)" userId="7541583d-4460-40b7-99c7-a548731496bc" providerId="ADAL" clId="{FAE43567-990D-4F80-883B-77AECCFA1595}" dt="2021-05-14T12:00:48.539" v="1215" actId="1076"/>
          <ac:spMkLst>
            <pc:docMk/>
            <pc:sldMk cId="426506004" sldId="258"/>
            <ac:spMk id="110" creationId="{98022342-E6B5-4140-8215-6944633E4E66}"/>
          </ac:spMkLst>
        </pc:spChg>
        <pc:spChg chg="add del mod ord">
          <ac:chgData name="Oosterhuis, Elise (Student)" userId="7541583d-4460-40b7-99c7-a548731496bc" providerId="ADAL" clId="{FAE43567-990D-4F80-883B-77AECCFA1595}" dt="2021-05-14T11:59:38.648" v="1189" actId="478"/>
          <ac:spMkLst>
            <pc:docMk/>
            <pc:sldMk cId="426506004" sldId="258"/>
            <ac:spMk id="111" creationId="{3F323866-854A-45A7-8DF2-F785B20E7932}"/>
          </ac:spMkLst>
        </pc:spChg>
        <pc:spChg chg="add mod ord">
          <ac:chgData name="Oosterhuis, Elise (Student)" userId="7541583d-4460-40b7-99c7-a548731496bc" providerId="ADAL" clId="{FAE43567-990D-4F80-883B-77AECCFA1595}" dt="2021-05-14T12:07:07.218" v="1327" actId="14100"/>
          <ac:spMkLst>
            <pc:docMk/>
            <pc:sldMk cId="426506004" sldId="258"/>
            <ac:spMk id="113" creationId="{8416B52B-7153-448C-A669-1F2D02820C98}"/>
          </ac:spMkLst>
        </pc:spChg>
        <pc:spChg chg="add mod">
          <ac:chgData name="Oosterhuis, Elise (Student)" userId="7541583d-4460-40b7-99c7-a548731496bc" providerId="ADAL" clId="{FAE43567-990D-4F80-883B-77AECCFA1595}" dt="2021-05-14T11:03:57.777" v="1169" actId="1076"/>
          <ac:spMkLst>
            <pc:docMk/>
            <pc:sldMk cId="426506004" sldId="258"/>
            <ac:spMk id="116" creationId="{679EC468-0A20-4A90-BBB6-83F80F8FACFC}"/>
          </ac:spMkLst>
        </pc:spChg>
        <pc:spChg chg="add del mod">
          <ac:chgData name="Oosterhuis, Elise (Student)" userId="7541583d-4460-40b7-99c7-a548731496bc" providerId="ADAL" clId="{FAE43567-990D-4F80-883B-77AECCFA1595}" dt="2021-05-14T12:04:44.015" v="1282"/>
          <ac:spMkLst>
            <pc:docMk/>
            <pc:sldMk cId="426506004" sldId="258"/>
            <ac:spMk id="119" creationId="{26B0A44F-0A2D-47C4-B70E-B3415260CA29}"/>
          </ac:spMkLst>
        </pc:spChg>
        <pc:spChg chg="add mod">
          <ac:chgData name="Oosterhuis, Elise (Student)" userId="7541583d-4460-40b7-99c7-a548731496bc" providerId="ADAL" clId="{FAE43567-990D-4F80-883B-77AECCFA1595}" dt="2021-05-14T12:04:31.413" v="1278" actId="20577"/>
          <ac:spMkLst>
            <pc:docMk/>
            <pc:sldMk cId="426506004" sldId="258"/>
            <ac:spMk id="120" creationId="{5E8FBCAD-A2CF-4749-8908-1715664CFF95}"/>
          </ac:spMkLst>
        </pc:spChg>
        <pc:spChg chg="add mod">
          <ac:chgData name="Oosterhuis, Elise (Student)" userId="7541583d-4460-40b7-99c7-a548731496bc" providerId="ADAL" clId="{FAE43567-990D-4F80-883B-77AECCFA1595}" dt="2021-05-14T12:05:20.818" v="1293" actId="1076"/>
          <ac:spMkLst>
            <pc:docMk/>
            <pc:sldMk cId="426506004" sldId="258"/>
            <ac:spMk id="122" creationId="{C3C20F06-705C-4F5E-9EFB-C9DB34DA08D2}"/>
          </ac:spMkLst>
        </pc:spChg>
        <pc:spChg chg="add del mod">
          <ac:chgData name="Oosterhuis, Elise (Student)" userId="7541583d-4460-40b7-99c7-a548731496bc" providerId="ADAL" clId="{FAE43567-990D-4F80-883B-77AECCFA1595}" dt="2021-05-14T12:16:40.598" v="1485" actId="478"/>
          <ac:spMkLst>
            <pc:docMk/>
            <pc:sldMk cId="426506004" sldId="258"/>
            <ac:spMk id="123" creationId="{1AE624B5-8BFB-44D5-83D6-13CC425838EE}"/>
          </ac:spMkLst>
        </pc:spChg>
        <pc:grpChg chg="del mod ord">
          <ac:chgData name="Oosterhuis, Elise (Student)" userId="7541583d-4460-40b7-99c7-a548731496bc" providerId="ADAL" clId="{FAE43567-990D-4F80-883B-77AECCFA1595}" dt="2021-05-14T11:59:36.935" v="1188" actId="478"/>
          <ac:grpSpMkLst>
            <pc:docMk/>
            <pc:sldMk cId="426506004" sldId="258"/>
            <ac:grpSpMk id="9" creationId="{5A27C393-BF7F-499F-BCB9-50F58EA74C78}"/>
          </ac:grpSpMkLst>
        </pc:grpChg>
        <pc:grpChg chg="mod">
          <ac:chgData name="Oosterhuis, Elise (Student)" userId="7541583d-4460-40b7-99c7-a548731496bc" providerId="ADAL" clId="{FAE43567-990D-4F80-883B-77AECCFA1595}" dt="2021-05-14T10:51:30.596" v="993" actId="207"/>
          <ac:grpSpMkLst>
            <pc:docMk/>
            <pc:sldMk cId="426506004" sldId="258"/>
            <ac:grpSpMk id="31" creationId="{2610381E-F817-4BE8-9389-36D0FF9589C7}"/>
          </ac:grpSpMkLst>
        </pc:grpChg>
        <pc:grpChg chg="mod">
          <ac:chgData name="Oosterhuis, Elise (Student)" userId="7541583d-4460-40b7-99c7-a548731496bc" providerId="ADAL" clId="{FAE43567-990D-4F80-883B-77AECCFA1595}" dt="2021-05-14T10:51:30.596" v="993" actId="207"/>
          <ac:grpSpMkLst>
            <pc:docMk/>
            <pc:sldMk cId="426506004" sldId="258"/>
            <ac:grpSpMk id="36" creationId="{18269292-8BF1-4882-AAB0-DDAF49F5E14D}"/>
          </ac:grpSpMkLst>
        </pc:grpChg>
        <pc:grpChg chg="mod">
          <ac:chgData name="Oosterhuis, Elise (Student)" userId="7541583d-4460-40b7-99c7-a548731496bc" providerId="ADAL" clId="{FAE43567-990D-4F80-883B-77AECCFA1595}" dt="2021-05-14T10:51:30.596" v="993" actId="207"/>
          <ac:grpSpMkLst>
            <pc:docMk/>
            <pc:sldMk cId="426506004" sldId="258"/>
            <ac:grpSpMk id="51" creationId="{2C36B2E3-6C37-44F3-9A88-BA6A5F94E9E8}"/>
          </ac:grpSpMkLst>
        </pc:grpChg>
        <pc:grpChg chg="mod">
          <ac:chgData name="Oosterhuis, Elise (Student)" userId="7541583d-4460-40b7-99c7-a548731496bc" providerId="ADAL" clId="{FAE43567-990D-4F80-883B-77AECCFA1595}" dt="2021-05-14T10:44:51.927" v="902" actId="164"/>
          <ac:grpSpMkLst>
            <pc:docMk/>
            <pc:sldMk cId="426506004" sldId="258"/>
            <ac:grpSpMk id="66" creationId="{25A868D8-0C37-4617-AAA5-94FF92F7F2B4}"/>
          </ac:grpSpMkLst>
        </pc:grpChg>
        <pc:grpChg chg="mod">
          <ac:chgData name="Oosterhuis, Elise (Student)" userId="7541583d-4460-40b7-99c7-a548731496bc" providerId="ADAL" clId="{FAE43567-990D-4F80-883B-77AECCFA1595}" dt="2021-05-14T10:44:51.927" v="902" actId="164"/>
          <ac:grpSpMkLst>
            <pc:docMk/>
            <pc:sldMk cId="426506004" sldId="258"/>
            <ac:grpSpMk id="72" creationId="{C850533C-4847-4475-BA5E-E755BCF27CB8}"/>
          </ac:grpSpMkLst>
        </pc:grpChg>
        <pc:grpChg chg="add mod">
          <ac:chgData name="Oosterhuis, Elise (Student)" userId="7541583d-4460-40b7-99c7-a548731496bc" providerId="ADAL" clId="{FAE43567-990D-4F80-883B-77AECCFA1595}" dt="2021-05-14T10:51:30.596" v="993" actId="207"/>
          <ac:grpSpMkLst>
            <pc:docMk/>
            <pc:sldMk cId="426506004" sldId="258"/>
            <ac:grpSpMk id="75" creationId="{C53A331D-79AB-4F42-ADA6-0BE379C28443}"/>
          </ac:grpSpMkLst>
        </pc:grpChg>
        <pc:grpChg chg="mod">
          <ac:chgData name="Oosterhuis, Elise (Student)" userId="7541583d-4460-40b7-99c7-a548731496bc" providerId="ADAL" clId="{FAE43567-990D-4F80-883B-77AECCFA1595}" dt="2021-05-14T10:51:30.596" v="993" actId="207"/>
          <ac:grpSpMkLst>
            <pc:docMk/>
            <pc:sldMk cId="426506004" sldId="258"/>
            <ac:grpSpMk id="82" creationId="{8C397B61-C4F6-4E7D-80C8-F7E2936C74C5}"/>
          </ac:grpSpMkLst>
        </pc:grpChg>
        <pc:grpChg chg="mod">
          <ac:chgData name="Oosterhuis, Elise (Student)" userId="7541583d-4460-40b7-99c7-a548731496bc" providerId="ADAL" clId="{FAE43567-990D-4F80-883B-77AECCFA1595}" dt="2021-05-14T10:51:30.596" v="993" actId="207"/>
          <ac:grpSpMkLst>
            <pc:docMk/>
            <pc:sldMk cId="426506004" sldId="258"/>
            <ac:grpSpMk id="87" creationId="{5C2EA85F-86F4-4BB5-95FE-5FAA3269CC28}"/>
          </ac:grpSpMkLst>
        </pc:grpChg>
        <pc:grpChg chg="mod topLvl">
          <ac:chgData name="Oosterhuis, Elise (Student)" userId="7541583d-4460-40b7-99c7-a548731496bc" providerId="ADAL" clId="{FAE43567-990D-4F80-883B-77AECCFA1595}" dt="2021-05-14T10:50:53.797" v="990" actId="1076"/>
          <ac:grpSpMkLst>
            <pc:docMk/>
            <pc:sldMk cId="426506004" sldId="258"/>
            <ac:grpSpMk id="97" creationId="{E852828D-F50A-4780-8591-D2509857725E}"/>
          </ac:grpSpMkLst>
        </pc:grpChg>
        <pc:grpChg chg="add del mod">
          <ac:chgData name="Oosterhuis, Elise (Student)" userId="7541583d-4460-40b7-99c7-a548731496bc" providerId="ADAL" clId="{FAE43567-990D-4F80-883B-77AECCFA1595}" dt="2021-05-14T10:50:38.727" v="984" actId="165"/>
          <ac:grpSpMkLst>
            <pc:docMk/>
            <pc:sldMk cId="426506004" sldId="258"/>
            <ac:grpSpMk id="100" creationId="{3BF2AE10-E447-4B78-BA64-2F8E8F8FB4E6}"/>
          </ac:grpSpMkLst>
        </pc:grpChg>
        <pc:grpChg chg="add mod">
          <ac:chgData name="Oosterhuis, Elise (Student)" userId="7541583d-4460-40b7-99c7-a548731496bc" providerId="ADAL" clId="{FAE43567-990D-4F80-883B-77AECCFA1595}" dt="2021-05-14T10:48:47.536" v="960" actId="164"/>
          <ac:grpSpMkLst>
            <pc:docMk/>
            <pc:sldMk cId="426506004" sldId="258"/>
            <ac:grpSpMk id="103" creationId="{7DC747CE-522E-4323-AD16-3A0C481DEEA4}"/>
          </ac:grpSpMkLst>
        </pc:grpChg>
        <pc:grpChg chg="add del mod">
          <ac:chgData name="Oosterhuis, Elise (Student)" userId="7541583d-4460-40b7-99c7-a548731496bc" providerId="ADAL" clId="{FAE43567-990D-4F80-883B-77AECCFA1595}" dt="2021-05-14T11:59:38.648" v="1189" actId="478"/>
          <ac:grpSpMkLst>
            <pc:docMk/>
            <pc:sldMk cId="426506004" sldId="258"/>
            <ac:grpSpMk id="112" creationId="{A3E034B7-B4BB-4162-920C-DC21BBBD4901}"/>
          </ac:grpSpMkLst>
        </pc:grpChg>
        <pc:grpChg chg="add del mod">
          <ac:chgData name="Oosterhuis, Elise (Student)" userId="7541583d-4460-40b7-99c7-a548731496bc" providerId="ADAL" clId="{FAE43567-990D-4F80-883B-77AECCFA1595}" dt="2021-05-14T11:59:42.102" v="1192" actId="478"/>
          <ac:grpSpMkLst>
            <pc:docMk/>
            <pc:sldMk cId="426506004" sldId="258"/>
            <ac:grpSpMk id="114" creationId="{EA8E4EBB-7679-47B0-A89B-7CD5A8263235}"/>
          </ac:grpSpMkLst>
        </pc:grpChg>
        <pc:grpChg chg="add del mod">
          <ac:chgData name="Oosterhuis, Elise (Student)" userId="7541583d-4460-40b7-99c7-a548731496bc" providerId="ADAL" clId="{FAE43567-990D-4F80-883B-77AECCFA1595}" dt="2021-05-14T12:01:24.041" v="1223" actId="164"/>
          <ac:grpSpMkLst>
            <pc:docMk/>
            <pc:sldMk cId="426506004" sldId="258"/>
            <ac:grpSpMk id="115" creationId="{8B8F07BD-09A3-40EC-917C-D4A85D8573A8}"/>
          </ac:grpSpMkLst>
        </pc:grpChg>
        <pc:grpChg chg="add mod">
          <ac:chgData name="Oosterhuis, Elise (Student)" userId="7541583d-4460-40b7-99c7-a548731496bc" providerId="ADAL" clId="{FAE43567-990D-4F80-883B-77AECCFA1595}" dt="2021-05-14T12:07:16.326" v="1331" actId="1076"/>
          <ac:grpSpMkLst>
            <pc:docMk/>
            <pc:sldMk cId="426506004" sldId="258"/>
            <ac:grpSpMk id="118" creationId="{7F1607D5-588E-4164-BF04-970EFED8D4F5}"/>
          </ac:grpSpMkLst>
        </pc:grpChg>
        <pc:graphicFrameChg chg="add del mod">
          <ac:chgData name="Oosterhuis, Elise (Student)" userId="7541583d-4460-40b7-99c7-a548731496bc" providerId="ADAL" clId="{FAE43567-990D-4F80-883B-77AECCFA1595}" dt="2021-05-14T10:30:07.728" v="615" actId="1032"/>
          <ac:graphicFrameMkLst>
            <pc:docMk/>
            <pc:sldMk cId="426506004" sldId="258"/>
            <ac:graphicFrameMk id="7" creationId="{4C8CBB3A-C52A-473B-8387-BE213A981F11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14T10:33:49.442" v="627" actId="18245"/>
          <ac:graphicFrameMkLst>
            <pc:docMk/>
            <pc:sldMk cId="426506004" sldId="258"/>
            <ac:graphicFrameMk id="8" creationId="{24E63B93-3808-423F-956A-DE334ADC242D}"/>
          </ac:graphicFrameMkLst>
        </pc:graphicFrameChg>
        <pc:picChg chg="add del mod">
          <ac:chgData name="Oosterhuis, Elise (Student)" userId="7541583d-4460-40b7-99c7-a548731496bc" providerId="ADAL" clId="{FAE43567-990D-4F80-883B-77AECCFA1595}" dt="2021-05-14T10:42:41.998" v="870" actId="27803"/>
          <ac:picMkLst>
            <pc:docMk/>
            <pc:sldMk cId="426506004" sldId="258"/>
            <ac:picMk id="26" creationId="{2610381E-F817-4BE8-9389-36D0FF9589C7}"/>
          </ac:picMkLst>
        </pc:picChg>
        <pc:picChg chg="add del mod">
          <ac:chgData name="Oosterhuis, Elise (Student)" userId="7541583d-4460-40b7-99c7-a548731496bc" providerId="ADAL" clId="{FAE43567-990D-4F80-883B-77AECCFA1595}" dt="2021-05-14T10:42:41.998" v="870" actId="27803"/>
          <ac:picMkLst>
            <pc:docMk/>
            <pc:sldMk cId="426506004" sldId="258"/>
            <ac:picMk id="28" creationId="{18269292-8BF1-4882-AAB0-DDAF49F5E14D}"/>
          </ac:picMkLst>
        </pc:picChg>
        <pc:picChg chg="add del mod">
          <ac:chgData name="Oosterhuis, Elise (Student)" userId="7541583d-4460-40b7-99c7-a548731496bc" providerId="ADAL" clId="{FAE43567-990D-4F80-883B-77AECCFA1595}" dt="2021-05-14T10:42:41.998" v="870" actId="27803"/>
          <ac:picMkLst>
            <pc:docMk/>
            <pc:sldMk cId="426506004" sldId="258"/>
            <ac:picMk id="30" creationId="{2C36B2E3-6C37-44F3-9A88-BA6A5F94E9E8}"/>
          </ac:picMkLst>
        </pc:picChg>
        <pc:picChg chg="add mod">
          <ac:chgData name="Oosterhuis, Elise (Student)" userId="7541583d-4460-40b7-99c7-a548731496bc" providerId="ADAL" clId="{FAE43567-990D-4F80-883B-77AECCFA1595}" dt="2021-05-14T10:51:15.693" v="992" actId="207"/>
          <ac:picMkLst>
            <pc:docMk/>
            <pc:sldMk cId="426506004" sldId="258"/>
            <ac:picMk id="59" creationId="{3E2DFD8F-77FE-45BB-977B-0198A5C9278D}"/>
          </ac:picMkLst>
        </pc:picChg>
        <pc:picChg chg="add mod">
          <ac:chgData name="Oosterhuis, Elise (Student)" userId="7541583d-4460-40b7-99c7-a548731496bc" providerId="ADAL" clId="{FAE43567-990D-4F80-883B-77AECCFA1595}" dt="2021-05-14T10:51:15.693" v="992" actId="207"/>
          <ac:picMkLst>
            <pc:docMk/>
            <pc:sldMk cId="426506004" sldId="258"/>
            <ac:picMk id="61" creationId="{0B07B1D2-B5E7-45BA-9B12-3D9FA30AF167}"/>
          </ac:picMkLst>
        </pc:picChg>
        <pc:picChg chg="add del mod">
          <ac:chgData name="Oosterhuis, Elise (Student)" userId="7541583d-4460-40b7-99c7-a548731496bc" providerId="ADAL" clId="{FAE43567-990D-4F80-883B-77AECCFA1595}" dt="2021-05-14T10:44:39.133" v="897" actId="27803"/>
          <ac:picMkLst>
            <pc:docMk/>
            <pc:sldMk cId="426506004" sldId="258"/>
            <ac:picMk id="63" creationId="{25A868D8-0C37-4617-AAA5-94FF92F7F2B4}"/>
          </ac:picMkLst>
        </pc:picChg>
        <pc:picChg chg="add del mod">
          <ac:chgData name="Oosterhuis, Elise (Student)" userId="7541583d-4460-40b7-99c7-a548731496bc" providerId="ADAL" clId="{FAE43567-990D-4F80-883B-77AECCFA1595}" dt="2021-05-14T10:44:39.133" v="897" actId="27803"/>
          <ac:picMkLst>
            <pc:docMk/>
            <pc:sldMk cId="426506004" sldId="258"/>
            <ac:picMk id="65" creationId="{C850533C-4847-4475-BA5E-E755BCF27CB8}"/>
          </ac:picMkLst>
        </pc:picChg>
        <pc:picChg chg="add del mod">
          <ac:chgData name="Oosterhuis, Elise (Student)" userId="7541583d-4460-40b7-99c7-a548731496bc" providerId="ADAL" clId="{FAE43567-990D-4F80-883B-77AECCFA1595}" dt="2021-05-14T10:45:24.985" v="905" actId="27803"/>
          <ac:picMkLst>
            <pc:docMk/>
            <pc:sldMk cId="426506004" sldId="258"/>
            <ac:picMk id="77" creationId="{8C397B61-C4F6-4E7D-80C8-F7E2936C74C5}"/>
          </ac:picMkLst>
        </pc:picChg>
        <pc:picChg chg="add del mod">
          <ac:chgData name="Oosterhuis, Elise (Student)" userId="7541583d-4460-40b7-99c7-a548731496bc" providerId="ADAL" clId="{FAE43567-990D-4F80-883B-77AECCFA1595}" dt="2021-05-14T10:45:24.985" v="905" actId="27803"/>
          <ac:picMkLst>
            <pc:docMk/>
            <pc:sldMk cId="426506004" sldId="258"/>
            <ac:picMk id="79" creationId="{5C2EA85F-86F4-4BB5-95FE-5FAA3269CC28}"/>
          </ac:picMkLst>
        </pc:picChg>
        <pc:picChg chg="add del mod">
          <ac:chgData name="Oosterhuis, Elise (Student)" userId="7541583d-4460-40b7-99c7-a548731496bc" providerId="ADAL" clId="{FAE43567-990D-4F80-883B-77AECCFA1595}" dt="2021-05-14T10:45:24.985" v="905" actId="27803"/>
          <ac:picMkLst>
            <pc:docMk/>
            <pc:sldMk cId="426506004" sldId="258"/>
            <ac:picMk id="81" creationId="{E852828D-F50A-4780-8591-D2509857725E}"/>
          </ac:picMkLst>
        </pc:picChg>
        <pc:picChg chg="add mod">
          <ac:chgData name="Oosterhuis, Elise (Student)" userId="7541583d-4460-40b7-99c7-a548731496bc" providerId="ADAL" clId="{FAE43567-990D-4F80-883B-77AECCFA1595}" dt="2021-05-14T10:52:07.884" v="999" actId="1076"/>
          <ac:picMkLst>
            <pc:docMk/>
            <pc:sldMk cId="426506004" sldId="258"/>
            <ac:picMk id="102" creationId="{1447E9A4-8186-46CD-ABBF-45910BE85D43}"/>
          </ac:picMkLst>
        </pc:picChg>
        <pc:picChg chg="add mod">
          <ac:chgData name="Oosterhuis, Elise (Student)" userId="7541583d-4460-40b7-99c7-a548731496bc" providerId="ADAL" clId="{FAE43567-990D-4F80-883B-77AECCFA1595}" dt="2021-05-14T10:52:09.641" v="1001" actId="1076"/>
          <ac:picMkLst>
            <pc:docMk/>
            <pc:sldMk cId="426506004" sldId="258"/>
            <ac:picMk id="105" creationId="{4044348B-C7CD-4930-9815-63949301A005}"/>
          </ac:picMkLst>
        </pc:picChg>
        <pc:picChg chg="add del mod">
          <ac:chgData name="Oosterhuis, Elise (Student)" userId="7541583d-4460-40b7-99c7-a548731496bc" providerId="ADAL" clId="{FAE43567-990D-4F80-883B-77AECCFA1595}" dt="2021-05-14T10:55:48.077" v="1024" actId="478"/>
          <ac:picMkLst>
            <pc:docMk/>
            <pc:sldMk cId="426506004" sldId="258"/>
            <ac:picMk id="107" creationId="{AF80E281-200A-420C-A6A4-ACF4773CB910}"/>
          </ac:picMkLst>
        </pc:picChg>
        <pc:picChg chg="add mod ord">
          <ac:chgData name="Oosterhuis, Elise (Student)" userId="7541583d-4460-40b7-99c7-a548731496bc" providerId="ADAL" clId="{FAE43567-990D-4F80-883B-77AECCFA1595}" dt="2021-05-14T12:01:47.034" v="1229" actId="1076"/>
          <ac:picMkLst>
            <pc:docMk/>
            <pc:sldMk cId="426506004" sldId="258"/>
            <ac:picMk id="109" creationId="{C55177EF-6E0D-4C3B-B72F-D5062D4255C8}"/>
          </ac:picMkLst>
        </pc:picChg>
        <pc:picChg chg="add del mod modCrop">
          <ac:chgData name="Oosterhuis, Elise (Student)" userId="7541583d-4460-40b7-99c7-a548731496bc" providerId="ADAL" clId="{FAE43567-990D-4F80-883B-77AECCFA1595}" dt="2021-05-14T12:16:39.030" v="1484" actId="478"/>
          <ac:picMkLst>
            <pc:docMk/>
            <pc:sldMk cId="426506004" sldId="258"/>
            <ac:picMk id="117" creationId="{046582D2-5E67-4346-884C-CFBFD49DDF46}"/>
          </ac:picMkLst>
        </pc:picChg>
        <pc:picChg chg="add del mod">
          <ac:chgData name="Oosterhuis, Elise (Student)" userId="7541583d-4460-40b7-99c7-a548731496bc" providerId="ADAL" clId="{FAE43567-990D-4F80-883B-77AECCFA1595}" dt="2021-05-14T10:55:51.697" v="1028"/>
          <ac:picMkLst>
            <pc:docMk/>
            <pc:sldMk cId="426506004" sldId="258"/>
            <ac:picMk id="2050" creationId="{B5D05AE1-1291-4F8D-BA56-15B666244519}"/>
          </ac:picMkLst>
        </pc:picChg>
        <pc:picChg chg="add del">
          <ac:chgData name="Oosterhuis, Elise (Student)" userId="7541583d-4460-40b7-99c7-a548731496bc" providerId="ADAL" clId="{FAE43567-990D-4F80-883B-77AECCFA1595}" dt="2021-05-14T12:15:03.083" v="1483"/>
          <ac:picMkLst>
            <pc:docMk/>
            <pc:sldMk cId="426506004" sldId="258"/>
            <ac:picMk id="2052" creationId="{A485F08D-3837-4FC0-8B24-C0BFB1CAC27B}"/>
          </ac:picMkLst>
        </pc:picChg>
      </pc:sldChg>
      <pc:sldChg chg="addSp modSp new mod or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1407425479" sldId="259"/>
        </pc:sldMkLst>
        <pc:spChg chg="mod">
          <ac:chgData name="Oosterhuis, Elise (Student)" userId="7541583d-4460-40b7-99c7-a548731496bc" providerId="ADAL" clId="{FAE43567-990D-4F80-883B-77AECCFA1595}" dt="2021-05-14T12:19:40.490" v="1526" actId="20577"/>
          <ac:spMkLst>
            <pc:docMk/>
            <pc:sldMk cId="1407425479" sldId="259"/>
            <ac:spMk id="2" creationId="{BE322E4C-F39E-4DED-B0F1-291F59F69BC7}"/>
          </ac:spMkLst>
        </pc:spChg>
        <pc:spChg chg="mod">
          <ac:chgData name="Oosterhuis, Elise (Student)" userId="7541583d-4460-40b7-99c7-a548731496bc" providerId="ADAL" clId="{FAE43567-990D-4F80-883B-77AECCFA1595}" dt="2021-05-14T12:35:34.624" v="2156" actId="404"/>
          <ac:spMkLst>
            <pc:docMk/>
            <pc:sldMk cId="1407425479" sldId="259"/>
            <ac:spMk id="3" creationId="{22AA36DE-6688-44FA-B04C-F9A1425CBE71}"/>
          </ac:spMkLst>
        </pc:spChg>
        <pc:spChg chg="add mod">
          <ac:chgData name="Oosterhuis, Elise (Student)" userId="7541583d-4460-40b7-99c7-a548731496bc" providerId="ADAL" clId="{FAE43567-990D-4F80-883B-77AECCFA1595}" dt="2021-05-14T12:23:04.043" v="1658" actId="207"/>
          <ac:spMkLst>
            <pc:docMk/>
            <pc:sldMk cId="1407425479" sldId="259"/>
            <ac:spMk id="5" creationId="{D9E226C2-4A30-4E3F-8912-3657B81DAA22}"/>
          </ac:spMkLst>
        </pc:spChg>
        <pc:spChg chg="add mod">
          <ac:chgData name="Oosterhuis, Elise (Student)" userId="7541583d-4460-40b7-99c7-a548731496bc" providerId="ADAL" clId="{FAE43567-990D-4F80-883B-77AECCFA1595}" dt="2021-05-14T12:24:43.869" v="1683" actId="1076"/>
          <ac:spMkLst>
            <pc:docMk/>
            <pc:sldMk cId="1407425479" sldId="259"/>
            <ac:spMk id="8" creationId="{596B7F79-4A6B-480F-88B7-875BF74837E9}"/>
          </ac:spMkLst>
        </pc:spChg>
        <pc:spChg chg="add mod">
          <ac:chgData name="Oosterhuis, Elise (Student)" userId="7541583d-4460-40b7-99c7-a548731496bc" providerId="ADAL" clId="{FAE43567-990D-4F80-883B-77AECCFA1595}" dt="2021-05-14T12:24:39.946" v="1682" actId="14100"/>
          <ac:spMkLst>
            <pc:docMk/>
            <pc:sldMk cId="1407425479" sldId="259"/>
            <ac:spMk id="9" creationId="{B0FB4120-614A-4CA1-B523-BB3FFDFCB9DB}"/>
          </ac:spMkLst>
        </pc:spChg>
        <pc:spChg chg="add mod">
          <ac:chgData name="Oosterhuis, Elise (Student)" userId="7541583d-4460-40b7-99c7-a548731496bc" providerId="ADAL" clId="{FAE43567-990D-4F80-883B-77AECCFA1595}" dt="2021-05-14T12:38:17.442" v="2278" actId="14100"/>
          <ac:spMkLst>
            <pc:docMk/>
            <pc:sldMk cId="1407425479" sldId="259"/>
            <ac:spMk id="14" creationId="{B5B4DB30-E609-414C-8C17-DA5F41BB726C}"/>
          </ac:spMkLst>
        </pc:spChg>
        <pc:picChg chg="add mod">
          <ac:chgData name="Oosterhuis, Elise (Student)" userId="7541583d-4460-40b7-99c7-a548731496bc" providerId="ADAL" clId="{FAE43567-990D-4F80-883B-77AECCFA1595}" dt="2021-05-14T12:23:04.043" v="1658" actId="207"/>
          <ac:picMkLst>
            <pc:docMk/>
            <pc:sldMk cId="1407425479" sldId="259"/>
            <ac:picMk id="4" creationId="{ACCAFB29-AA6F-45A0-B0E7-9AA5B242DF7E}"/>
          </ac:picMkLst>
        </pc:picChg>
        <pc:picChg chg="add mod">
          <ac:chgData name="Oosterhuis, Elise (Student)" userId="7541583d-4460-40b7-99c7-a548731496bc" providerId="ADAL" clId="{FAE43567-990D-4F80-883B-77AECCFA1595}" dt="2021-05-14T12:23:04.043" v="1658" actId="207"/>
          <ac:picMkLst>
            <pc:docMk/>
            <pc:sldMk cId="1407425479" sldId="259"/>
            <ac:picMk id="7" creationId="{742E8420-C879-4231-BDFE-46FEE424D772}"/>
          </ac:picMkLst>
        </pc:picChg>
        <pc:picChg chg="add mod">
          <ac:chgData name="Oosterhuis, Elise (Student)" userId="7541583d-4460-40b7-99c7-a548731496bc" providerId="ADAL" clId="{FAE43567-990D-4F80-883B-77AECCFA1595}" dt="2021-05-14T12:25:12.338" v="1689" actId="1076"/>
          <ac:picMkLst>
            <pc:docMk/>
            <pc:sldMk cId="1407425479" sldId="259"/>
            <ac:picMk id="11" creationId="{68582F64-5EF2-490F-A4A4-0C0777D9F952}"/>
          </ac:picMkLst>
        </pc:picChg>
        <pc:picChg chg="add mod">
          <ac:chgData name="Oosterhuis, Elise (Student)" userId="7541583d-4460-40b7-99c7-a548731496bc" providerId="ADAL" clId="{FAE43567-990D-4F80-883B-77AECCFA1595}" dt="2021-05-14T12:25:04.267" v="1688" actId="1076"/>
          <ac:picMkLst>
            <pc:docMk/>
            <pc:sldMk cId="1407425479" sldId="259"/>
            <ac:picMk id="13" creationId="{850181F0-C536-45A0-AA32-9A37748B90EE}"/>
          </ac:picMkLst>
        </pc:picChg>
      </pc:sldChg>
      <pc:sldChg chg="addSp delSp modSp new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3877011836" sldId="260"/>
        </pc:sldMkLst>
        <pc:spChg chg="mod">
          <ac:chgData name="Oosterhuis, Elise (Student)" userId="7541583d-4460-40b7-99c7-a548731496bc" providerId="ADAL" clId="{FAE43567-990D-4F80-883B-77AECCFA1595}" dt="2021-05-14T12:39:10.237" v="2374" actId="20577"/>
          <ac:spMkLst>
            <pc:docMk/>
            <pc:sldMk cId="3877011836" sldId="260"/>
            <ac:spMk id="2" creationId="{773EF8E9-15F5-4933-B59B-FC47ABDB77F7}"/>
          </ac:spMkLst>
        </pc:spChg>
        <pc:spChg chg="mod">
          <ac:chgData name="Oosterhuis, Elise (Student)" userId="7541583d-4460-40b7-99c7-a548731496bc" providerId="ADAL" clId="{FAE43567-990D-4F80-883B-77AECCFA1595}" dt="2021-05-14T12:53:51.852" v="2723" actId="27636"/>
          <ac:spMkLst>
            <pc:docMk/>
            <pc:sldMk cId="3877011836" sldId="260"/>
            <ac:spMk id="3" creationId="{FBF2E10D-1370-4CBA-BD9A-32B8A5E93E46}"/>
          </ac:spMkLst>
        </pc:spChg>
        <pc:spChg chg="add mod">
          <ac:chgData name="Oosterhuis, Elise (Student)" userId="7541583d-4460-40b7-99c7-a548731496bc" providerId="ADAL" clId="{FAE43567-990D-4F80-883B-77AECCFA1595}" dt="2021-05-14T12:54:03.402" v="2725" actId="1076"/>
          <ac:spMkLst>
            <pc:docMk/>
            <pc:sldMk cId="3877011836" sldId="260"/>
            <ac:spMk id="8" creationId="{37DB9667-5F8E-4684-98A0-874299ADAFC7}"/>
          </ac:spMkLst>
        </pc:spChg>
        <pc:spChg chg="add mod">
          <ac:chgData name="Oosterhuis, Elise (Student)" userId="7541583d-4460-40b7-99c7-a548731496bc" providerId="ADAL" clId="{FAE43567-990D-4F80-883B-77AECCFA1595}" dt="2021-05-14T12:49:27.242" v="2669" actId="1076"/>
          <ac:spMkLst>
            <pc:docMk/>
            <pc:sldMk cId="3877011836" sldId="260"/>
            <ac:spMk id="10" creationId="{6B375A74-3D39-47BE-A1A3-89AE6B091F10}"/>
          </ac:spMkLst>
        </pc:spChg>
        <pc:spChg chg="add mod">
          <ac:chgData name="Oosterhuis, Elise (Student)" userId="7541583d-4460-40b7-99c7-a548731496bc" providerId="ADAL" clId="{FAE43567-990D-4F80-883B-77AECCFA1595}" dt="2021-05-14T12:49:42.703" v="2673" actId="1076"/>
          <ac:spMkLst>
            <pc:docMk/>
            <pc:sldMk cId="3877011836" sldId="260"/>
            <ac:spMk id="11" creationId="{FF554372-00BA-4832-B978-EB5D3581CE31}"/>
          </ac:spMkLst>
        </pc:spChg>
        <pc:spChg chg="add del mod">
          <ac:chgData name="Oosterhuis, Elise (Student)" userId="7541583d-4460-40b7-99c7-a548731496bc" providerId="ADAL" clId="{FAE43567-990D-4F80-883B-77AECCFA1595}" dt="2021-05-14T12:53:26.406" v="2708" actId="478"/>
          <ac:spMkLst>
            <pc:docMk/>
            <pc:sldMk cId="3877011836" sldId="260"/>
            <ac:spMk id="30" creationId="{ECB6CA86-597A-4A94-9724-39E8522D9049}"/>
          </ac:spMkLst>
        </pc:spChg>
        <pc:grpChg chg="add mod">
          <ac:chgData name="Oosterhuis, Elise (Student)" userId="7541583d-4460-40b7-99c7-a548731496bc" providerId="ADAL" clId="{FAE43567-990D-4F80-883B-77AECCFA1595}" dt="2021-05-14T12:53:58.184" v="2724" actId="14100"/>
          <ac:grpSpMkLst>
            <pc:docMk/>
            <pc:sldMk cId="3877011836" sldId="260"/>
            <ac:grpSpMk id="9" creationId="{F8B95E0F-95A0-4378-98E9-3DEA35A3282A}"/>
          </ac:grpSpMkLst>
        </pc:grpChg>
        <pc:picChg chg="add del mod">
          <ac:chgData name="Oosterhuis, Elise (Student)" userId="7541583d-4460-40b7-99c7-a548731496bc" providerId="ADAL" clId="{FAE43567-990D-4F80-883B-77AECCFA1595}" dt="2021-05-14T12:44:39.545" v="2633" actId="478"/>
          <ac:picMkLst>
            <pc:docMk/>
            <pc:sldMk cId="3877011836" sldId="260"/>
            <ac:picMk id="5" creationId="{BEABFA8C-21F5-4DEE-B740-07B2342CE2E3}"/>
          </ac:picMkLst>
        </pc:picChg>
        <pc:picChg chg="add mod">
          <ac:chgData name="Oosterhuis, Elise (Student)" userId="7541583d-4460-40b7-99c7-a548731496bc" providerId="ADAL" clId="{FAE43567-990D-4F80-883B-77AECCFA1595}" dt="2021-05-14T12:46:35.610" v="2650" actId="164"/>
          <ac:picMkLst>
            <pc:docMk/>
            <pc:sldMk cId="3877011836" sldId="260"/>
            <ac:picMk id="7" creationId="{A28E9548-B715-4D35-A8AC-44E6C2444C94}"/>
          </ac:picMkLst>
        </pc:picChg>
        <pc:picChg chg="add mod">
          <ac:chgData name="Oosterhuis, Elise (Student)" userId="7541583d-4460-40b7-99c7-a548731496bc" providerId="ADAL" clId="{FAE43567-990D-4F80-883B-77AECCFA1595}" dt="2021-05-14T12:50:04.702" v="2678" actId="1076"/>
          <ac:picMkLst>
            <pc:docMk/>
            <pc:sldMk cId="3877011836" sldId="260"/>
            <ac:picMk id="13" creationId="{322EF0F7-D40B-4B18-905C-616FEFC64F89}"/>
          </ac:picMkLst>
        </pc:picChg>
        <pc:picChg chg="add mod">
          <ac:chgData name="Oosterhuis, Elise (Student)" userId="7541583d-4460-40b7-99c7-a548731496bc" providerId="ADAL" clId="{FAE43567-990D-4F80-883B-77AECCFA1595}" dt="2021-05-14T12:50:33.786" v="2683" actId="1076"/>
          <ac:picMkLst>
            <pc:docMk/>
            <pc:sldMk cId="3877011836" sldId="260"/>
            <ac:picMk id="15" creationId="{B0BA3332-068B-4FBF-B86C-C2662DF749A3}"/>
          </ac:picMkLst>
        </pc:picChg>
        <pc:picChg chg="add del mod">
          <ac:chgData name="Oosterhuis, Elise (Student)" userId="7541583d-4460-40b7-99c7-a548731496bc" providerId="ADAL" clId="{FAE43567-990D-4F80-883B-77AECCFA1595}" dt="2021-05-14T12:53:26.406" v="2708" actId="478"/>
          <ac:picMkLst>
            <pc:docMk/>
            <pc:sldMk cId="3877011836" sldId="260"/>
            <ac:picMk id="29" creationId="{08B64EE0-FB0C-4ACA-884D-85AB91972811}"/>
          </ac:picMkLst>
        </pc:picChg>
        <pc:cxnChg chg="add mod">
          <ac:chgData name="Oosterhuis, Elise (Student)" userId="7541583d-4460-40b7-99c7-a548731496bc" providerId="ADAL" clId="{FAE43567-990D-4F80-883B-77AECCFA1595}" dt="2021-05-14T12:52:12.576" v="2706" actId="1076"/>
          <ac:cxnSpMkLst>
            <pc:docMk/>
            <pc:sldMk cId="3877011836" sldId="260"/>
            <ac:cxnSpMk id="17" creationId="{305DCB95-734C-4997-9401-D45C41DC8200}"/>
          </ac:cxnSpMkLst>
        </pc:cxnChg>
        <pc:cxnChg chg="add mod">
          <ac:chgData name="Oosterhuis, Elise (Student)" userId="7541583d-4460-40b7-99c7-a548731496bc" providerId="ADAL" clId="{FAE43567-990D-4F80-883B-77AECCFA1595}" dt="2021-05-14T12:52:09.371" v="2705" actId="1076"/>
          <ac:cxnSpMkLst>
            <pc:docMk/>
            <pc:sldMk cId="3877011836" sldId="260"/>
            <ac:cxnSpMk id="19" creationId="{01C6A6AC-3B07-45A1-8FDA-B31FF2EFE162}"/>
          </ac:cxnSpMkLst>
        </pc:cxnChg>
      </pc:sldChg>
      <pc:sldChg chg="modSp new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445494347" sldId="261"/>
        </pc:sldMkLst>
        <pc:spChg chg="mod">
          <ac:chgData name="Oosterhuis, Elise (Student)" userId="7541583d-4460-40b7-99c7-a548731496bc" providerId="ADAL" clId="{FAE43567-990D-4F80-883B-77AECCFA1595}" dt="2021-05-14T12:54:21.793" v="2760" actId="20577"/>
          <ac:spMkLst>
            <pc:docMk/>
            <pc:sldMk cId="445494347" sldId="261"/>
            <ac:spMk id="2" creationId="{59354866-7FA3-4823-AB2F-D631649E7605}"/>
          </ac:spMkLst>
        </pc:spChg>
        <pc:spChg chg="mod">
          <ac:chgData name="Oosterhuis, Elise (Student)" userId="7541583d-4460-40b7-99c7-a548731496bc" providerId="ADAL" clId="{FAE43567-990D-4F80-883B-77AECCFA1595}" dt="2021-05-22T10:04:31.981" v="8195" actId="20577"/>
          <ac:spMkLst>
            <pc:docMk/>
            <pc:sldMk cId="445494347" sldId="261"/>
            <ac:spMk id="3" creationId="{0C38ED35-8808-427C-99BE-D3BF18743CAD}"/>
          </ac:spMkLst>
        </pc:spChg>
      </pc:sldChg>
      <pc:sldChg chg="addSp delSp modSp new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2072299718" sldId="262"/>
        </pc:sldMkLst>
        <pc:spChg chg="mod">
          <ac:chgData name="Oosterhuis, Elise (Student)" userId="7541583d-4460-40b7-99c7-a548731496bc" providerId="ADAL" clId="{FAE43567-990D-4F80-883B-77AECCFA1595}" dt="2021-05-14T13:39:47.264" v="3019" actId="14100"/>
          <ac:spMkLst>
            <pc:docMk/>
            <pc:sldMk cId="2072299718" sldId="262"/>
            <ac:spMk id="2" creationId="{C92F7FB6-2766-4BFA-A567-1DA3EDDE8E47}"/>
          </ac:spMkLst>
        </pc:spChg>
        <pc:spChg chg="mod">
          <ac:chgData name="Oosterhuis, Elise (Student)" userId="7541583d-4460-40b7-99c7-a548731496bc" providerId="ADAL" clId="{FAE43567-990D-4F80-883B-77AECCFA1595}" dt="2021-05-14T13:44:39.637" v="3437" actId="14100"/>
          <ac:spMkLst>
            <pc:docMk/>
            <pc:sldMk cId="2072299718" sldId="262"/>
            <ac:spMk id="3" creationId="{B2081B62-613D-430B-A160-C5699C3B68A1}"/>
          </ac:spMkLst>
        </pc:spChg>
        <pc:graphicFrameChg chg="add mod">
          <ac:chgData name="Oosterhuis, Elise (Student)" userId="7541583d-4460-40b7-99c7-a548731496bc" providerId="ADAL" clId="{FAE43567-990D-4F80-883B-77AECCFA1595}" dt="2021-05-14T13:46:29.324" v="3456" actId="207"/>
          <ac:graphicFrameMkLst>
            <pc:docMk/>
            <pc:sldMk cId="2072299718" sldId="262"/>
            <ac:graphicFrameMk id="4" creationId="{6337837C-21E1-47F3-9F87-2CF4EB26CFDA}"/>
          </ac:graphicFrameMkLst>
        </pc:graphicFrameChg>
        <pc:graphicFrameChg chg="add mod">
          <ac:chgData name="Oosterhuis, Elise (Student)" userId="7541583d-4460-40b7-99c7-a548731496bc" providerId="ADAL" clId="{FAE43567-990D-4F80-883B-77AECCFA1595}" dt="2021-05-14T13:46:36.699" v="3459" actId="207"/>
          <ac:graphicFrameMkLst>
            <pc:docMk/>
            <pc:sldMk cId="2072299718" sldId="262"/>
            <ac:graphicFrameMk id="6" creationId="{E5D71618-A6CD-42EE-9D60-767593C1394D}"/>
          </ac:graphicFrameMkLst>
        </pc:graphicFrameChg>
        <pc:picChg chg="add del mod">
          <ac:chgData name="Oosterhuis, Elise (Student)" userId="7541583d-4460-40b7-99c7-a548731496bc" providerId="ADAL" clId="{FAE43567-990D-4F80-883B-77AECCFA1595}" dt="2021-05-14T13:39:54.164" v="3022" actId="478"/>
          <ac:picMkLst>
            <pc:docMk/>
            <pc:sldMk cId="2072299718" sldId="262"/>
            <ac:picMk id="4098" creationId="{8C3A9953-DA54-4033-920C-4BEAFF48527A}"/>
          </ac:picMkLst>
        </pc:picChg>
      </pc:sldChg>
      <pc:sldChg chg="modSp new del mod">
        <pc:chgData name="Oosterhuis, Elise (Student)" userId="7541583d-4460-40b7-99c7-a548731496bc" providerId="ADAL" clId="{FAE43567-990D-4F80-883B-77AECCFA1595}" dt="2021-05-20T22:28:25.744" v="5524" actId="2696"/>
        <pc:sldMkLst>
          <pc:docMk/>
          <pc:sldMk cId="1384206481" sldId="263"/>
        </pc:sldMkLst>
        <pc:spChg chg="mod">
          <ac:chgData name="Oosterhuis, Elise (Student)" userId="7541583d-4460-40b7-99c7-a548731496bc" providerId="ADAL" clId="{FAE43567-990D-4F80-883B-77AECCFA1595}" dt="2021-05-14T13:47:40.782" v="3479" actId="20577"/>
          <ac:spMkLst>
            <pc:docMk/>
            <pc:sldMk cId="1384206481" sldId="263"/>
            <ac:spMk id="2" creationId="{3F1D7938-70BE-48E3-BB9C-1D484F9EE684}"/>
          </ac:spMkLst>
        </pc:spChg>
        <pc:spChg chg="mod">
          <ac:chgData name="Oosterhuis, Elise (Student)" userId="7541583d-4460-40b7-99c7-a548731496bc" providerId="ADAL" clId="{FAE43567-990D-4F80-883B-77AECCFA1595}" dt="2021-05-14T13:49:45.706" v="3981" actId="20577"/>
          <ac:spMkLst>
            <pc:docMk/>
            <pc:sldMk cId="1384206481" sldId="263"/>
            <ac:spMk id="3" creationId="{6EAEE64B-8848-43D0-9BA0-13205942511F}"/>
          </ac:spMkLst>
        </pc:spChg>
      </pc:sldChg>
      <pc:sldChg chg="addSp delSp modSp new mod ord modTransition modClrScheme chgLayout">
        <pc:chgData name="Oosterhuis, Elise (Student)" userId="7541583d-4460-40b7-99c7-a548731496bc" providerId="ADAL" clId="{FAE43567-990D-4F80-883B-77AECCFA1595}" dt="2021-05-24T08:52:13.654" v="10161" actId="20577"/>
        <pc:sldMkLst>
          <pc:docMk/>
          <pc:sldMk cId="144142870" sldId="264"/>
        </pc:sldMkLst>
        <pc:spChg chg="del mod ord">
          <ac:chgData name="Oosterhuis, Elise (Student)" userId="7541583d-4460-40b7-99c7-a548731496bc" providerId="ADAL" clId="{FAE43567-990D-4F80-883B-77AECCFA1595}" dt="2021-05-23T09:19:26.805" v="10095" actId="478"/>
          <ac:spMkLst>
            <pc:docMk/>
            <pc:sldMk cId="144142870" sldId="264"/>
            <ac:spMk id="2" creationId="{6603A265-17C4-4B3F-8619-71CD21380328}"/>
          </ac:spMkLst>
        </pc:spChg>
        <pc:spChg chg="del mod">
          <ac:chgData name="Oosterhuis, Elise (Student)" userId="7541583d-4460-40b7-99c7-a548731496bc" providerId="ADAL" clId="{FAE43567-990D-4F80-883B-77AECCFA1595}" dt="2021-05-23T09:19:29.760" v="10096" actId="478"/>
          <ac:spMkLst>
            <pc:docMk/>
            <pc:sldMk cId="144142870" sldId="264"/>
            <ac:spMk id="3" creationId="{0B008D09-72C7-4ADB-82B8-6FE5F3E20CEE}"/>
          </ac:spMkLst>
        </pc:spChg>
        <pc:spChg chg="add del mod">
          <ac:chgData name="Oosterhuis, Elise (Student)" userId="7541583d-4460-40b7-99c7-a548731496bc" providerId="ADAL" clId="{FAE43567-990D-4F80-883B-77AECCFA1595}" dt="2021-05-23T09:21:26.296" v="10101" actId="14826"/>
          <ac:spMkLst>
            <pc:docMk/>
            <pc:sldMk cId="144142870" sldId="264"/>
            <ac:spMk id="6" creationId="{693313E6-C628-4C48-B260-897CCF7EE9FE}"/>
          </ac:spMkLst>
        </pc:spChg>
        <pc:spChg chg="add mod">
          <ac:chgData name="Oosterhuis, Elise (Student)" userId="7541583d-4460-40b7-99c7-a548731496bc" providerId="ADAL" clId="{FAE43567-990D-4F80-883B-77AECCFA1595}" dt="2021-05-22T15:27:58.648" v="8861"/>
          <ac:spMkLst>
            <pc:docMk/>
            <pc:sldMk cId="144142870" sldId="264"/>
            <ac:spMk id="7" creationId="{623DF2C9-D89D-479E-814E-CE0A364B0790}"/>
          </ac:spMkLst>
        </pc:spChg>
        <pc:spChg chg="add mod">
          <ac:chgData name="Oosterhuis, Elise (Student)" userId="7541583d-4460-40b7-99c7-a548731496bc" providerId="ADAL" clId="{FAE43567-990D-4F80-883B-77AECCFA1595}" dt="2021-05-24T08:52:13.654" v="10161" actId="20577"/>
          <ac:spMkLst>
            <pc:docMk/>
            <pc:sldMk cId="144142870" sldId="264"/>
            <ac:spMk id="8" creationId="{37A74788-6D21-4909-B95B-FADAB6EF28CF}"/>
          </ac:spMkLst>
        </pc:spChg>
        <pc:spChg chg="add del mod">
          <ac:chgData name="Oosterhuis, Elise (Student)" userId="7541583d-4460-40b7-99c7-a548731496bc" providerId="ADAL" clId="{FAE43567-990D-4F80-883B-77AECCFA1595}" dt="2021-05-23T09:19:33.576" v="10097" actId="478"/>
          <ac:spMkLst>
            <pc:docMk/>
            <pc:sldMk cId="144142870" sldId="264"/>
            <ac:spMk id="9" creationId="{BCB87EFF-C6BA-421D-87C1-176D8EB66A83}"/>
          </ac:spMkLst>
        </pc:spChg>
        <pc:spChg chg="add del mod">
          <ac:chgData name="Oosterhuis, Elise (Student)" userId="7541583d-4460-40b7-99c7-a548731496bc" providerId="ADAL" clId="{FAE43567-990D-4F80-883B-77AECCFA1595}" dt="2021-05-23T09:19:37.156" v="10098" actId="478"/>
          <ac:spMkLst>
            <pc:docMk/>
            <pc:sldMk cId="144142870" sldId="264"/>
            <ac:spMk id="11" creationId="{30DF41F0-CF1B-42E5-BEBC-DE863F11C984}"/>
          </ac:spMkLst>
        </pc:spChg>
        <pc:spChg chg="add del mod">
          <ac:chgData name="Oosterhuis, Elise (Student)" userId="7541583d-4460-40b7-99c7-a548731496bc" providerId="ADAL" clId="{FAE43567-990D-4F80-883B-77AECCFA1595}" dt="2021-05-23T09:22:03.476" v="10105" actId="478"/>
          <ac:spMkLst>
            <pc:docMk/>
            <pc:sldMk cId="144142870" sldId="264"/>
            <ac:spMk id="14" creationId="{07DBB65D-D972-4693-AFF9-96B897DB0950}"/>
          </ac:spMkLst>
        </pc:spChg>
        <pc:spChg chg="add del mod">
          <ac:chgData name="Oosterhuis, Elise (Student)" userId="7541583d-4460-40b7-99c7-a548731496bc" providerId="ADAL" clId="{FAE43567-990D-4F80-883B-77AECCFA1595}" dt="2021-05-23T09:23:42.399" v="10108" actId="478"/>
          <ac:spMkLst>
            <pc:docMk/>
            <pc:sldMk cId="144142870" sldId="264"/>
            <ac:spMk id="15" creationId="{2F5A5F32-B7B0-41AC-AFF7-19256CCCF043}"/>
          </ac:spMkLst>
        </pc:spChg>
        <pc:spChg chg="add mod">
          <ac:chgData name="Oosterhuis, Elise (Student)" userId="7541583d-4460-40b7-99c7-a548731496bc" providerId="ADAL" clId="{FAE43567-990D-4F80-883B-77AECCFA1595}" dt="2021-05-23T09:24:14.399" v="10113" actId="1076"/>
          <ac:spMkLst>
            <pc:docMk/>
            <pc:sldMk cId="144142870" sldId="264"/>
            <ac:spMk id="18" creationId="{8222AF8C-27B5-4AB8-B330-49FA68B8E83D}"/>
          </ac:spMkLst>
        </pc:spChg>
        <pc:spChg chg="add del mod">
          <ac:chgData name="Oosterhuis, Elise (Student)" userId="7541583d-4460-40b7-99c7-a548731496bc" providerId="ADAL" clId="{FAE43567-990D-4F80-883B-77AECCFA1595}" dt="2021-05-23T09:24:29.661" v="10115"/>
          <ac:spMkLst>
            <pc:docMk/>
            <pc:sldMk cId="144142870" sldId="264"/>
            <ac:spMk id="19" creationId="{33FBE47F-3FCE-4F92-AF5F-4D4F480812B7}"/>
          </ac:spMkLst>
        </pc:spChg>
        <pc:spChg chg="add del mod">
          <ac:chgData name="Oosterhuis, Elise (Student)" userId="7541583d-4460-40b7-99c7-a548731496bc" providerId="ADAL" clId="{FAE43567-990D-4F80-883B-77AECCFA1595}" dt="2021-05-23T09:24:29.661" v="10115"/>
          <ac:spMkLst>
            <pc:docMk/>
            <pc:sldMk cId="144142870" sldId="264"/>
            <ac:spMk id="20" creationId="{C7C571BC-B609-4556-8A02-078422235FCF}"/>
          </ac:spMkLst>
        </pc:spChg>
        <pc:picChg chg="add del mod">
          <ac:chgData name="Oosterhuis, Elise (Student)" userId="7541583d-4460-40b7-99c7-a548731496bc" providerId="ADAL" clId="{FAE43567-990D-4F80-883B-77AECCFA1595}" dt="2021-05-23T09:23:37.548" v="10107" actId="478"/>
          <ac:picMkLst>
            <pc:docMk/>
            <pc:sldMk cId="144142870" sldId="264"/>
            <ac:picMk id="5" creationId="{C744B192-2B90-4B66-965C-31C24F975791}"/>
          </ac:picMkLst>
        </pc:picChg>
        <pc:picChg chg="add del mod">
          <ac:chgData name="Oosterhuis, Elise (Student)" userId="7541583d-4460-40b7-99c7-a548731496bc" providerId="ADAL" clId="{FAE43567-990D-4F80-883B-77AECCFA1595}" dt="2021-05-23T09:22:03.476" v="10105" actId="478"/>
          <ac:picMkLst>
            <pc:docMk/>
            <pc:sldMk cId="144142870" sldId="264"/>
            <ac:picMk id="13" creationId="{9E89D771-947A-4259-9567-B8A8F00F0E90}"/>
          </ac:picMkLst>
        </pc:picChg>
        <pc:picChg chg="add mod">
          <ac:chgData name="Oosterhuis, Elise (Student)" userId="7541583d-4460-40b7-99c7-a548731496bc" providerId="ADAL" clId="{FAE43567-990D-4F80-883B-77AECCFA1595}" dt="2021-05-23T09:24:14.399" v="10113" actId="1076"/>
          <ac:picMkLst>
            <pc:docMk/>
            <pc:sldMk cId="144142870" sldId="264"/>
            <ac:picMk id="17" creationId="{8ECAE50B-0B26-4F8B-8EB0-7DB3756638D6}"/>
          </ac:picMkLst>
        </pc:picChg>
      </pc:sldChg>
      <pc:sldChg chg="addSp delSp modSp new del">
        <pc:chgData name="Oosterhuis, Elise (Student)" userId="7541583d-4460-40b7-99c7-a548731496bc" providerId="ADAL" clId="{FAE43567-990D-4F80-883B-77AECCFA1595}" dt="2021-05-20T21:16:27.668" v="4251" actId="2696"/>
        <pc:sldMkLst>
          <pc:docMk/>
          <pc:sldMk cId="3024681907" sldId="265"/>
        </pc:sldMkLst>
        <pc:spChg chg="del">
          <ac:chgData name="Oosterhuis, Elise (Student)" userId="7541583d-4460-40b7-99c7-a548731496bc" providerId="ADAL" clId="{FAE43567-990D-4F80-883B-77AECCFA1595}" dt="2021-05-20T21:14:42.925" v="4095"/>
          <ac:spMkLst>
            <pc:docMk/>
            <pc:sldMk cId="3024681907" sldId="265"/>
            <ac:spMk id="2" creationId="{E7F7DF38-FE17-4FBD-A87E-54E744EA42D3}"/>
          </ac:spMkLst>
        </pc:spChg>
        <pc:spChg chg="del">
          <ac:chgData name="Oosterhuis, Elise (Student)" userId="7541583d-4460-40b7-99c7-a548731496bc" providerId="ADAL" clId="{FAE43567-990D-4F80-883B-77AECCFA1595}" dt="2021-05-20T21:14:42.925" v="4095"/>
          <ac:spMkLst>
            <pc:docMk/>
            <pc:sldMk cId="3024681907" sldId="265"/>
            <ac:spMk id="3" creationId="{E520E42B-9A59-4FD4-A5B0-5AFA252239D4}"/>
          </ac:spMkLst>
        </pc:spChg>
        <pc:spChg chg="add mod">
          <ac:chgData name="Oosterhuis, Elise (Student)" userId="7541583d-4460-40b7-99c7-a548731496bc" providerId="ADAL" clId="{FAE43567-990D-4F80-883B-77AECCFA1595}" dt="2021-05-20T21:14:42.925" v="4095"/>
          <ac:spMkLst>
            <pc:docMk/>
            <pc:sldMk cId="3024681907" sldId="265"/>
            <ac:spMk id="4" creationId="{AD936566-FBB6-4BBF-BE28-E60717C0026E}"/>
          </ac:spMkLst>
        </pc:spChg>
      </pc:sldChg>
      <pc:sldChg chg="addSp delSp modSp new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1479222435" sldId="266"/>
        </pc:sldMkLst>
        <pc:spChg chg="mod">
          <ac:chgData name="Oosterhuis, Elise (Student)" userId="7541583d-4460-40b7-99c7-a548731496bc" providerId="ADAL" clId="{FAE43567-990D-4F80-883B-77AECCFA1595}" dt="2021-05-21T11:24:43.689" v="7140" actId="1076"/>
          <ac:spMkLst>
            <pc:docMk/>
            <pc:sldMk cId="1479222435" sldId="266"/>
            <ac:spMk id="2" creationId="{2C685F7D-04F8-4C3A-88A8-7865D7FBDAB0}"/>
          </ac:spMkLst>
        </pc:spChg>
        <pc:spChg chg="mod">
          <ac:chgData name="Oosterhuis, Elise (Student)" userId="7541583d-4460-40b7-99c7-a548731496bc" providerId="ADAL" clId="{FAE43567-990D-4F80-883B-77AECCFA1595}" dt="2021-05-22T09:23:37.172" v="7668" actId="20577"/>
          <ac:spMkLst>
            <pc:docMk/>
            <pc:sldMk cId="1479222435" sldId="266"/>
            <ac:spMk id="3" creationId="{5858C552-28B7-4FFB-84C8-0524A93FB74B}"/>
          </ac:spMkLst>
        </pc:spChg>
        <pc:spChg chg="add del mod">
          <ac:chgData name="Oosterhuis, Elise (Student)" userId="7541583d-4460-40b7-99c7-a548731496bc" providerId="ADAL" clId="{FAE43567-990D-4F80-883B-77AECCFA1595}" dt="2021-05-21T11:14:01.331" v="7039" actId="478"/>
          <ac:spMkLst>
            <pc:docMk/>
            <pc:sldMk cId="1479222435" sldId="266"/>
            <ac:spMk id="4" creationId="{ECBC0DA7-9E5A-4B5E-8CAF-523808D02B20}"/>
          </ac:spMkLst>
        </pc:spChg>
        <pc:spChg chg="add mod">
          <ac:chgData name="Oosterhuis, Elise (Student)" userId="7541583d-4460-40b7-99c7-a548731496bc" providerId="ADAL" clId="{FAE43567-990D-4F80-883B-77AECCFA1595}" dt="2021-05-21T11:23:55.799" v="7130" actId="1076"/>
          <ac:spMkLst>
            <pc:docMk/>
            <pc:sldMk cId="1479222435" sldId="266"/>
            <ac:spMk id="7" creationId="{C89B8C86-DFCE-4F6B-B796-DC32FBE6CE08}"/>
          </ac:spMkLst>
        </pc:spChg>
        <pc:spChg chg="add mod">
          <ac:chgData name="Oosterhuis, Elise (Student)" userId="7541583d-4460-40b7-99c7-a548731496bc" providerId="ADAL" clId="{FAE43567-990D-4F80-883B-77AECCFA1595}" dt="2021-05-21T11:17:38.534" v="7098" actId="404"/>
          <ac:spMkLst>
            <pc:docMk/>
            <pc:sldMk cId="1479222435" sldId="266"/>
            <ac:spMk id="10" creationId="{66E8C13D-D3F5-434B-935A-28B5637D79B0}"/>
          </ac:spMkLst>
        </pc:spChg>
        <pc:spChg chg="add del mod">
          <ac:chgData name="Oosterhuis, Elise (Student)" userId="7541583d-4460-40b7-99c7-a548731496bc" providerId="ADAL" clId="{FAE43567-990D-4F80-883B-77AECCFA1595}" dt="2021-05-21T11:20:22.686" v="7102" actId="478"/>
          <ac:spMkLst>
            <pc:docMk/>
            <pc:sldMk cId="1479222435" sldId="266"/>
            <ac:spMk id="14" creationId="{672A7DBF-9AD3-4917-B5B7-2870A5F714D2}"/>
          </ac:spMkLst>
        </pc:spChg>
        <pc:spChg chg="add mod">
          <ac:chgData name="Oosterhuis, Elise (Student)" userId="7541583d-4460-40b7-99c7-a548731496bc" providerId="ADAL" clId="{FAE43567-990D-4F80-883B-77AECCFA1595}" dt="2021-05-21T11:24:54.680" v="7143" actId="1076"/>
          <ac:spMkLst>
            <pc:docMk/>
            <pc:sldMk cId="1479222435" sldId="266"/>
            <ac:spMk id="17" creationId="{30B8586C-9148-4749-B766-19614892A9CE}"/>
          </ac:spMkLst>
        </pc:spChg>
        <pc:spChg chg="add mod">
          <ac:chgData name="Oosterhuis, Elise (Student)" userId="7541583d-4460-40b7-99c7-a548731496bc" providerId="ADAL" clId="{FAE43567-990D-4F80-883B-77AECCFA1595}" dt="2021-05-21T11:24:35.373" v="7139" actId="208"/>
          <ac:spMkLst>
            <pc:docMk/>
            <pc:sldMk cId="1479222435" sldId="266"/>
            <ac:spMk id="18" creationId="{6441FAAB-AC96-4ABA-BBAE-D9DB78EDDD5B}"/>
          </ac:spMkLst>
        </pc:spChg>
        <pc:spChg chg="add mod">
          <ac:chgData name="Oosterhuis, Elise (Student)" userId="7541583d-4460-40b7-99c7-a548731496bc" providerId="ADAL" clId="{FAE43567-990D-4F80-883B-77AECCFA1595}" dt="2021-05-21T11:28:32.936" v="7646" actId="1076"/>
          <ac:spMkLst>
            <pc:docMk/>
            <pc:sldMk cId="1479222435" sldId="266"/>
            <ac:spMk id="19" creationId="{1302843D-AB36-40F0-8D73-F3F6DCB0B38B}"/>
          </ac:spMkLst>
        </pc:spChg>
        <pc:grpChg chg="add del mod">
          <ac:chgData name="Oosterhuis, Elise (Student)" userId="7541583d-4460-40b7-99c7-a548731496bc" providerId="ADAL" clId="{FAE43567-990D-4F80-883B-77AECCFA1595}" dt="2021-05-21T11:21:32.508" v="7103" actId="478"/>
          <ac:grpSpMkLst>
            <pc:docMk/>
            <pc:sldMk cId="1479222435" sldId="266"/>
            <ac:grpSpMk id="11" creationId="{2F306827-A891-47FB-8176-875DC8C31896}"/>
          </ac:grpSpMkLst>
        </pc:grpChg>
        <pc:picChg chg="add mod">
          <ac:chgData name="Oosterhuis, Elise (Student)" userId="7541583d-4460-40b7-99c7-a548731496bc" providerId="ADAL" clId="{FAE43567-990D-4F80-883B-77AECCFA1595}" dt="2021-05-21T11:23:38.627" v="7119" actId="1076"/>
          <ac:picMkLst>
            <pc:docMk/>
            <pc:sldMk cId="1479222435" sldId="266"/>
            <ac:picMk id="6" creationId="{2BAA515A-AD60-4907-AC4A-E82884100CAB}"/>
          </ac:picMkLst>
        </pc:picChg>
        <pc:picChg chg="add mod">
          <ac:chgData name="Oosterhuis, Elise (Student)" userId="7541583d-4460-40b7-99c7-a548731496bc" providerId="ADAL" clId="{FAE43567-990D-4F80-883B-77AECCFA1595}" dt="2021-05-21T11:16:55.998" v="7089" actId="164"/>
          <ac:picMkLst>
            <pc:docMk/>
            <pc:sldMk cId="1479222435" sldId="266"/>
            <ac:picMk id="9" creationId="{B8FD33E5-6D84-4BC9-B00A-5D8C48CC0F06}"/>
          </ac:picMkLst>
        </pc:picChg>
        <pc:picChg chg="add del mod">
          <ac:chgData name="Oosterhuis, Elise (Student)" userId="7541583d-4460-40b7-99c7-a548731496bc" providerId="ADAL" clId="{FAE43567-990D-4F80-883B-77AECCFA1595}" dt="2021-05-21T11:20:22.686" v="7102" actId="478"/>
          <ac:picMkLst>
            <pc:docMk/>
            <pc:sldMk cId="1479222435" sldId="266"/>
            <ac:picMk id="13" creationId="{2D16B841-1AEE-44D6-AC2B-47A63DACDA27}"/>
          </ac:picMkLst>
        </pc:picChg>
        <pc:picChg chg="add mod">
          <ac:chgData name="Oosterhuis, Elise (Student)" userId="7541583d-4460-40b7-99c7-a548731496bc" providerId="ADAL" clId="{FAE43567-990D-4F80-883B-77AECCFA1595}" dt="2021-05-21T11:24:52.048" v="7142" actId="1076"/>
          <ac:picMkLst>
            <pc:docMk/>
            <pc:sldMk cId="1479222435" sldId="266"/>
            <ac:picMk id="16" creationId="{86FC4BCA-0140-4909-B534-62EE224FA891}"/>
          </ac:picMkLst>
        </pc:picChg>
      </pc:sldChg>
      <pc:sldChg chg="addSp delSp modSp new mod modTransition modClrScheme chgLayout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3365345" sldId="267"/>
        </pc:sldMkLst>
        <pc:spChg chg="mod ord">
          <ac:chgData name="Oosterhuis, Elise (Student)" userId="7541583d-4460-40b7-99c7-a548731496bc" providerId="ADAL" clId="{FAE43567-990D-4F80-883B-77AECCFA1595}" dt="2021-05-22T13:11:20.820" v="8434" actId="26606"/>
          <ac:spMkLst>
            <pc:docMk/>
            <pc:sldMk cId="3365345" sldId="267"/>
            <ac:spMk id="2" creationId="{1DB1D127-43B0-459B-964E-53EFEED1C749}"/>
          </ac:spMkLst>
        </pc:spChg>
        <pc:spChg chg="del">
          <ac:chgData name="Oosterhuis, Elise (Student)" userId="7541583d-4460-40b7-99c7-a548731496bc" providerId="ADAL" clId="{FAE43567-990D-4F80-883B-77AECCFA1595}" dt="2021-05-20T21:18:16.104" v="4391" actId="931"/>
          <ac:spMkLst>
            <pc:docMk/>
            <pc:sldMk cId="3365345" sldId="267"/>
            <ac:spMk id="3" creationId="{D4643877-B3C7-4E53-A77E-3F592382FD9C}"/>
          </ac:spMkLst>
        </pc:spChg>
        <pc:spChg chg="add del mod">
          <ac:chgData name="Oosterhuis, Elise (Student)" userId="7541583d-4460-40b7-99c7-a548731496bc" providerId="ADAL" clId="{FAE43567-990D-4F80-883B-77AECCFA1595}" dt="2021-05-22T14:11:04.635" v="8522" actId="20577"/>
          <ac:spMkLst>
            <pc:docMk/>
            <pc:sldMk cId="3365345" sldId="267"/>
            <ac:spMk id="7" creationId="{E3841B17-0972-4C75-8B37-3D2E8698081F}"/>
          </ac:spMkLst>
        </pc:spChg>
        <pc:graphicFrameChg chg="add del mod">
          <ac:chgData name="Oosterhuis, Elise (Student)" userId="7541583d-4460-40b7-99c7-a548731496bc" providerId="ADAL" clId="{FAE43567-990D-4F80-883B-77AECCFA1595}" dt="2021-05-22T11:58:50.253" v="8401" actId="478"/>
          <ac:graphicFrameMkLst>
            <pc:docMk/>
            <pc:sldMk cId="3365345" sldId="267"/>
            <ac:graphicFrameMk id="3" creationId="{92ADFF82-8791-484D-8D58-7481C42EB489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2:00:02.256" v="8404" actId="478"/>
          <ac:graphicFrameMkLst>
            <pc:docMk/>
            <pc:sldMk cId="3365345" sldId="267"/>
            <ac:graphicFrameMk id="4" creationId="{B797F61F-E4FA-4BF9-AFC4-138CE3B1FEB3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3:11:10.050" v="8430" actId="478"/>
          <ac:graphicFrameMkLst>
            <pc:docMk/>
            <pc:sldMk cId="3365345" sldId="267"/>
            <ac:graphicFrameMk id="5" creationId="{F34B3030-0071-4D1C-9099-4D96EF0149EC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0T21:20:20.632" v="4412"/>
          <ac:graphicFrameMkLst>
            <pc:docMk/>
            <pc:sldMk cId="3365345" sldId="267"/>
            <ac:graphicFrameMk id="8" creationId="{E456DBEF-519E-4747-8944-9F628E088B89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0T21:20:20.005" v="4411"/>
          <ac:graphicFrameMkLst>
            <pc:docMk/>
            <pc:sldMk cId="3365345" sldId="267"/>
            <ac:graphicFrameMk id="9" creationId="{9B31BAE6-E73F-4DBA-8798-70A06D3AB8BD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1:58:01.172" v="8395" actId="478"/>
          <ac:graphicFrameMkLst>
            <pc:docMk/>
            <pc:sldMk cId="3365345" sldId="267"/>
            <ac:graphicFrameMk id="10" creationId="{61C4AB09-CF70-452C-8A5F-5ADDD2FAE176}"/>
          </ac:graphicFrameMkLst>
        </pc:graphicFrameChg>
        <pc:picChg chg="add del mod">
          <ac:chgData name="Oosterhuis, Elise (Student)" userId="7541583d-4460-40b7-99c7-a548731496bc" providerId="ADAL" clId="{FAE43567-990D-4F80-883B-77AECCFA1595}" dt="2021-05-20T21:18:18.603" v="4392" actId="478"/>
          <ac:picMkLst>
            <pc:docMk/>
            <pc:sldMk cId="3365345" sldId="267"/>
            <ac:picMk id="5" creationId="{501A1B1D-F6A1-4579-9802-F0F0538C661D}"/>
          </ac:picMkLst>
        </pc:picChg>
        <pc:picChg chg="add mod">
          <ac:chgData name="Oosterhuis, Elise (Student)" userId="7541583d-4460-40b7-99c7-a548731496bc" providerId="ADAL" clId="{FAE43567-990D-4F80-883B-77AECCFA1595}" dt="2021-05-22T13:11:26.570" v="8437" actId="1076"/>
          <ac:picMkLst>
            <pc:docMk/>
            <pc:sldMk cId="3365345" sldId="267"/>
            <ac:picMk id="8" creationId="{9EB118B1-0D3D-4EC3-8057-33ABC4C997C5}"/>
          </ac:picMkLst>
        </pc:picChg>
      </pc:sldChg>
      <pc:sldChg chg="addSp delSp modSp new mo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3413709737" sldId="268"/>
        </pc:sldMkLst>
        <pc:spChg chg="mod">
          <ac:chgData name="Oosterhuis, Elise (Student)" userId="7541583d-4460-40b7-99c7-a548731496bc" providerId="ADAL" clId="{FAE43567-990D-4F80-883B-77AECCFA1595}" dt="2021-05-22T14:14:32.831" v="8523" actId="207"/>
          <ac:spMkLst>
            <pc:docMk/>
            <pc:sldMk cId="3413709737" sldId="268"/>
            <ac:spMk id="2" creationId="{9AE82EAA-0018-4F65-A576-CAB188F9FD56}"/>
          </ac:spMkLst>
        </pc:spChg>
        <pc:spChg chg="add mod">
          <ac:chgData name="Oosterhuis, Elise (Student)" userId="7541583d-4460-40b7-99c7-a548731496bc" providerId="ADAL" clId="{FAE43567-990D-4F80-883B-77AECCFA1595}" dt="2021-05-22T13:12:18.313" v="8447" actId="208"/>
          <ac:spMkLst>
            <pc:docMk/>
            <pc:sldMk cId="3413709737" sldId="268"/>
            <ac:spMk id="9" creationId="{966A2283-6BD5-4E0E-9D16-0D7937A4345D}"/>
          </ac:spMkLst>
        </pc:spChg>
        <pc:graphicFrameChg chg="add del mod">
          <ac:chgData name="Oosterhuis, Elise (Student)" userId="7541583d-4460-40b7-99c7-a548731496bc" providerId="ADAL" clId="{FAE43567-990D-4F80-883B-77AECCFA1595}" dt="2021-05-22T12:00:45.630" v="8408" actId="478"/>
          <ac:graphicFrameMkLst>
            <pc:docMk/>
            <pc:sldMk cId="3413709737" sldId="268"/>
            <ac:graphicFrameMk id="3" creationId="{C13AF4D4-D1D7-4335-A913-A404C5CBCA4B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2:04:00.112" v="8413" actId="478"/>
          <ac:graphicFrameMkLst>
            <pc:docMk/>
            <pc:sldMk cId="3413709737" sldId="268"/>
            <ac:graphicFrameMk id="4" creationId="{B6912FEA-6575-4846-90B7-B3317CD4BC86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2:04:11.413" v="8419" actId="478"/>
          <ac:graphicFrameMkLst>
            <pc:docMk/>
            <pc:sldMk cId="3413709737" sldId="268"/>
            <ac:graphicFrameMk id="5" creationId="{2EDB8AF2-672F-40C1-951C-87405EDACF1F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2:07:21.439" v="8423" actId="478"/>
          <ac:graphicFrameMkLst>
            <pc:docMk/>
            <pc:sldMk cId="3413709737" sldId="268"/>
            <ac:graphicFrameMk id="6" creationId="{4646F579-6EEB-4FFF-A684-1F5EDEE0052E}"/>
          </ac:graphicFrameMkLst>
        </pc:graphicFrameChg>
        <pc:picChg chg="add mod">
          <ac:chgData name="Oosterhuis, Elise (Student)" userId="7541583d-4460-40b7-99c7-a548731496bc" providerId="ADAL" clId="{FAE43567-990D-4F80-883B-77AECCFA1595}" dt="2021-05-22T13:12:03.590" v="8443" actId="1076"/>
          <ac:picMkLst>
            <pc:docMk/>
            <pc:sldMk cId="3413709737" sldId="268"/>
            <ac:picMk id="8" creationId="{3CFBD709-1C87-468E-B99E-251950BA5F16}"/>
          </ac:picMkLst>
        </pc:picChg>
      </pc:sldChg>
      <pc:sldChg chg="addSp delSp modSp new mod modTransition">
        <pc:chgData name="Oosterhuis, Elise (Student)" userId="7541583d-4460-40b7-99c7-a548731496bc" providerId="ADAL" clId="{FAE43567-990D-4F80-883B-77AECCFA1595}" dt="2021-05-23T09:51:06.351" v="10116"/>
        <pc:sldMkLst>
          <pc:docMk/>
          <pc:sldMk cId="2553975152" sldId="269"/>
        </pc:sldMkLst>
        <pc:spChg chg="mod">
          <ac:chgData name="Oosterhuis, Elise (Student)" userId="7541583d-4460-40b7-99c7-a548731496bc" providerId="ADAL" clId="{FAE43567-990D-4F80-883B-77AECCFA1595}" dt="2021-05-20T21:30:51.160" v="4763" actId="20577"/>
          <ac:spMkLst>
            <pc:docMk/>
            <pc:sldMk cId="2553975152" sldId="269"/>
            <ac:spMk id="2" creationId="{A8FD5436-B69F-4098-BEF5-6149B4474E34}"/>
          </ac:spMkLst>
        </pc:spChg>
        <pc:spChg chg="del">
          <ac:chgData name="Oosterhuis, Elise (Student)" userId="7541583d-4460-40b7-99c7-a548731496bc" providerId="ADAL" clId="{FAE43567-990D-4F80-883B-77AECCFA1595}" dt="2021-05-20T21:30:54.162" v="4764" actId="478"/>
          <ac:spMkLst>
            <pc:docMk/>
            <pc:sldMk cId="2553975152" sldId="269"/>
            <ac:spMk id="3" creationId="{E64B4B89-DCEB-42E5-A911-FB83C4D74FF6}"/>
          </ac:spMkLst>
        </pc:spChg>
        <pc:graphicFrameChg chg="add del mod">
          <ac:chgData name="Oosterhuis, Elise (Student)" userId="7541583d-4460-40b7-99c7-a548731496bc" providerId="ADAL" clId="{FAE43567-990D-4F80-883B-77AECCFA1595}" dt="2021-05-22T13:16:35.894" v="8448" actId="478"/>
          <ac:graphicFrameMkLst>
            <pc:docMk/>
            <pc:sldMk cId="2553975152" sldId="269"/>
            <ac:graphicFrameMk id="4" creationId="{000A2CFA-EAF1-438E-8475-B3B241C59D50}"/>
          </ac:graphicFrameMkLst>
        </pc:graphicFrameChg>
        <pc:picChg chg="add mod">
          <ac:chgData name="Oosterhuis, Elise (Student)" userId="7541583d-4460-40b7-99c7-a548731496bc" providerId="ADAL" clId="{FAE43567-990D-4F80-883B-77AECCFA1595}" dt="2021-05-22T13:16:45.410" v="8451" actId="27614"/>
          <ac:picMkLst>
            <pc:docMk/>
            <pc:sldMk cId="2553975152" sldId="269"/>
            <ac:picMk id="5" creationId="{CFA8DF6F-A53D-48D8-83B9-C955244391A0}"/>
          </ac:picMkLst>
        </pc:picChg>
      </pc:sldChg>
      <pc:sldChg chg="addSp delSp modSp new mod modTransition modClrScheme chgLayout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2798745840" sldId="270"/>
        </pc:sldMkLst>
        <pc:spChg chg="mod ord">
          <ac:chgData name="Oosterhuis, Elise (Student)" userId="7541583d-4460-40b7-99c7-a548731496bc" providerId="ADAL" clId="{FAE43567-990D-4F80-883B-77AECCFA1595}" dt="2021-05-22T15:31:06.253" v="8984" actId="26606"/>
          <ac:spMkLst>
            <pc:docMk/>
            <pc:sldMk cId="2798745840" sldId="270"/>
            <ac:spMk id="2" creationId="{8DD2591C-F06D-40E1-903E-B8BD54535337}"/>
          </ac:spMkLst>
        </pc:spChg>
        <pc:spChg chg="del mod">
          <ac:chgData name="Oosterhuis, Elise (Student)" userId="7541583d-4460-40b7-99c7-a548731496bc" providerId="ADAL" clId="{FAE43567-990D-4F80-883B-77AECCFA1595}" dt="2021-05-22T14:45:42.048" v="8735" actId="478"/>
          <ac:spMkLst>
            <pc:docMk/>
            <pc:sldMk cId="2798745840" sldId="270"/>
            <ac:spMk id="3" creationId="{E4BEF808-E2BC-443A-858B-3B0ED8E9440E}"/>
          </ac:spMkLst>
        </pc:spChg>
        <pc:spChg chg="add del mod">
          <ac:chgData name="Oosterhuis, Elise (Student)" userId="7541583d-4460-40b7-99c7-a548731496bc" providerId="ADAL" clId="{FAE43567-990D-4F80-883B-77AECCFA1595}" dt="2021-05-22T14:45:47.710" v="8736" actId="931"/>
          <ac:spMkLst>
            <pc:docMk/>
            <pc:sldMk cId="2798745840" sldId="270"/>
            <ac:spMk id="6" creationId="{9788F772-1705-4AAE-B48B-93920057144E}"/>
          </ac:spMkLst>
        </pc:spChg>
        <pc:spChg chg="add mod topLvl">
          <ac:chgData name="Oosterhuis, Elise (Student)" userId="7541583d-4460-40b7-99c7-a548731496bc" providerId="ADAL" clId="{FAE43567-990D-4F80-883B-77AECCFA1595}" dt="2021-05-22T15:14:46.679" v="8845" actId="2085"/>
          <ac:spMkLst>
            <pc:docMk/>
            <pc:sldMk cId="2798745840" sldId="270"/>
            <ac:spMk id="9" creationId="{EEEDFE95-AEC5-4C11-A6CE-97990C5E17DB}"/>
          </ac:spMkLst>
        </pc:spChg>
        <pc:spChg chg="add mod topLvl">
          <ac:chgData name="Oosterhuis, Elise (Student)" userId="7541583d-4460-40b7-99c7-a548731496bc" providerId="ADAL" clId="{FAE43567-990D-4F80-883B-77AECCFA1595}" dt="2021-05-22T15:14:46.679" v="8845" actId="2085"/>
          <ac:spMkLst>
            <pc:docMk/>
            <pc:sldMk cId="2798745840" sldId="270"/>
            <ac:spMk id="10" creationId="{9A39D834-8E00-4FB8-A2D8-873DA4E7C05C}"/>
          </ac:spMkLst>
        </pc:spChg>
        <pc:spChg chg="add mod topLvl">
          <ac:chgData name="Oosterhuis, Elise (Student)" userId="7541583d-4460-40b7-99c7-a548731496bc" providerId="ADAL" clId="{FAE43567-990D-4F80-883B-77AECCFA1595}" dt="2021-05-22T15:14:46.679" v="8845" actId="2085"/>
          <ac:spMkLst>
            <pc:docMk/>
            <pc:sldMk cId="2798745840" sldId="270"/>
            <ac:spMk id="12" creationId="{7B71E2D5-6E39-4DF9-879C-3A233F609F5A}"/>
          </ac:spMkLst>
        </pc:spChg>
        <pc:spChg chg="add mod topLvl">
          <ac:chgData name="Oosterhuis, Elise (Student)" userId="7541583d-4460-40b7-99c7-a548731496bc" providerId="ADAL" clId="{FAE43567-990D-4F80-883B-77AECCFA1595}" dt="2021-05-22T15:14:46.679" v="8845" actId="2085"/>
          <ac:spMkLst>
            <pc:docMk/>
            <pc:sldMk cId="2798745840" sldId="270"/>
            <ac:spMk id="13" creationId="{5586DF5F-05DE-4BE2-AA97-6C410604F125}"/>
          </ac:spMkLst>
        </pc:spChg>
        <pc:spChg chg="add mod topLvl">
          <ac:chgData name="Oosterhuis, Elise (Student)" userId="7541583d-4460-40b7-99c7-a548731496bc" providerId="ADAL" clId="{FAE43567-990D-4F80-883B-77AECCFA1595}" dt="2021-05-22T15:14:46.679" v="8845" actId="2085"/>
          <ac:spMkLst>
            <pc:docMk/>
            <pc:sldMk cId="2798745840" sldId="270"/>
            <ac:spMk id="14" creationId="{F7481C4F-58B0-4CC7-9F2C-969148189B05}"/>
          </ac:spMkLst>
        </pc:spChg>
        <pc:spChg chg="add mod topLvl">
          <ac:chgData name="Oosterhuis, Elise (Student)" userId="7541583d-4460-40b7-99c7-a548731496bc" providerId="ADAL" clId="{FAE43567-990D-4F80-883B-77AECCFA1595}" dt="2021-05-22T15:14:46.679" v="8845" actId="2085"/>
          <ac:spMkLst>
            <pc:docMk/>
            <pc:sldMk cId="2798745840" sldId="270"/>
            <ac:spMk id="15" creationId="{53FDE2CC-4E6C-45D6-9981-15E9C37F229C}"/>
          </ac:spMkLst>
        </pc:spChg>
        <pc:spChg chg="add del mod">
          <ac:chgData name="Oosterhuis, Elise (Student)" userId="7541583d-4460-40b7-99c7-a548731496bc" providerId="ADAL" clId="{FAE43567-990D-4F80-883B-77AECCFA1595}" dt="2021-05-22T15:31:23.508" v="8990"/>
          <ac:spMkLst>
            <pc:docMk/>
            <pc:sldMk cId="2798745840" sldId="270"/>
            <ac:spMk id="19" creationId="{1613680C-4527-4079-B5F0-9AB24211324E}"/>
          </ac:spMkLst>
        </pc:spChg>
        <pc:spChg chg="add del mod">
          <ac:chgData name="Oosterhuis, Elise (Student)" userId="7541583d-4460-40b7-99c7-a548731496bc" providerId="ADAL" clId="{FAE43567-990D-4F80-883B-77AECCFA1595}" dt="2021-05-22T15:14:14.690" v="8839" actId="478"/>
          <ac:spMkLst>
            <pc:docMk/>
            <pc:sldMk cId="2798745840" sldId="270"/>
            <ac:spMk id="20" creationId="{CD1169E7-A3E1-4FE9-8EA3-62D82785192F}"/>
          </ac:spMkLst>
        </pc:spChg>
        <pc:spChg chg="add mod">
          <ac:chgData name="Oosterhuis, Elise (Student)" userId="7541583d-4460-40b7-99c7-a548731496bc" providerId="ADAL" clId="{FAE43567-990D-4F80-883B-77AECCFA1595}" dt="2021-05-22T15:33:55.812" v="9157" actId="5793"/>
          <ac:spMkLst>
            <pc:docMk/>
            <pc:sldMk cId="2798745840" sldId="270"/>
            <ac:spMk id="21" creationId="{FC26D90E-2DA6-48DA-9CD1-ADE3DBFD0E4E}"/>
          </ac:spMkLst>
        </pc:spChg>
        <pc:grpChg chg="add del mod">
          <ac:chgData name="Oosterhuis, Elise (Student)" userId="7541583d-4460-40b7-99c7-a548731496bc" providerId="ADAL" clId="{FAE43567-990D-4F80-883B-77AECCFA1595}" dt="2021-05-22T14:49:31.673" v="8810" actId="165"/>
          <ac:grpSpMkLst>
            <pc:docMk/>
            <pc:sldMk cId="2798745840" sldId="270"/>
            <ac:grpSpMk id="16" creationId="{E6E3BFE7-3E4E-4DC0-8493-E6233C674337}"/>
          </ac:grpSpMkLst>
        </pc:grpChg>
        <pc:grpChg chg="add del mod">
          <ac:chgData name="Oosterhuis, Elise (Student)" userId="7541583d-4460-40b7-99c7-a548731496bc" providerId="ADAL" clId="{FAE43567-990D-4F80-883B-77AECCFA1595}" dt="2021-05-22T14:49:40.562" v="8812" actId="165"/>
          <ac:grpSpMkLst>
            <pc:docMk/>
            <pc:sldMk cId="2798745840" sldId="270"/>
            <ac:grpSpMk id="17" creationId="{46666713-44DF-44F6-8CCC-D2CD76618326}"/>
          </ac:grpSpMkLst>
        </pc:grpChg>
        <pc:grpChg chg="add del mod">
          <ac:chgData name="Oosterhuis, Elise (Student)" userId="7541583d-4460-40b7-99c7-a548731496bc" providerId="ADAL" clId="{FAE43567-990D-4F80-883B-77AECCFA1595}" dt="2021-05-22T15:30:13.682" v="8980" actId="478"/>
          <ac:grpSpMkLst>
            <pc:docMk/>
            <pc:sldMk cId="2798745840" sldId="270"/>
            <ac:grpSpMk id="18" creationId="{F85E5ACC-6E47-4610-ABD3-F290F4BF25A1}"/>
          </ac:grpSpMkLst>
        </pc:grpChg>
        <pc:graphicFrameChg chg="add del mod">
          <ac:chgData name="Oosterhuis, Elise (Student)" userId="7541583d-4460-40b7-99c7-a548731496bc" providerId="ADAL" clId="{FAE43567-990D-4F80-883B-77AECCFA1595}" dt="2021-05-20T21:42:20.108" v="5107"/>
          <ac:graphicFrameMkLst>
            <pc:docMk/>
            <pc:sldMk cId="2798745840" sldId="270"/>
            <ac:graphicFrameMk id="4" creationId="{F4FEBCAB-CCCD-4A8C-86E8-A16FF93CD6CD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4:45:38.685" v="8734" actId="478"/>
          <ac:graphicFrameMkLst>
            <pc:docMk/>
            <pc:sldMk cId="2798745840" sldId="270"/>
            <ac:graphicFrameMk id="5" creationId="{F595E1D9-3B88-48E0-8E17-5BC0E8D502EA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32:14.725" v="9039" actId="478"/>
          <ac:graphicFrameMkLst>
            <pc:docMk/>
            <pc:sldMk cId="2798745840" sldId="270"/>
            <ac:graphicFrameMk id="22" creationId="{854A0DCE-31A5-4473-A997-3A22AE05F5AE}"/>
          </ac:graphicFrameMkLst>
        </pc:graphicFrameChg>
        <pc:picChg chg="add del mod">
          <ac:chgData name="Oosterhuis, Elise (Student)" userId="7541583d-4460-40b7-99c7-a548731496bc" providerId="ADAL" clId="{FAE43567-990D-4F80-883B-77AECCFA1595}" dt="2021-05-22T15:31:16.410" v="8989" actId="14100"/>
          <ac:picMkLst>
            <pc:docMk/>
            <pc:sldMk cId="2798745840" sldId="270"/>
            <ac:picMk id="8" creationId="{71940CA1-D6D8-42FC-8568-368BEBF9B710}"/>
          </ac:picMkLst>
        </pc:picChg>
        <pc:picChg chg="add del mod">
          <ac:chgData name="Oosterhuis, Elise (Student)" userId="7541583d-4460-40b7-99c7-a548731496bc" providerId="ADAL" clId="{FAE43567-990D-4F80-883B-77AECCFA1595}" dt="2021-05-22T14:47:33.190" v="8763"/>
          <ac:picMkLst>
            <pc:docMk/>
            <pc:sldMk cId="2798745840" sldId="270"/>
            <ac:picMk id="11" creationId="{EE5B2EAD-79CD-4B8F-9F00-D99BBD6FD250}"/>
          </ac:picMkLst>
        </pc:picChg>
      </pc:sldChg>
      <pc:sldChg chg="addSp delSp modSp add mod modTransition modClrScheme chgLayout">
        <pc:chgData name="Oosterhuis, Elise (Student)" userId="7541583d-4460-40b7-99c7-a548731496bc" providerId="ADAL" clId="{FAE43567-990D-4F80-883B-77AECCFA1595}" dt="2021-05-23T09:51:06.351" v="10116"/>
        <pc:sldMkLst>
          <pc:docMk/>
          <pc:sldMk cId="3744409023" sldId="271"/>
        </pc:sldMkLst>
        <pc:spChg chg="mod ord">
          <ac:chgData name="Oosterhuis, Elise (Student)" userId="7541583d-4460-40b7-99c7-a548731496bc" providerId="ADAL" clId="{FAE43567-990D-4F80-883B-77AECCFA1595}" dt="2021-05-22T15:00:45.600" v="8828" actId="26606"/>
          <ac:spMkLst>
            <pc:docMk/>
            <pc:sldMk cId="3744409023" sldId="271"/>
            <ac:spMk id="2" creationId="{8DD2591C-F06D-40E1-903E-B8BD54535337}"/>
          </ac:spMkLst>
        </pc:spChg>
        <pc:spChg chg="mod">
          <ac:chgData name="Oosterhuis, Elise (Student)" userId="7541583d-4460-40b7-99c7-a548731496bc" providerId="ADAL" clId="{FAE43567-990D-4F80-883B-77AECCFA1595}" dt="2021-05-22T15:00:45.600" v="8828" actId="26606"/>
          <ac:spMkLst>
            <pc:docMk/>
            <pc:sldMk cId="3744409023" sldId="271"/>
            <ac:spMk id="3" creationId="{E4BEF808-E2BC-443A-858B-3B0ED8E9440E}"/>
          </ac:spMkLst>
        </pc:spChg>
        <pc:graphicFrameChg chg="add del mod">
          <ac:chgData name="Oosterhuis, Elise (Student)" userId="7541583d-4460-40b7-99c7-a548731496bc" providerId="ADAL" clId="{FAE43567-990D-4F80-883B-77AECCFA1595}" dt="2021-05-22T15:00:35.380" v="8823" actId="478"/>
          <ac:graphicFrameMkLst>
            <pc:docMk/>
            <pc:sldMk cId="3744409023" sldId="271"/>
            <ac:graphicFrameMk id="4" creationId="{0CE52EFF-29DE-4321-9E2C-FEC9E272B0ED}"/>
          </ac:graphicFrameMkLst>
        </pc:graphicFrameChg>
        <pc:graphicFrameChg chg="del mod">
          <ac:chgData name="Oosterhuis, Elise (Student)" userId="7541583d-4460-40b7-99c7-a548731496bc" providerId="ADAL" clId="{FAE43567-990D-4F80-883B-77AECCFA1595}" dt="2021-05-20T21:45:48.262" v="5254" actId="478"/>
          <ac:graphicFrameMkLst>
            <pc:docMk/>
            <pc:sldMk cId="3744409023" sldId="271"/>
            <ac:graphicFrameMk id="5" creationId="{F595E1D9-3B88-48E0-8E17-5BC0E8D502EA}"/>
          </ac:graphicFrameMkLst>
        </pc:graphicFrameChg>
        <pc:picChg chg="add del mod">
          <ac:chgData name="Oosterhuis, Elise (Student)" userId="7541583d-4460-40b7-99c7-a548731496bc" providerId="ADAL" clId="{FAE43567-990D-4F80-883B-77AECCFA1595}" dt="2021-05-22T15:21:38.559" v="8846" actId="478"/>
          <ac:picMkLst>
            <pc:docMk/>
            <pc:sldMk cId="3744409023" sldId="271"/>
            <ac:picMk id="6" creationId="{6C54279A-93CC-4B93-B211-3557CF690BF0}"/>
          </ac:picMkLst>
        </pc:picChg>
        <pc:picChg chg="add mod">
          <ac:chgData name="Oosterhuis, Elise (Student)" userId="7541583d-4460-40b7-99c7-a548731496bc" providerId="ADAL" clId="{FAE43567-990D-4F80-883B-77AECCFA1595}" dt="2021-05-22T15:35:13.503" v="9158" actId="14100"/>
          <ac:picMkLst>
            <pc:docMk/>
            <pc:sldMk cId="3744409023" sldId="271"/>
            <ac:picMk id="8" creationId="{D3A313B6-EA36-4C7A-9DE4-304A936859A6}"/>
          </ac:picMkLst>
        </pc:picChg>
      </pc:sldChg>
      <pc:sldChg chg="addSp delSp modSp new mod modTransition modAnim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2499664830" sldId="272"/>
        </pc:sldMkLst>
        <pc:spChg chg="mod">
          <ac:chgData name="Oosterhuis, Elise (Student)" userId="7541583d-4460-40b7-99c7-a548731496bc" providerId="ADAL" clId="{FAE43567-990D-4F80-883B-77AECCFA1595}" dt="2021-05-20T21:47:13.455" v="5288" actId="20577"/>
          <ac:spMkLst>
            <pc:docMk/>
            <pc:sldMk cId="2499664830" sldId="272"/>
            <ac:spMk id="2" creationId="{BEA91A97-14DA-4703-9BF7-44AB65E0699E}"/>
          </ac:spMkLst>
        </pc:spChg>
        <pc:spChg chg="add del mod">
          <ac:chgData name="Oosterhuis, Elise (Student)" userId="7541583d-4460-40b7-99c7-a548731496bc" providerId="ADAL" clId="{FAE43567-990D-4F80-883B-77AECCFA1595}" dt="2021-05-20T22:23:47.926" v="5477" actId="14100"/>
          <ac:spMkLst>
            <pc:docMk/>
            <pc:sldMk cId="2499664830" sldId="272"/>
            <ac:spMk id="3" creationId="{9FEE5FD4-9E6C-4CFE-9980-FE54AF8CD2BA}"/>
          </ac:spMkLst>
        </pc:spChg>
        <pc:spChg chg="add mod">
          <ac:chgData name="Oosterhuis, Elise (Student)" userId="7541583d-4460-40b7-99c7-a548731496bc" providerId="ADAL" clId="{FAE43567-990D-4F80-883B-77AECCFA1595}" dt="2021-05-20T22:23:57.444" v="5478" actId="1076"/>
          <ac:spMkLst>
            <pc:docMk/>
            <pc:sldMk cId="2499664830" sldId="272"/>
            <ac:spMk id="10" creationId="{5EF95E08-5F7C-4056-A778-92D34E75BC65}"/>
          </ac:spMkLst>
        </pc:spChg>
        <pc:graphicFrameChg chg="add del mod">
          <ac:chgData name="Oosterhuis, Elise (Student)" userId="7541583d-4460-40b7-99c7-a548731496bc" providerId="ADAL" clId="{FAE43567-990D-4F80-883B-77AECCFA1595}" dt="2021-05-20T22:03:27.303" v="5292"/>
          <ac:graphicFrameMkLst>
            <pc:docMk/>
            <pc:sldMk cId="2499664830" sldId="272"/>
            <ac:graphicFrameMk id="4" creationId="{3D286896-770A-44FA-BEF8-78C3D6A685F5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0T22:04:01.029" v="5301" actId="478"/>
          <ac:graphicFrameMkLst>
            <pc:docMk/>
            <pc:sldMk cId="2499664830" sldId="272"/>
            <ac:graphicFrameMk id="5" creationId="{26AAB6CB-36EE-4E64-8FEB-0407155DCD67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0T22:05:22.961" v="5305" actId="478"/>
          <ac:graphicFrameMkLst>
            <pc:docMk/>
            <pc:sldMk cId="2499664830" sldId="272"/>
            <ac:graphicFrameMk id="6" creationId="{3DB2C77F-9CE1-4D5F-A330-BB0CB77394FC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45:40.794" v="9159" actId="478"/>
          <ac:graphicFrameMkLst>
            <pc:docMk/>
            <pc:sldMk cId="2499664830" sldId="272"/>
            <ac:graphicFrameMk id="7" creationId="{25894FB7-9FF4-4FB7-A708-8177DAEFA361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47:57.020" v="9169" actId="478"/>
          <ac:graphicFrameMkLst>
            <pc:docMk/>
            <pc:sldMk cId="2499664830" sldId="272"/>
            <ac:graphicFrameMk id="8" creationId="{E7188523-5959-4052-8956-C8FCE16F29EA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48:39.057" v="9183" actId="478"/>
          <ac:graphicFrameMkLst>
            <pc:docMk/>
            <pc:sldMk cId="2499664830" sldId="272"/>
            <ac:graphicFrameMk id="9" creationId="{2E233B05-D5C0-4915-BC35-D724E3F06C88}"/>
          </ac:graphicFrameMkLst>
        </pc:graphicFrameChg>
        <pc:picChg chg="add del mod">
          <ac:chgData name="Oosterhuis, Elise (Student)" userId="7541583d-4460-40b7-99c7-a548731496bc" providerId="ADAL" clId="{FAE43567-990D-4F80-883B-77AECCFA1595}" dt="2021-05-22T15:55:37.461" v="9203" actId="14100"/>
          <ac:picMkLst>
            <pc:docMk/>
            <pc:sldMk cId="2499664830" sldId="272"/>
            <ac:picMk id="5" creationId="{907E015A-9485-4973-9B6F-8464DCDA403B}"/>
          </ac:picMkLst>
        </pc:picChg>
        <pc:picChg chg="add mod">
          <ac:chgData name="Oosterhuis, Elise (Student)" userId="7541583d-4460-40b7-99c7-a548731496bc" providerId="ADAL" clId="{FAE43567-990D-4F80-883B-77AECCFA1595}" dt="2021-05-22T15:55:53.348" v="9207" actId="14100"/>
          <ac:picMkLst>
            <pc:docMk/>
            <pc:sldMk cId="2499664830" sldId="272"/>
            <ac:picMk id="11" creationId="{8FCB8B73-EB38-4205-9613-1C4558529720}"/>
          </ac:picMkLst>
        </pc:picChg>
        <pc:picChg chg="add mod">
          <ac:chgData name="Oosterhuis, Elise (Student)" userId="7541583d-4460-40b7-99c7-a548731496bc" providerId="ADAL" clId="{FAE43567-990D-4F80-883B-77AECCFA1595}" dt="2021-05-22T15:56:00.594" v="9209" actId="14100"/>
          <ac:picMkLst>
            <pc:docMk/>
            <pc:sldMk cId="2499664830" sldId="272"/>
            <ac:picMk id="13" creationId="{77F48D28-236A-4B44-8B27-D09ECAF77D4F}"/>
          </ac:picMkLst>
        </pc:picChg>
      </pc:sldChg>
      <pc:sldChg chg="addSp delSp modSp add mod modTransition modAnim">
        <pc:chgData name="Oosterhuis, Elise (Student)" userId="7541583d-4460-40b7-99c7-a548731496bc" providerId="ADAL" clId="{FAE43567-990D-4F80-883B-77AECCFA1595}" dt="2021-05-23T09:51:06.351" v="10116"/>
        <pc:sldMkLst>
          <pc:docMk/>
          <pc:sldMk cId="2559457025" sldId="273"/>
        </pc:sldMkLst>
        <pc:spChg chg="add del mod">
          <ac:chgData name="Oosterhuis, Elise (Student)" userId="7541583d-4460-40b7-99c7-a548731496bc" providerId="ADAL" clId="{FAE43567-990D-4F80-883B-77AECCFA1595}" dt="2021-05-20T22:27:29.066" v="5513" actId="478"/>
          <ac:spMkLst>
            <pc:docMk/>
            <pc:sldMk cId="2559457025" sldId="273"/>
            <ac:spMk id="3" creationId="{9FEE5FD4-9E6C-4CFE-9980-FE54AF8CD2BA}"/>
          </ac:spMkLst>
        </pc:spChg>
        <pc:graphicFrameChg chg="add del mod">
          <ac:chgData name="Oosterhuis, Elise (Student)" userId="7541583d-4460-40b7-99c7-a548731496bc" providerId="ADAL" clId="{FAE43567-990D-4F80-883B-77AECCFA1595}" dt="2021-05-20T22:24:43.586" v="5482"/>
          <ac:graphicFrameMkLst>
            <pc:docMk/>
            <pc:sldMk cId="2559457025" sldId="273"/>
            <ac:graphicFrameMk id="4" creationId="{9D33661B-0CE1-4F68-8446-C109D22608FF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57:01.728" v="9342" actId="478"/>
          <ac:graphicFrameMkLst>
            <pc:docMk/>
            <pc:sldMk cId="2559457025" sldId="273"/>
            <ac:graphicFrameMk id="5" creationId="{A7CDACBA-633C-4103-91E3-C21AC22551CC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57:02.664" v="9343" actId="478"/>
          <ac:graphicFrameMkLst>
            <pc:docMk/>
            <pc:sldMk cId="2559457025" sldId="273"/>
            <ac:graphicFrameMk id="6" creationId="{3DFB1070-9856-422A-8BFD-3CCEEFA32ED9}"/>
          </ac:graphicFrameMkLst>
        </pc:graphicFrameChg>
        <pc:graphicFrameChg chg="add del mod">
          <ac:chgData name="Oosterhuis, Elise (Student)" userId="7541583d-4460-40b7-99c7-a548731496bc" providerId="ADAL" clId="{FAE43567-990D-4F80-883B-77AECCFA1595}" dt="2021-05-22T15:57:03.113" v="9344" actId="478"/>
          <ac:graphicFrameMkLst>
            <pc:docMk/>
            <pc:sldMk cId="2559457025" sldId="273"/>
            <ac:graphicFrameMk id="7" creationId="{201923DC-D91A-48A8-8735-43C87ECFDBCF}"/>
          </ac:graphicFrameMkLst>
        </pc:graphicFrameChg>
        <pc:picChg chg="add mod">
          <ac:chgData name="Oosterhuis, Elise (Student)" userId="7541583d-4460-40b7-99c7-a548731496bc" providerId="ADAL" clId="{FAE43567-990D-4F80-883B-77AECCFA1595}" dt="2021-05-22T15:59:00.809" v="9377" actId="1076"/>
          <ac:picMkLst>
            <pc:docMk/>
            <pc:sldMk cId="2559457025" sldId="273"/>
            <ac:picMk id="4" creationId="{6BDD1B85-CAD6-471D-9028-5CF8AE824A72}"/>
          </ac:picMkLst>
        </pc:picChg>
        <pc:picChg chg="add mod ord">
          <ac:chgData name="Oosterhuis, Elise (Student)" userId="7541583d-4460-40b7-99c7-a548731496bc" providerId="ADAL" clId="{FAE43567-990D-4F80-883B-77AECCFA1595}" dt="2021-05-22T15:59:09.346" v="9379" actId="1076"/>
          <ac:picMkLst>
            <pc:docMk/>
            <pc:sldMk cId="2559457025" sldId="273"/>
            <ac:picMk id="9" creationId="{E2514DD5-1BF7-4ADB-B347-D755A1E76080}"/>
          </ac:picMkLst>
        </pc:picChg>
        <pc:picChg chg="add mod">
          <ac:chgData name="Oosterhuis, Elise (Student)" userId="7541583d-4460-40b7-99c7-a548731496bc" providerId="ADAL" clId="{FAE43567-990D-4F80-883B-77AECCFA1595}" dt="2021-05-22T15:59:05.581" v="9378" actId="1076"/>
          <ac:picMkLst>
            <pc:docMk/>
            <pc:sldMk cId="2559457025" sldId="273"/>
            <ac:picMk id="11" creationId="{81D60E57-5EB1-45C6-B6EE-A3067841272D}"/>
          </ac:picMkLst>
        </pc:picChg>
      </pc:sldChg>
      <pc:sldChg chg="addSp delSp modSp new mod ord modTransition">
        <pc:chgData name="Oosterhuis, Elise (Student)" userId="7541583d-4460-40b7-99c7-a548731496bc" providerId="ADAL" clId="{FAE43567-990D-4F80-883B-77AECCFA1595}" dt="2021-05-23T09:51:06.351" v="10116"/>
        <pc:sldMkLst>
          <pc:docMk/>
          <pc:sldMk cId="3345716369" sldId="274"/>
        </pc:sldMkLst>
        <pc:spChg chg="del">
          <ac:chgData name="Oosterhuis, Elise (Student)" userId="7541583d-4460-40b7-99c7-a548731496bc" providerId="ADAL" clId="{FAE43567-990D-4F80-883B-77AECCFA1595}" dt="2021-05-21T10:35:35.301" v="6464"/>
          <ac:spMkLst>
            <pc:docMk/>
            <pc:sldMk cId="3345716369" sldId="274"/>
            <ac:spMk id="2" creationId="{9CB87B51-8B81-4F9D-A43B-B488D0F8174B}"/>
          </ac:spMkLst>
        </pc:spChg>
        <pc:spChg chg="del">
          <ac:chgData name="Oosterhuis, Elise (Student)" userId="7541583d-4460-40b7-99c7-a548731496bc" providerId="ADAL" clId="{FAE43567-990D-4F80-883B-77AECCFA1595}" dt="2021-05-21T10:35:35.301" v="6464"/>
          <ac:spMkLst>
            <pc:docMk/>
            <pc:sldMk cId="3345716369" sldId="274"/>
            <ac:spMk id="3" creationId="{75BE80DE-DD9D-4591-BE4C-BE362D47E211}"/>
          </ac:spMkLst>
        </pc:spChg>
        <pc:spChg chg="del">
          <ac:chgData name="Oosterhuis, Elise (Student)" userId="7541583d-4460-40b7-99c7-a548731496bc" providerId="ADAL" clId="{FAE43567-990D-4F80-883B-77AECCFA1595}" dt="2021-05-21T10:35:35.301" v="6464"/>
          <ac:spMkLst>
            <pc:docMk/>
            <pc:sldMk cId="3345716369" sldId="274"/>
            <ac:spMk id="4" creationId="{2AF01BE7-EEAC-493F-8BBB-E0DC2E099F0D}"/>
          </ac:spMkLst>
        </pc:spChg>
        <pc:spChg chg="add mod">
          <ac:chgData name="Oosterhuis, Elise (Student)" userId="7541583d-4460-40b7-99c7-a548731496bc" providerId="ADAL" clId="{FAE43567-990D-4F80-883B-77AECCFA1595}" dt="2021-05-21T10:35:39.527" v="6482" actId="20577"/>
          <ac:spMkLst>
            <pc:docMk/>
            <pc:sldMk cId="3345716369" sldId="274"/>
            <ac:spMk id="5" creationId="{8C546FB3-EF6A-495C-98F1-A2378EFFDB4B}"/>
          </ac:spMkLst>
        </pc:spChg>
        <pc:spChg chg="add mod">
          <ac:chgData name="Oosterhuis, Elise (Student)" userId="7541583d-4460-40b7-99c7-a548731496bc" providerId="ADAL" clId="{FAE43567-990D-4F80-883B-77AECCFA1595}" dt="2021-05-21T10:45:28.628" v="7034" actId="27636"/>
          <ac:spMkLst>
            <pc:docMk/>
            <pc:sldMk cId="3345716369" sldId="274"/>
            <ac:spMk id="6" creationId="{35EC9471-0B92-4E29-8B1F-93A2D43A997C}"/>
          </ac:spMkLst>
        </pc:spChg>
      </pc:sldChg>
      <pc:sldChg chg="modSp new mod ord modTransition modNotesTx">
        <pc:chgData name="Oosterhuis, Elise (Student)" userId="7541583d-4460-40b7-99c7-a548731496bc" providerId="ADAL" clId="{FAE43567-990D-4F80-883B-77AECCFA1595}" dt="2021-05-23T09:51:06.351" v="10116"/>
        <pc:sldMkLst>
          <pc:docMk/>
          <pc:sldMk cId="1061244627" sldId="275"/>
        </pc:sldMkLst>
        <pc:spChg chg="mod">
          <ac:chgData name="Oosterhuis, Elise (Student)" userId="7541583d-4460-40b7-99c7-a548731496bc" providerId="ADAL" clId="{FAE43567-990D-4F80-883B-77AECCFA1595}" dt="2021-05-22T15:59:23.779" v="9397" actId="20577"/>
          <ac:spMkLst>
            <pc:docMk/>
            <pc:sldMk cId="1061244627" sldId="275"/>
            <ac:spMk id="2" creationId="{D0E5EF8F-5795-437D-890F-1605F727DD31}"/>
          </ac:spMkLst>
        </pc:spChg>
        <pc:spChg chg="mod">
          <ac:chgData name="Oosterhuis, Elise (Student)" userId="7541583d-4460-40b7-99c7-a548731496bc" providerId="ADAL" clId="{FAE43567-990D-4F80-883B-77AECCFA1595}" dt="2021-05-22T16:07:18.433" v="10057" actId="20577"/>
          <ac:spMkLst>
            <pc:docMk/>
            <pc:sldMk cId="1061244627" sldId="275"/>
            <ac:spMk id="3" creationId="{C33E13C3-F7DB-4F56-A78B-3517190ECFFF}"/>
          </ac:spMkLst>
        </pc:spChg>
      </pc:sldChg>
      <pc:sldMasterChg chg="delSldLayout">
        <pc:chgData name="Oosterhuis, Elise (Student)" userId="7541583d-4460-40b7-99c7-a548731496bc" providerId="ADAL" clId="{FAE43567-990D-4F80-883B-77AECCFA1595}" dt="2021-05-20T21:16:27.668" v="4251" actId="2696"/>
        <pc:sldMasterMkLst>
          <pc:docMk/>
          <pc:sldMasterMk cId="216246426" sldId="2147483696"/>
        </pc:sldMasterMkLst>
        <pc:sldLayoutChg chg="del">
          <pc:chgData name="Oosterhuis, Elise (Student)" userId="7541583d-4460-40b7-99c7-a548731496bc" providerId="ADAL" clId="{FAE43567-990D-4F80-883B-77AECCFA1595}" dt="2021-05-20T21:16:27.668" v="4251" actId="2696"/>
          <pc:sldLayoutMkLst>
            <pc:docMk/>
            <pc:sldMasterMk cId="216246426" sldId="2147483696"/>
            <pc:sldLayoutMk cId="1312264596" sldId="214748370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B2EC71-8ACA-48F0-AEFB-F55B60126AF7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816C707D-CEA2-44E0-9944-9C2408D57BEB}">
      <dgm:prSet phldrT="[Text]"/>
      <dgm:spPr>
        <a:solidFill>
          <a:srgbClr val="960200"/>
        </a:solidFill>
      </dgm:spPr>
      <dgm:t>
        <a:bodyPr/>
        <a:lstStyle/>
        <a:p>
          <a:r>
            <a:rPr lang="en-US" dirty="0"/>
            <a:t>Cognitive Reserve Questionnaire</a:t>
          </a:r>
          <a:endParaRPr lang="en-GB" dirty="0"/>
        </a:p>
      </dgm:t>
    </dgm:pt>
    <dgm:pt modelId="{AE715E1C-7B6E-4A47-AB34-B6FA933ADBCF}" type="parTrans" cxnId="{85E36EF3-37E8-4AF0-8DC0-9B76A2D4B9CE}">
      <dgm:prSet/>
      <dgm:spPr/>
      <dgm:t>
        <a:bodyPr/>
        <a:lstStyle/>
        <a:p>
          <a:endParaRPr lang="en-GB"/>
        </a:p>
      </dgm:t>
    </dgm:pt>
    <dgm:pt modelId="{E1211B5D-124C-4DFF-941F-05B075425940}" type="sibTrans" cxnId="{85E36EF3-37E8-4AF0-8DC0-9B76A2D4B9CE}">
      <dgm:prSet/>
      <dgm:spPr>
        <a:solidFill>
          <a:srgbClr val="960200"/>
        </a:solidFill>
      </dgm:spPr>
      <dgm:t>
        <a:bodyPr/>
        <a:lstStyle/>
        <a:p>
          <a:endParaRPr lang="en-GB"/>
        </a:p>
      </dgm:t>
    </dgm:pt>
    <dgm:pt modelId="{3E30A085-4E72-4541-800D-A75D5BD20367}">
      <dgm:prSet phldrT="[Text]"/>
      <dgm:spPr>
        <a:solidFill>
          <a:srgbClr val="4B3B40"/>
        </a:solidFill>
      </dgm:spPr>
      <dgm:t>
        <a:bodyPr/>
        <a:lstStyle/>
        <a:p>
          <a:r>
            <a:rPr lang="en-US" dirty="0"/>
            <a:t>Verbal Fluency task </a:t>
          </a:r>
        </a:p>
        <a:p>
          <a:r>
            <a:rPr lang="en-US" dirty="0"/>
            <a:t>(semantic, action, and letter)</a:t>
          </a:r>
          <a:endParaRPr lang="en-GB" dirty="0"/>
        </a:p>
      </dgm:t>
    </dgm:pt>
    <dgm:pt modelId="{68A08E9A-CA0C-4AB1-AB2E-AA6A8C5E6296}" type="parTrans" cxnId="{D8CB44F1-1277-4693-A68F-30D85E7CA99E}">
      <dgm:prSet/>
      <dgm:spPr/>
      <dgm:t>
        <a:bodyPr/>
        <a:lstStyle/>
        <a:p>
          <a:endParaRPr lang="en-GB"/>
        </a:p>
      </dgm:t>
    </dgm:pt>
    <dgm:pt modelId="{FC5BE6E4-B0E6-4B05-B397-C317DECF780F}" type="sibTrans" cxnId="{D8CB44F1-1277-4693-A68F-30D85E7CA99E}">
      <dgm:prSet/>
      <dgm:spPr>
        <a:solidFill>
          <a:srgbClr val="960200"/>
        </a:solidFill>
      </dgm:spPr>
      <dgm:t>
        <a:bodyPr/>
        <a:lstStyle/>
        <a:p>
          <a:endParaRPr lang="en-GB"/>
        </a:p>
      </dgm:t>
    </dgm:pt>
    <dgm:pt modelId="{084A62F9-9E64-498C-867E-20C560B0BD6F}">
      <dgm:prSet phldrT="[Text]"/>
      <dgm:spPr>
        <a:solidFill>
          <a:srgbClr val="4B3B40"/>
        </a:solidFill>
      </dgm:spPr>
      <dgm:t>
        <a:bodyPr/>
        <a:lstStyle/>
        <a:p>
          <a:r>
            <a:rPr lang="en-US" dirty="0"/>
            <a:t>Picture naming </a:t>
          </a:r>
        </a:p>
        <a:p>
          <a:r>
            <a:rPr lang="en-US" dirty="0"/>
            <a:t>(objects and actions)</a:t>
          </a:r>
          <a:endParaRPr lang="en-GB" dirty="0"/>
        </a:p>
      </dgm:t>
    </dgm:pt>
    <dgm:pt modelId="{79CB0357-2032-4691-8C5A-5DF32AC5A8CD}" type="parTrans" cxnId="{E7453936-0F09-4A58-A627-A22E69C1579B}">
      <dgm:prSet/>
      <dgm:spPr/>
      <dgm:t>
        <a:bodyPr/>
        <a:lstStyle/>
        <a:p>
          <a:endParaRPr lang="en-GB"/>
        </a:p>
      </dgm:t>
    </dgm:pt>
    <dgm:pt modelId="{FC4626B5-2146-4A39-9D0D-76E62DD35730}" type="sibTrans" cxnId="{E7453936-0F09-4A58-A627-A22E69C1579B}">
      <dgm:prSet/>
      <dgm:spPr>
        <a:solidFill>
          <a:srgbClr val="960200"/>
        </a:solidFill>
      </dgm:spPr>
      <dgm:t>
        <a:bodyPr/>
        <a:lstStyle/>
        <a:p>
          <a:endParaRPr lang="en-GB"/>
        </a:p>
      </dgm:t>
    </dgm:pt>
    <dgm:pt modelId="{C8E67140-CBAF-411B-BA73-2D96D547DFAA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Control tasks </a:t>
          </a:r>
        </a:p>
        <a:p>
          <a:r>
            <a:rPr lang="en-US" dirty="0"/>
            <a:t>(processing speed, working memory, inhibition)</a:t>
          </a:r>
          <a:endParaRPr lang="en-GB" dirty="0"/>
        </a:p>
      </dgm:t>
    </dgm:pt>
    <dgm:pt modelId="{8F745BA7-8B3B-451E-9F92-65103B6DBBF3}" type="parTrans" cxnId="{3CACAAF2-E576-4EC2-A076-A73DE3EE9828}">
      <dgm:prSet/>
      <dgm:spPr/>
      <dgm:t>
        <a:bodyPr/>
        <a:lstStyle/>
        <a:p>
          <a:endParaRPr lang="en-GB"/>
        </a:p>
      </dgm:t>
    </dgm:pt>
    <dgm:pt modelId="{1E9A68AD-F78F-402F-834F-76C440DE8E3B}" type="sibTrans" cxnId="{3CACAAF2-E576-4EC2-A076-A73DE3EE9828}">
      <dgm:prSet/>
      <dgm:spPr/>
      <dgm:t>
        <a:bodyPr/>
        <a:lstStyle/>
        <a:p>
          <a:endParaRPr lang="en-GB"/>
        </a:p>
      </dgm:t>
    </dgm:pt>
    <dgm:pt modelId="{2D6276DC-FC18-4459-9026-B875E16248DE}" type="pres">
      <dgm:prSet presAssocID="{2FB2EC71-8ACA-48F0-AEFB-F55B60126AF7}" presName="linearFlow" presStyleCnt="0">
        <dgm:presLayoutVars>
          <dgm:resizeHandles val="exact"/>
        </dgm:presLayoutVars>
      </dgm:prSet>
      <dgm:spPr/>
    </dgm:pt>
    <dgm:pt modelId="{AF51FA81-8FD8-408E-8826-97B85DFFC96D}" type="pres">
      <dgm:prSet presAssocID="{816C707D-CEA2-44E0-9944-9C2408D57BEB}" presName="node" presStyleLbl="node1" presStyleIdx="0" presStyleCnt="4" custScaleX="141068">
        <dgm:presLayoutVars>
          <dgm:bulletEnabled val="1"/>
        </dgm:presLayoutVars>
      </dgm:prSet>
      <dgm:spPr/>
    </dgm:pt>
    <dgm:pt modelId="{D9F3F4AF-4B0E-42D3-87B9-1BE374C67A3B}" type="pres">
      <dgm:prSet presAssocID="{E1211B5D-124C-4DFF-941F-05B075425940}" presName="sibTrans" presStyleLbl="sibTrans2D1" presStyleIdx="0" presStyleCnt="3"/>
      <dgm:spPr/>
    </dgm:pt>
    <dgm:pt modelId="{1DE87497-AA5A-4558-ADD0-8AF2876228D0}" type="pres">
      <dgm:prSet presAssocID="{E1211B5D-124C-4DFF-941F-05B075425940}" presName="connectorText" presStyleLbl="sibTrans2D1" presStyleIdx="0" presStyleCnt="3"/>
      <dgm:spPr/>
    </dgm:pt>
    <dgm:pt modelId="{C686C88D-8D76-4E74-8160-7FD48D77A2F7}" type="pres">
      <dgm:prSet presAssocID="{3E30A085-4E72-4541-800D-A75D5BD20367}" presName="node" presStyleLbl="node1" presStyleIdx="1" presStyleCnt="4" custScaleX="141068">
        <dgm:presLayoutVars>
          <dgm:bulletEnabled val="1"/>
        </dgm:presLayoutVars>
      </dgm:prSet>
      <dgm:spPr/>
    </dgm:pt>
    <dgm:pt modelId="{86D8FC60-FE76-4A0E-A000-FCB56F1A0BBD}" type="pres">
      <dgm:prSet presAssocID="{FC5BE6E4-B0E6-4B05-B397-C317DECF780F}" presName="sibTrans" presStyleLbl="sibTrans2D1" presStyleIdx="1" presStyleCnt="3"/>
      <dgm:spPr/>
    </dgm:pt>
    <dgm:pt modelId="{AA13669F-3C6A-4A39-B67A-680E7CB23C9B}" type="pres">
      <dgm:prSet presAssocID="{FC5BE6E4-B0E6-4B05-B397-C317DECF780F}" presName="connectorText" presStyleLbl="sibTrans2D1" presStyleIdx="1" presStyleCnt="3"/>
      <dgm:spPr/>
    </dgm:pt>
    <dgm:pt modelId="{B43396E4-A4FC-4392-85BC-124A30B01830}" type="pres">
      <dgm:prSet presAssocID="{084A62F9-9E64-498C-867E-20C560B0BD6F}" presName="node" presStyleLbl="node1" presStyleIdx="2" presStyleCnt="4" custScaleX="141068" custLinFactNeighborX="684" custLinFactNeighborY="0">
        <dgm:presLayoutVars>
          <dgm:bulletEnabled val="1"/>
        </dgm:presLayoutVars>
      </dgm:prSet>
      <dgm:spPr/>
    </dgm:pt>
    <dgm:pt modelId="{FE90C4C8-D9F4-4A66-A4B4-F1DC1F831A3C}" type="pres">
      <dgm:prSet presAssocID="{FC4626B5-2146-4A39-9D0D-76E62DD35730}" presName="sibTrans" presStyleLbl="sibTrans2D1" presStyleIdx="2" presStyleCnt="3"/>
      <dgm:spPr/>
    </dgm:pt>
    <dgm:pt modelId="{C2580639-ABB3-402C-B02F-6E71A4EAE899}" type="pres">
      <dgm:prSet presAssocID="{FC4626B5-2146-4A39-9D0D-76E62DD35730}" presName="connectorText" presStyleLbl="sibTrans2D1" presStyleIdx="2" presStyleCnt="3"/>
      <dgm:spPr/>
    </dgm:pt>
    <dgm:pt modelId="{9765AD2F-2CD1-4FFE-AFAD-80BDE07F579E}" type="pres">
      <dgm:prSet presAssocID="{C8E67140-CBAF-411B-BA73-2D96D547DFAA}" presName="node" presStyleLbl="node1" presStyleIdx="3" presStyleCnt="4" custScaleX="140958">
        <dgm:presLayoutVars>
          <dgm:bulletEnabled val="1"/>
        </dgm:presLayoutVars>
      </dgm:prSet>
      <dgm:spPr/>
    </dgm:pt>
  </dgm:ptLst>
  <dgm:cxnLst>
    <dgm:cxn modelId="{92DEED0B-ACBE-48DC-BCA0-9E42B175BC61}" type="presOf" srcId="{E1211B5D-124C-4DFF-941F-05B075425940}" destId="{D9F3F4AF-4B0E-42D3-87B9-1BE374C67A3B}" srcOrd="0" destOrd="0" presId="urn:microsoft.com/office/officeart/2005/8/layout/process2"/>
    <dgm:cxn modelId="{E7453936-0F09-4A58-A627-A22E69C1579B}" srcId="{2FB2EC71-8ACA-48F0-AEFB-F55B60126AF7}" destId="{084A62F9-9E64-498C-867E-20C560B0BD6F}" srcOrd="2" destOrd="0" parTransId="{79CB0357-2032-4691-8C5A-5DF32AC5A8CD}" sibTransId="{FC4626B5-2146-4A39-9D0D-76E62DD35730}"/>
    <dgm:cxn modelId="{BE980B43-A24E-480D-8E2D-57864A499B16}" type="presOf" srcId="{2FB2EC71-8ACA-48F0-AEFB-F55B60126AF7}" destId="{2D6276DC-FC18-4459-9026-B875E16248DE}" srcOrd="0" destOrd="0" presId="urn:microsoft.com/office/officeart/2005/8/layout/process2"/>
    <dgm:cxn modelId="{EB265970-3BEF-4601-9F8B-D5DAF998A83E}" type="presOf" srcId="{E1211B5D-124C-4DFF-941F-05B075425940}" destId="{1DE87497-AA5A-4558-ADD0-8AF2876228D0}" srcOrd="1" destOrd="0" presId="urn:microsoft.com/office/officeart/2005/8/layout/process2"/>
    <dgm:cxn modelId="{45A6588A-FFD1-4E39-9EA7-EDDC143264F9}" type="presOf" srcId="{816C707D-CEA2-44E0-9944-9C2408D57BEB}" destId="{AF51FA81-8FD8-408E-8826-97B85DFFC96D}" srcOrd="0" destOrd="0" presId="urn:microsoft.com/office/officeart/2005/8/layout/process2"/>
    <dgm:cxn modelId="{FF8DBD91-7B18-424C-8EF6-A6933C6C24EB}" type="presOf" srcId="{FC4626B5-2146-4A39-9D0D-76E62DD35730}" destId="{C2580639-ABB3-402C-B02F-6E71A4EAE899}" srcOrd="1" destOrd="0" presId="urn:microsoft.com/office/officeart/2005/8/layout/process2"/>
    <dgm:cxn modelId="{CEF7C7A2-7A30-409D-83DC-B814203FBF83}" type="presOf" srcId="{C8E67140-CBAF-411B-BA73-2D96D547DFAA}" destId="{9765AD2F-2CD1-4FFE-AFAD-80BDE07F579E}" srcOrd="0" destOrd="0" presId="urn:microsoft.com/office/officeart/2005/8/layout/process2"/>
    <dgm:cxn modelId="{BBCBF9BA-EC72-4326-8522-BC8208A0AB2D}" type="presOf" srcId="{084A62F9-9E64-498C-867E-20C560B0BD6F}" destId="{B43396E4-A4FC-4392-85BC-124A30B01830}" srcOrd="0" destOrd="0" presId="urn:microsoft.com/office/officeart/2005/8/layout/process2"/>
    <dgm:cxn modelId="{BF16D1BD-0946-4205-B161-42456EF959E8}" type="presOf" srcId="{3E30A085-4E72-4541-800D-A75D5BD20367}" destId="{C686C88D-8D76-4E74-8160-7FD48D77A2F7}" srcOrd="0" destOrd="0" presId="urn:microsoft.com/office/officeart/2005/8/layout/process2"/>
    <dgm:cxn modelId="{B221B7BF-BAEE-46CF-A636-16B15152C4D1}" type="presOf" srcId="{FC4626B5-2146-4A39-9D0D-76E62DD35730}" destId="{FE90C4C8-D9F4-4A66-A4B4-F1DC1F831A3C}" srcOrd="0" destOrd="0" presId="urn:microsoft.com/office/officeart/2005/8/layout/process2"/>
    <dgm:cxn modelId="{9E43F9D3-99EA-4232-9BF5-E8C63C39357C}" type="presOf" srcId="{FC5BE6E4-B0E6-4B05-B397-C317DECF780F}" destId="{AA13669F-3C6A-4A39-B67A-680E7CB23C9B}" srcOrd="1" destOrd="0" presId="urn:microsoft.com/office/officeart/2005/8/layout/process2"/>
    <dgm:cxn modelId="{0E2BDFDA-25CC-4428-8180-8CA43182800C}" type="presOf" srcId="{FC5BE6E4-B0E6-4B05-B397-C317DECF780F}" destId="{86D8FC60-FE76-4A0E-A000-FCB56F1A0BBD}" srcOrd="0" destOrd="0" presId="urn:microsoft.com/office/officeart/2005/8/layout/process2"/>
    <dgm:cxn modelId="{D8CB44F1-1277-4693-A68F-30D85E7CA99E}" srcId="{2FB2EC71-8ACA-48F0-AEFB-F55B60126AF7}" destId="{3E30A085-4E72-4541-800D-A75D5BD20367}" srcOrd="1" destOrd="0" parTransId="{68A08E9A-CA0C-4AB1-AB2E-AA6A8C5E6296}" sibTransId="{FC5BE6E4-B0E6-4B05-B397-C317DECF780F}"/>
    <dgm:cxn modelId="{3CACAAF2-E576-4EC2-A076-A73DE3EE9828}" srcId="{2FB2EC71-8ACA-48F0-AEFB-F55B60126AF7}" destId="{C8E67140-CBAF-411B-BA73-2D96D547DFAA}" srcOrd="3" destOrd="0" parTransId="{8F745BA7-8B3B-451E-9F92-65103B6DBBF3}" sibTransId="{1E9A68AD-F78F-402F-834F-76C440DE8E3B}"/>
    <dgm:cxn modelId="{85E36EF3-37E8-4AF0-8DC0-9B76A2D4B9CE}" srcId="{2FB2EC71-8ACA-48F0-AEFB-F55B60126AF7}" destId="{816C707D-CEA2-44E0-9944-9C2408D57BEB}" srcOrd="0" destOrd="0" parTransId="{AE715E1C-7B6E-4A47-AB34-B6FA933ADBCF}" sibTransId="{E1211B5D-124C-4DFF-941F-05B075425940}"/>
    <dgm:cxn modelId="{E6DC6963-FBE7-4E96-A6D9-FD999E6E23E0}" type="presParOf" srcId="{2D6276DC-FC18-4459-9026-B875E16248DE}" destId="{AF51FA81-8FD8-408E-8826-97B85DFFC96D}" srcOrd="0" destOrd="0" presId="urn:microsoft.com/office/officeart/2005/8/layout/process2"/>
    <dgm:cxn modelId="{C3D43B2F-7CD0-4BAB-9561-B1D8B2A78ACA}" type="presParOf" srcId="{2D6276DC-FC18-4459-9026-B875E16248DE}" destId="{D9F3F4AF-4B0E-42D3-87B9-1BE374C67A3B}" srcOrd="1" destOrd="0" presId="urn:microsoft.com/office/officeart/2005/8/layout/process2"/>
    <dgm:cxn modelId="{F6B8EB44-BF58-425E-B126-6229082B140A}" type="presParOf" srcId="{D9F3F4AF-4B0E-42D3-87B9-1BE374C67A3B}" destId="{1DE87497-AA5A-4558-ADD0-8AF2876228D0}" srcOrd="0" destOrd="0" presId="urn:microsoft.com/office/officeart/2005/8/layout/process2"/>
    <dgm:cxn modelId="{DF593921-F597-4E13-B91E-5DD048DEDA25}" type="presParOf" srcId="{2D6276DC-FC18-4459-9026-B875E16248DE}" destId="{C686C88D-8D76-4E74-8160-7FD48D77A2F7}" srcOrd="2" destOrd="0" presId="urn:microsoft.com/office/officeart/2005/8/layout/process2"/>
    <dgm:cxn modelId="{CFB47E17-57D6-4899-8D94-2D2C8FA19BE5}" type="presParOf" srcId="{2D6276DC-FC18-4459-9026-B875E16248DE}" destId="{86D8FC60-FE76-4A0E-A000-FCB56F1A0BBD}" srcOrd="3" destOrd="0" presId="urn:microsoft.com/office/officeart/2005/8/layout/process2"/>
    <dgm:cxn modelId="{6E3BC83A-7ECB-4544-9496-B693C20E6049}" type="presParOf" srcId="{86D8FC60-FE76-4A0E-A000-FCB56F1A0BBD}" destId="{AA13669F-3C6A-4A39-B67A-680E7CB23C9B}" srcOrd="0" destOrd="0" presId="urn:microsoft.com/office/officeart/2005/8/layout/process2"/>
    <dgm:cxn modelId="{D2B459AB-F96A-4B4B-BF50-EAFA4D1F159D}" type="presParOf" srcId="{2D6276DC-FC18-4459-9026-B875E16248DE}" destId="{B43396E4-A4FC-4392-85BC-124A30B01830}" srcOrd="4" destOrd="0" presId="urn:microsoft.com/office/officeart/2005/8/layout/process2"/>
    <dgm:cxn modelId="{C39D5494-B484-4E17-917C-BFFC43B69C63}" type="presParOf" srcId="{2D6276DC-FC18-4459-9026-B875E16248DE}" destId="{FE90C4C8-D9F4-4A66-A4B4-F1DC1F831A3C}" srcOrd="5" destOrd="0" presId="urn:microsoft.com/office/officeart/2005/8/layout/process2"/>
    <dgm:cxn modelId="{EA11A55E-A160-4160-84B4-D43CA11F44ED}" type="presParOf" srcId="{FE90C4C8-D9F4-4A66-A4B4-F1DC1F831A3C}" destId="{C2580639-ABB3-402C-B02F-6E71A4EAE899}" srcOrd="0" destOrd="0" presId="urn:microsoft.com/office/officeart/2005/8/layout/process2"/>
    <dgm:cxn modelId="{6EF3B8EB-072E-4F31-A271-6229C0EF61D5}" type="presParOf" srcId="{2D6276DC-FC18-4459-9026-B875E16248DE}" destId="{9765AD2F-2CD1-4FFE-AFAD-80BDE07F579E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B2EC71-8ACA-48F0-AEFB-F55B60126AF7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816C707D-CEA2-44E0-9944-9C2408D57BEB}">
      <dgm:prSet phldrT="[Text]"/>
      <dgm:spPr>
        <a:solidFill>
          <a:srgbClr val="960200"/>
        </a:solidFill>
      </dgm:spPr>
      <dgm:t>
        <a:bodyPr/>
        <a:lstStyle/>
        <a:p>
          <a:r>
            <a:rPr lang="en-US" dirty="0"/>
            <a:t>Cognitive Reserve Questionnaire</a:t>
          </a:r>
          <a:endParaRPr lang="en-GB" dirty="0"/>
        </a:p>
      </dgm:t>
    </dgm:pt>
    <dgm:pt modelId="{AE715E1C-7B6E-4A47-AB34-B6FA933ADBCF}" type="parTrans" cxnId="{85E36EF3-37E8-4AF0-8DC0-9B76A2D4B9CE}">
      <dgm:prSet/>
      <dgm:spPr/>
      <dgm:t>
        <a:bodyPr/>
        <a:lstStyle/>
        <a:p>
          <a:endParaRPr lang="en-GB"/>
        </a:p>
      </dgm:t>
    </dgm:pt>
    <dgm:pt modelId="{E1211B5D-124C-4DFF-941F-05B075425940}" type="sibTrans" cxnId="{85E36EF3-37E8-4AF0-8DC0-9B76A2D4B9CE}">
      <dgm:prSet/>
      <dgm:spPr>
        <a:solidFill>
          <a:srgbClr val="960200"/>
        </a:solidFill>
      </dgm:spPr>
      <dgm:t>
        <a:bodyPr/>
        <a:lstStyle/>
        <a:p>
          <a:endParaRPr lang="en-GB"/>
        </a:p>
      </dgm:t>
    </dgm:pt>
    <dgm:pt modelId="{3E30A085-4E72-4541-800D-A75D5BD20367}">
      <dgm:prSet phldrT="[Text]"/>
      <dgm:spPr>
        <a:solidFill>
          <a:srgbClr val="4B3B40"/>
        </a:solidFill>
      </dgm:spPr>
      <dgm:t>
        <a:bodyPr/>
        <a:lstStyle/>
        <a:p>
          <a:r>
            <a:rPr lang="en-US" dirty="0"/>
            <a:t>Verbal Fluency task </a:t>
          </a:r>
        </a:p>
        <a:p>
          <a:r>
            <a:rPr lang="en-US" dirty="0"/>
            <a:t>(semantic, action, and letter)</a:t>
          </a:r>
          <a:endParaRPr lang="en-GB" dirty="0"/>
        </a:p>
      </dgm:t>
    </dgm:pt>
    <dgm:pt modelId="{68A08E9A-CA0C-4AB1-AB2E-AA6A8C5E6296}" type="parTrans" cxnId="{D8CB44F1-1277-4693-A68F-30D85E7CA99E}">
      <dgm:prSet/>
      <dgm:spPr/>
      <dgm:t>
        <a:bodyPr/>
        <a:lstStyle/>
        <a:p>
          <a:endParaRPr lang="en-GB"/>
        </a:p>
      </dgm:t>
    </dgm:pt>
    <dgm:pt modelId="{FC5BE6E4-B0E6-4B05-B397-C317DECF780F}" type="sibTrans" cxnId="{D8CB44F1-1277-4693-A68F-30D85E7CA99E}">
      <dgm:prSet/>
      <dgm:spPr>
        <a:solidFill>
          <a:srgbClr val="960200"/>
        </a:solidFill>
      </dgm:spPr>
      <dgm:t>
        <a:bodyPr/>
        <a:lstStyle/>
        <a:p>
          <a:endParaRPr lang="en-GB"/>
        </a:p>
      </dgm:t>
    </dgm:pt>
    <dgm:pt modelId="{084A62F9-9E64-498C-867E-20C560B0BD6F}">
      <dgm:prSet phldrT="[Text]"/>
      <dgm:spPr>
        <a:solidFill>
          <a:srgbClr val="4B3B40"/>
        </a:solidFill>
      </dgm:spPr>
      <dgm:t>
        <a:bodyPr/>
        <a:lstStyle/>
        <a:p>
          <a:r>
            <a:rPr lang="en-US" dirty="0"/>
            <a:t>Picture naming </a:t>
          </a:r>
        </a:p>
        <a:p>
          <a:r>
            <a:rPr lang="en-US" dirty="0"/>
            <a:t>(objects and actions)</a:t>
          </a:r>
          <a:endParaRPr lang="en-GB" dirty="0"/>
        </a:p>
      </dgm:t>
    </dgm:pt>
    <dgm:pt modelId="{79CB0357-2032-4691-8C5A-5DF32AC5A8CD}" type="parTrans" cxnId="{E7453936-0F09-4A58-A627-A22E69C1579B}">
      <dgm:prSet/>
      <dgm:spPr/>
      <dgm:t>
        <a:bodyPr/>
        <a:lstStyle/>
        <a:p>
          <a:endParaRPr lang="en-GB"/>
        </a:p>
      </dgm:t>
    </dgm:pt>
    <dgm:pt modelId="{FC4626B5-2146-4A39-9D0D-76E62DD35730}" type="sibTrans" cxnId="{E7453936-0F09-4A58-A627-A22E69C1579B}">
      <dgm:prSet/>
      <dgm:spPr/>
      <dgm:t>
        <a:bodyPr/>
        <a:lstStyle/>
        <a:p>
          <a:endParaRPr lang="en-GB"/>
        </a:p>
      </dgm:t>
    </dgm:pt>
    <dgm:pt modelId="{C8E67140-CBAF-411B-BA73-2D96D547DFAA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Control tasks </a:t>
          </a:r>
        </a:p>
        <a:p>
          <a:r>
            <a:rPr lang="en-US" dirty="0"/>
            <a:t>(processing speed, working memory, inhibition)</a:t>
          </a:r>
          <a:endParaRPr lang="en-GB" dirty="0"/>
        </a:p>
      </dgm:t>
    </dgm:pt>
    <dgm:pt modelId="{8F745BA7-8B3B-451E-9F92-65103B6DBBF3}" type="parTrans" cxnId="{3CACAAF2-E576-4EC2-A076-A73DE3EE9828}">
      <dgm:prSet/>
      <dgm:spPr/>
      <dgm:t>
        <a:bodyPr/>
        <a:lstStyle/>
        <a:p>
          <a:endParaRPr lang="en-GB"/>
        </a:p>
      </dgm:t>
    </dgm:pt>
    <dgm:pt modelId="{1E9A68AD-F78F-402F-834F-76C440DE8E3B}" type="sibTrans" cxnId="{3CACAAF2-E576-4EC2-A076-A73DE3EE9828}">
      <dgm:prSet/>
      <dgm:spPr>
        <a:solidFill>
          <a:srgbClr val="960200"/>
        </a:solidFill>
      </dgm:spPr>
      <dgm:t>
        <a:bodyPr/>
        <a:lstStyle/>
        <a:p>
          <a:endParaRPr lang="en-GB"/>
        </a:p>
      </dgm:t>
    </dgm:pt>
    <dgm:pt modelId="{2D6276DC-FC18-4459-9026-B875E16248DE}" type="pres">
      <dgm:prSet presAssocID="{2FB2EC71-8ACA-48F0-AEFB-F55B60126AF7}" presName="linearFlow" presStyleCnt="0">
        <dgm:presLayoutVars>
          <dgm:resizeHandles val="exact"/>
        </dgm:presLayoutVars>
      </dgm:prSet>
      <dgm:spPr/>
    </dgm:pt>
    <dgm:pt modelId="{AF51FA81-8FD8-408E-8826-97B85DFFC96D}" type="pres">
      <dgm:prSet presAssocID="{816C707D-CEA2-44E0-9944-9C2408D57BEB}" presName="node" presStyleLbl="node1" presStyleIdx="0" presStyleCnt="4" custScaleX="141068">
        <dgm:presLayoutVars>
          <dgm:bulletEnabled val="1"/>
        </dgm:presLayoutVars>
      </dgm:prSet>
      <dgm:spPr/>
    </dgm:pt>
    <dgm:pt modelId="{D9F3F4AF-4B0E-42D3-87B9-1BE374C67A3B}" type="pres">
      <dgm:prSet presAssocID="{E1211B5D-124C-4DFF-941F-05B075425940}" presName="sibTrans" presStyleLbl="sibTrans2D1" presStyleIdx="0" presStyleCnt="3"/>
      <dgm:spPr/>
    </dgm:pt>
    <dgm:pt modelId="{1DE87497-AA5A-4558-ADD0-8AF2876228D0}" type="pres">
      <dgm:prSet presAssocID="{E1211B5D-124C-4DFF-941F-05B075425940}" presName="connectorText" presStyleLbl="sibTrans2D1" presStyleIdx="0" presStyleCnt="3"/>
      <dgm:spPr/>
    </dgm:pt>
    <dgm:pt modelId="{9765AD2F-2CD1-4FFE-AFAD-80BDE07F579E}" type="pres">
      <dgm:prSet presAssocID="{C8E67140-CBAF-411B-BA73-2D96D547DFAA}" presName="node" presStyleLbl="node1" presStyleIdx="1" presStyleCnt="4" custScaleX="140958">
        <dgm:presLayoutVars>
          <dgm:bulletEnabled val="1"/>
        </dgm:presLayoutVars>
      </dgm:prSet>
      <dgm:spPr/>
    </dgm:pt>
    <dgm:pt modelId="{975E11B1-6947-4C7A-992F-7A2B5B3EE48F}" type="pres">
      <dgm:prSet presAssocID="{1E9A68AD-F78F-402F-834F-76C440DE8E3B}" presName="sibTrans" presStyleLbl="sibTrans2D1" presStyleIdx="1" presStyleCnt="3"/>
      <dgm:spPr/>
    </dgm:pt>
    <dgm:pt modelId="{5426DA51-E6F1-49C4-AD63-C6B78EA5A037}" type="pres">
      <dgm:prSet presAssocID="{1E9A68AD-F78F-402F-834F-76C440DE8E3B}" presName="connectorText" presStyleLbl="sibTrans2D1" presStyleIdx="1" presStyleCnt="3"/>
      <dgm:spPr/>
    </dgm:pt>
    <dgm:pt modelId="{C686C88D-8D76-4E74-8160-7FD48D77A2F7}" type="pres">
      <dgm:prSet presAssocID="{3E30A085-4E72-4541-800D-A75D5BD20367}" presName="node" presStyleLbl="node1" presStyleIdx="2" presStyleCnt="4" custScaleX="141068">
        <dgm:presLayoutVars>
          <dgm:bulletEnabled val="1"/>
        </dgm:presLayoutVars>
      </dgm:prSet>
      <dgm:spPr/>
    </dgm:pt>
    <dgm:pt modelId="{8D60D10C-7F44-41D2-BF8E-E320E817B4A9}" type="pres">
      <dgm:prSet presAssocID="{FC5BE6E4-B0E6-4B05-B397-C317DECF780F}" presName="sibTrans" presStyleLbl="sibTrans2D1" presStyleIdx="2" presStyleCnt="3"/>
      <dgm:spPr/>
    </dgm:pt>
    <dgm:pt modelId="{516D4A9F-D396-454A-BA31-681B11F1E399}" type="pres">
      <dgm:prSet presAssocID="{FC5BE6E4-B0E6-4B05-B397-C317DECF780F}" presName="connectorText" presStyleLbl="sibTrans2D1" presStyleIdx="2" presStyleCnt="3"/>
      <dgm:spPr/>
    </dgm:pt>
    <dgm:pt modelId="{B43396E4-A4FC-4392-85BC-124A30B01830}" type="pres">
      <dgm:prSet presAssocID="{084A62F9-9E64-498C-867E-20C560B0BD6F}" presName="node" presStyleLbl="node1" presStyleIdx="3" presStyleCnt="4" custScaleX="141068" custLinFactNeighborX="684" custLinFactNeighborY="0">
        <dgm:presLayoutVars>
          <dgm:bulletEnabled val="1"/>
        </dgm:presLayoutVars>
      </dgm:prSet>
      <dgm:spPr/>
    </dgm:pt>
  </dgm:ptLst>
  <dgm:cxnLst>
    <dgm:cxn modelId="{1C7B9301-BE4B-49C0-BD60-AF71AAFF2C12}" type="presOf" srcId="{3E30A085-4E72-4541-800D-A75D5BD20367}" destId="{C686C88D-8D76-4E74-8160-7FD48D77A2F7}" srcOrd="0" destOrd="0" presId="urn:microsoft.com/office/officeart/2005/8/layout/process2"/>
    <dgm:cxn modelId="{03E8B823-5105-485E-BAD2-D3EF15F54491}" type="presOf" srcId="{1E9A68AD-F78F-402F-834F-76C440DE8E3B}" destId="{975E11B1-6947-4C7A-992F-7A2B5B3EE48F}" srcOrd="0" destOrd="0" presId="urn:microsoft.com/office/officeart/2005/8/layout/process2"/>
    <dgm:cxn modelId="{E7453936-0F09-4A58-A627-A22E69C1579B}" srcId="{2FB2EC71-8ACA-48F0-AEFB-F55B60126AF7}" destId="{084A62F9-9E64-498C-867E-20C560B0BD6F}" srcOrd="3" destOrd="0" parTransId="{79CB0357-2032-4691-8C5A-5DF32AC5A8CD}" sibTransId="{FC4626B5-2146-4A39-9D0D-76E62DD35730}"/>
    <dgm:cxn modelId="{9844CE5B-1D88-4129-BE3E-C96AF5D0ADF9}" type="presOf" srcId="{E1211B5D-124C-4DFF-941F-05B075425940}" destId="{D9F3F4AF-4B0E-42D3-87B9-1BE374C67A3B}" srcOrd="0" destOrd="0" presId="urn:microsoft.com/office/officeart/2005/8/layout/process2"/>
    <dgm:cxn modelId="{BE980B43-A24E-480D-8E2D-57864A499B16}" type="presOf" srcId="{2FB2EC71-8ACA-48F0-AEFB-F55B60126AF7}" destId="{2D6276DC-FC18-4459-9026-B875E16248DE}" srcOrd="0" destOrd="0" presId="urn:microsoft.com/office/officeart/2005/8/layout/process2"/>
    <dgm:cxn modelId="{79AE0D71-E86C-43F6-BD5A-C9D34CF0315C}" type="presOf" srcId="{1E9A68AD-F78F-402F-834F-76C440DE8E3B}" destId="{5426DA51-E6F1-49C4-AD63-C6B78EA5A037}" srcOrd="1" destOrd="0" presId="urn:microsoft.com/office/officeart/2005/8/layout/process2"/>
    <dgm:cxn modelId="{860F6772-AD6A-45A3-9D03-6F7384B07E12}" type="presOf" srcId="{816C707D-CEA2-44E0-9944-9C2408D57BEB}" destId="{AF51FA81-8FD8-408E-8826-97B85DFFC96D}" srcOrd="0" destOrd="0" presId="urn:microsoft.com/office/officeart/2005/8/layout/process2"/>
    <dgm:cxn modelId="{B9E6F057-9D37-4954-9D9F-072D82350970}" type="presOf" srcId="{C8E67140-CBAF-411B-BA73-2D96D547DFAA}" destId="{9765AD2F-2CD1-4FFE-AFAD-80BDE07F579E}" srcOrd="0" destOrd="0" presId="urn:microsoft.com/office/officeart/2005/8/layout/process2"/>
    <dgm:cxn modelId="{05777496-B386-462B-9030-FF4807A4F8AE}" type="presOf" srcId="{E1211B5D-124C-4DFF-941F-05B075425940}" destId="{1DE87497-AA5A-4558-ADD0-8AF2876228D0}" srcOrd="1" destOrd="0" presId="urn:microsoft.com/office/officeart/2005/8/layout/process2"/>
    <dgm:cxn modelId="{CD838B99-319C-41DD-BD09-3F735FA5E888}" type="presOf" srcId="{084A62F9-9E64-498C-867E-20C560B0BD6F}" destId="{B43396E4-A4FC-4392-85BC-124A30B01830}" srcOrd="0" destOrd="0" presId="urn:microsoft.com/office/officeart/2005/8/layout/process2"/>
    <dgm:cxn modelId="{1D3B5EC1-BA2D-49E0-AEC3-8191A762D357}" type="presOf" srcId="{FC5BE6E4-B0E6-4B05-B397-C317DECF780F}" destId="{8D60D10C-7F44-41D2-BF8E-E320E817B4A9}" srcOrd="0" destOrd="0" presId="urn:microsoft.com/office/officeart/2005/8/layout/process2"/>
    <dgm:cxn modelId="{52FFD1E8-CF2D-4428-A26B-8A3A914EB95A}" type="presOf" srcId="{FC5BE6E4-B0E6-4B05-B397-C317DECF780F}" destId="{516D4A9F-D396-454A-BA31-681B11F1E399}" srcOrd="1" destOrd="0" presId="urn:microsoft.com/office/officeart/2005/8/layout/process2"/>
    <dgm:cxn modelId="{D8CB44F1-1277-4693-A68F-30D85E7CA99E}" srcId="{2FB2EC71-8ACA-48F0-AEFB-F55B60126AF7}" destId="{3E30A085-4E72-4541-800D-A75D5BD20367}" srcOrd="2" destOrd="0" parTransId="{68A08E9A-CA0C-4AB1-AB2E-AA6A8C5E6296}" sibTransId="{FC5BE6E4-B0E6-4B05-B397-C317DECF780F}"/>
    <dgm:cxn modelId="{3CACAAF2-E576-4EC2-A076-A73DE3EE9828}" srcId="{2FB2EC71-8ACA-48F0-AEFB-F55B60126AF7}" destId="{C8E67140-CBAF-411B-BA73-2D96D547DFAA}" srcOrd="1" destOrd="0" parTransId="{8F745BA7-8B3B-451E-9F92-65103B6DBBF3}" sibTransId="{1E9A68AD-F78F-402F-834F-76C440DE8E3B}"/>
    <dgm:cxn modelId="{85E36EF3-37E8-4AF0-8DC0-9B76A2D4B9CE}" srcId="{2FB2EC71-8ACA-48F0-AEFB-F55B60126AF7}" destId="{816C707D-CEA2-44E0-9944-9C2408D57BEB}" srcOrd="0" destOrd="0" parTransId="{AE715E1C-7B6E-4A47-AB34-B6FA933ADBCF}" sibTransId="{E1211B5D-124C-4DFF-941F-05B075425940}"/>
    <dgm:cxn modelId="{EBCCF90B-2994-443E-BB00-6C13375A35B0}" type="presParOf" srcId="{2D6276DC-FC18-4459-9026-B875E16248DE}" destId="{AF51FA81-8FD8-408E-8826-97B85DFFC96D}" srcOrd="0" destOrd="0" presId="urn:microsoft.com/office/officeart/2005/8/layout/process2"/>
    <dgm:cxn modelId="{675C0630-5C5E-4198-8E91-380422A74EBE}" type="presParOf" srcId="{2D6276DC-FC18-4459-9026-B875E16248DE}" destId="{D9F3F4AF-4B0E-42D3-87B9-1BE374C67A3B}" srcOrd="1" destOrd="0" presId="urn:microsoft.com/office/officeart/2005/8/layout/process2"/>
    <dgm:cxn modelId="{7F55B8EA-4C25-4AC2-8F40-1C47B918827E}" type="presParOf" srcId="{D9F3F4AF-4B0E-42D3-87B9-1BE374C67A3B}" destId="{1DE87497-AA5A-4558-ADD0-8AF2876228D0}" srcOrd="0" destOrd="0" presId="urn:microsoft.com/office/officeart/2005/8/layout/process2"/>
    <dgm:cxn modelId="{181EAA0D-9401-4067-88AF-02EFC35315AC}" type="presParOf" srcId="{2D6276DC-FC18-4459-9026-B875E16248DE}" destId="{9765AD2F-2CD1-4FFE-AFAD-80BDE07F579E}" srcOrd="2" destOrd="0" presId="urn:microsoft.com/office/officeart/2005/8/layout/process2"/>
    <dgm:cxn modelId="{6E6D0F7E-8A38-47CE-89DD-0AF0FAA7DA05}" type="presParOf" srcId="{2D6276DC-FC18-4459-9026-B875E16248DE}" destId="{975E11B1-6947-4C7A-992F-7A2B5B3EE48F}" srcOrd="3" destOrd="0" presId="urn:microsoft.com/office/officeart/2005/8/layout/process2"/>
    <dgm:cxn modelId="{EF255F08-D3ED-49D1-A2A3-5BF7D6795079}" type="presParOf" srcId="{975E11B1-6947-4C7A-992F-7A2B5B3EE48F}" destId="{5426DA51-E6F1-49C4-AD63-C6B78EA5A037}" srcOrd="0" destOrd="0" presId="urn:microsoft.com/office/officeart/2005/8/layout/process2"/>
    <dgm:cxn modelId="{1FA7985B-162E-447D-A423-05E1C22E7AA0}" type="presParOf" srcId="{2D6276DC-FC18-4459-9026-B875E16248DE}" destId="{C686C88D-8D76-4E74-8160-7FD48D77A2F7}" srcOrd="4" destOrd="0" presId="urn:microsoft.com/office/officeart/2005/8/layout/process2"/>
    <dgm:cxn modelId="{7ADFFB88-7BEE-4862-BC4D-6E20E0AC6922}" type="presParOf" srcId="{2D6276DC-FC18-4459-9026-B875E16248DE}" destId="{8D60D10C-7F44-41D2-BF8E-E320E817B4A9}" srcOrd="5" destOrd="0" presId="urn:microsoft.com/office/officeart/2005/8/layout/process2"/>
    <dgm:cxn modelId="{40E73941-8CDC-4C82-9443-149DE5C16706}" type="presParOf" srcId="{8D60D10C-7F44-41D2-BF8E-E320E817B4A9}" destId="{516D4A9F-D396-454A-BA31-681B11F1E399}" srcOrd="0" destOrd="0" presId="urn:microsoft.com/office/officeart/2005/8/layout/process2"/>
    <dgm:cxn modelId="{4C2A464A-5E54-4D78-8270-1218E0E1C8B6}" type="presParOf" srcId="{2D6276DC-FC18-4459-9026-B875E16248DE}" destId="{B43396E4-A4FC-4392-85BC-124A30B01830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1FA81-8FD8-408E-8826-97B85DFFC96D}">
      <dsp:nvSpPr>
        <dsp:cNvPr id="0" name=""/>
        <dsp:cNvSpPr/>
      </dsp:nvSpPr>
      <dsp:spPr>
        <a:xfrm>
          <a:off x="1501417" y="1914"/>
          <a:ext cx="4018073" cy="712081"/>
        </a:xfrm>
        <a:prstGeom prst="roundRect">
          <a:avLst>
            <a:gd name="adj" fmla="val 10000"/>
          </a:avLst>
        </a:prstGeom>
        <a:solidFill>
          <a:srgbClr val="9602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Cognitive Reserve Questionnaire</a:t>
          </a:r>
          <a:endParaRPr lang="en-GB" sz="1400" kern="1200" dirty="0"/>
        </a:p>
      </dsp:txBody>
      <dsp:txXfrm>
        <a:off x="1522273" y="22770"/>
        <a:ext cx="3976361" cy="670369"/>
      </dsp:txXfrm>
    </dsp:sp>
    <dsp:sp modelId="{D9F3F4AF-4B0E-42D3-87B9-1BE374C67A3B}">
      <dsp:nvSpPr>
        <dsp:cNvPr id="0" name=""/>
        <dsp:cNvSpPr/>
      </dsp:nvSpPr>
      <dsp:spPr>
        <a:xfrm rot="5400000">
          <a:off x="3376939" y="731797"/>
          <a:ext cx="267030" cy="320436"/>
        </a:xfrm>
        <a:prstGeom prst="rightArrow">
          <a:avLst>
            <a:gd name="adj1" fmla="val 60000"/>
            <a:gd name="adj2" fmla="val 50000"/>
          </a:avLst>
        </a:prstGeom>
        <a:solidFill>
          <a:srgbClr val="9602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414324" y="758500"/>
        <a:ext cx="192262" cy="186921"/>
      </dsp:txXfrm>
    </dsp:sp>
    <dsp:sp modelId="{C686C88D-8D76-4E74-8160-7FD48D77A2F7}">
      <dsp:nvSpPr>
        <dsp:cNvPr id="0" name=""/>
        <dsp:cNvSpPr/>
      </dsp:nvSpPr>
      <dsp:spPr>
        <a:xfrm>
          <a:off x="1501417" y="1070035"/>
          <a:ext cx="4018073" cy="712081"/>
        </a:xfrm>
        <a:prstGeom prst="roundRect">
          <a:avLst>
            <a:gd name="adj" fmla="val 10000"/>
          </a:avLst>
        </a:prstGeom>
        <a:solidFill>
          <a:srgbClr val="4B3B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Verbal Fluency task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(semantic, action, and letter)</a:t>
          </a:r>
          <a:endParaRPr lang="en-GB" sz="1400" kern="1200" dirty="0"/>
        </a:p>
      </dsp:txBody>
      <dsp:txXfrm>
        <a:off x="1522273" y="1090891"/>
        <a:ext cx="3976361" cy="670369"/>
      </dsp:txXfrm>
    </dsp:sp>
    <dsp:sp modelId="{86D8FC60-FE76-4A0E-A000-FCB56F1A0BBD}">
      <dsp:nvSpPr>
        <dsp:cNvPr id="0" name=""/>
        <dsp:cNvSpPr/>
      </dsp:nvSpPr>
      <dsp:spPr>
        <a:xfrm rot="5337302">
          <a:off x="3386658" y="1799918"/>
          <a:ext cx="267074" cy="320436"/>
        </a:xfrm>
        <a:prstGeom prst="rightArrow">
          <a:avLst>
            <a:gd name="adj1" fmla="val 60000"/>
            <a:gd name="adj2" fmla="val 50000"/>
          </a:avLst>
        </a:prstGeom>
        <a:solidFill>
          <a:srgbClr val="9602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423333" y="1826606"/>
        <a:ext cx="192262" cy="186952"/>
      </dsp:txXfrm>
    </dsp:sp>
    <dsp:sp modelId="{B43396E4-A4FC-4392-85BC-124A30B01830}">
      <dsp:nvSpPr>
        <dsp:cNvPr id="0" name=""/>
        <dsp:cNvSpPr/>
      </dsp:nvSpPr>
      <dsp:spPr>
        <a:xfrm>
          <a:off x="1520900" y="2138157"/>
          <a:ext cx="4018073" cy="712081"/>
        </a:xfrm>
        <a:prstGeom prst="roundRect">
          <a:avLst>
            <a:gd name="adj" fmla="val 10000"/>
          </a:avLst>
        </a:prstGeom>
        <a:solidFill>
          <a:srgbClr val="4B3B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Picture naming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(objects and actions)</a:t>
          </a:r>
          <a:endParaRPr lang="en-GB" sz="1400" kern="1200" dirty="0"/>
        </a:p>
      </dsp:txBody>
      <dsp:txXfrm>
        <a:off x="1541756" y="2159013"/>
        <a:ext cx="3976361" cy="670369"/>
      </dsp:txXfrm>
    </dsp:sp>
    <dsp:sp modelId="{FE90C4C8-D9F4-4A66-A4B4-F1DC1F831A3C}">
      <dsp:nvSpPr>
        <dsp:cNvPr id="0" name=""/>
        <dsp:cNvSpPr/>
      </dsp:nvSpPr>
      <dsp:spPr>
        <a:xfrm rot="5462698">
          <a:off x="3386658" y="2868040"/>
          <a:ext cx="267074" cy="320436"/>
        </a:xfrm>
        <a:prstGeom prst="rightArrow">
          <a:avLst>
            <a:gd name="adj1" fmla="val 60000"/>
            <a:gd name="adj2" fmla="val 50000"/>
          </a:avLst>
        </a:prstGeom>
        <a:solidFill>
          <a:srgbClr val="9602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424795" y="2894728"/>
        <a:ext cx="192262" cy="186952"/>
      </dsp:txXfrm>
    </dsp:sp>
    <dsp:sp modelId="{9765AD2F-2CD1-4FFE-AFAD-80BDE07F579E}">
      <dsp:nvSpPr>
        <dsp:cNvPr id="0" name=""/>
        <dsp:cNvSpPr/>
      </dsp:nvSpPr>
      <dsp:spPr>
        <a:xfrm>
          <a:off x="1502984" y="3206278"/>
          <a:ext cx="4014940" cy="712081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Control tasks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(processing speed, working memory, inhibition)</a:t>
          </a:r>
          <a:endParaRPr lang="en-GB" sz="1400" kern="1200" dirty="0"/>
        </a:p>
      </dsp:txBody>
      <dsp:txXfrm>
        <a:off x="1523840" y="3227134"/>
        <a:ext cx="3973228" cy="670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1FA81-8FD8-408E-8826-97B85DFFC96D}">
      <dsp:nvSpPr>
        <dsp:cNvPr id="0" name=""/>
        <dsp:cNvSpPr/>
      </dsp:nvSpPr>
      <dsp:spPr>
        <a:xfrm>
          <a:off x="1501417" y="1914"/>
          <a:ext cx="4018073" cy="712081"/>
        </a:xfrm>
        <a:prstGeom prst="roundRect">
          <a:avLst>
            <a:gd name="adj" fmla="val 10000"/>
          </a:avLst>
        </a:prstGeom>
        <a:solidFill>
          <a:srgbClr val="9602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Cognitive Reserve Questionnaire</a:t>
          </a:r>
          <a:endParaRPr lang="en-GB" sz="1400" kern="1200" dirty="0"/>
        </a:p>
      </dsp:txBody>
      <dsp:txXfrm>
        <a:off x="1522273" y="22770"/>
        <a:ext cx="3976361" cy="670369"/>
      </dsp:txXfrm>
    </dsp:sp>
    <dsp:sp modelId="{D9F3F4AF-4B0E-42D3-87B9-1BE374C67A3B}">
      <dsp:nvSpPr>
        <dsp:cNvPr id="0" name=""/>
        <dsp:cNvSpPr/>
      </dsp:nvSpPr>
      <dsp:spPr>
        <a:xfrm rot="5400000">
          <a:off x="3376939" y="731797"/>
          <a:ext cx="267030" cy="320436"/>
        </a:xfrm>
        <a:prstGeom prst="rightArrow">
          <a:avLst>
            <a:gd name="adj1" fmla="val 60000"/>
            <a:gd name="adj2" fmla="val 50000"/>
          </a:avLst>
        </a:prstGeom>
        <a:solidFill>
          <a:srgbClr val="9602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414324" y="758500"/>
        <a:ext cx="192262" cy="186921"/>
      </dsp:txXfrm>
    </dsp:sp>
    <dsp:sp modelId="{9765AD2F-2CD1-4FFE-AFAD-80BDE07F579E}">
      <dsp:nvSpPr>
        <dsp:cNvPr id="0" name=""/>
        <dsp:cNvSpPr/>
      </dsp:nvSpPr>
      <dsp:spPr>
        <a:xfrm>
          <a:off x="1502984" y="1070035"/>
          <a:ext cx="4014940" cy="712081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Control tasks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(processing speed, working memory, inhibition)</a:t>
          </a:r>
          <a:endParaRPr lang="en-GB" sz="1400" kern="1200" dirty="0"/>
        </a:p>
      </dsp:txBody>
      <dsp:txXfrm>
        <a:off x="1523840" y="1090891"/>
        <a:ext cx="3973228" cy="670369"/>
      </dsp:txXfrm>
    </dsp:sp>
    <dsp:sp modelId="{975E11B1-6947-4C7A-992F-7A2B5B3EE48F}">
      <dsp:nvSpPr>
        <dsp:cNvPr id="0" name=""/>
        <dsp:cNvSpPr/>
      </dsp:nvSpPr>
      <dsp:spPr>
        <a:xfrm rot="5400000">
          <a:off x="3376939" y="1799918"/>
          <a:ext cx="267030" cy="320436"/>
        </a:xfrm>
        <a:prstGeom prst="rightArrow">
          <a:avLst>
            <a:gd name="adj1" fmla="val 60000"/>
            <a:gd name="adj2" fmla="val 50000"/>
          </a:avLst>
        </a:prstGeom>
        <a:solidFill>
          <a:srgbClr val="9602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414324" y="1826621"/>
        <a:ext cx="192262" cy="186921"/>
      </dsp:txXfrm>
    </dsp:sp>
    <dsp:sp modelId="{C686C88D-8D76-4E74-8160-7FD48D77A2F7}">
      <dsp:nvSpPr>
        <dsp:cNvPr id="0" name=""/>
        <dsp:cNvSpPr/>
      </dsp:nvSpPr>
      <dsp:spPr>
        <a:xfrm>
          <a:off x="1501417" y="2138157"/>
          <a:ext cx="4018073" cy="712081"/>
        </a:xfrm>
        <a:prstGeom prst="roundRect">
          <a:avLst>
            <a:gd name="adj" fmla="val 10000"/>
          </a:avLst>
        </a:prstGeom>
        <a:solidFill>
          <a:srgbClr val="4B3B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Verbal Fluency task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(semantic, action, and letter)</a:t>
          </a:r>
          <a:endParaRPr lang="en-GB" sz="1400" kern="1200" dirty="0"/>
        </a:p>
      </dsp:txBody>
      <dsp:txXfrm>
        <a:off x="1522273" y="2159013"/>
        <a:ext cx="3976361" cy="670369"/>
      </dsp:txXfrm>
    </dsp:sp>
    <dsp:sp modelId="{8D60D10C-7F44-41D2-BF8E-E320E817B4A9}">
      <dsp:nvSpPr>
        <dsp:cNvPr id="0" name=""/>
        <dsp:cNvSpPr/>
      </dsp:nvSpPr>
      <dsp:spPr>
        <a:xfrm rot="5337302">
          <a:off x="3386658" y="2868040"/>
          <a:ext cx="267074" cy="320436"/>
        </a:xfrm>
        <a:prstGeom prst="rightArrow">
          <a:avLst>
            <a:gd name="adj1" fmla="val 60000"/>
            <a:gd name="adj2" fmla="val 50000"/>
          </a:avLst>
        </a:prstGeom>
        <a:solidFill>
          <a:srgbClr val="9602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423333" y="2894728"/>
        <a:ext cx="192262" cy="186952"/>
      </dsp:txXfrm>
    </dsp:sp>
    <dsp:sp modelId="{B43396E4-A4FC-4392-85BC-124A30B01830}">
      <dsp:nvSpPr>
        <dsp:cNvPr id="0" name=""/>
        <dsp:cNvSpPr/>
      </dsp:nvSpPr>
      <dsp:spPr>
        <a:xfrm>
          <a:off x="1520900" y="3206278"/>
          <a:ext cx="4018073" cy="712081"/>
        </a:xfrm>
        <a:prstGeom prst="roundRect">
          <a:avLst>
            <a:gd name="adj" fmla="val 10000"/>
          </a:avLst>
        </a:prstGeom>
        <a:solidFill>
          <a:srgbClr val="4B3B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Picture naming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(objects and actions)</a:t>
          </a:r>
          <a:endParaRPr lang="en-GB" sz="1400" kern="1200" dirty="0"/>
        </a:p>
      </dsp:txBody>
      <dsp:txXfrm>
        <a:off x="1541756" y="3227134"/>
        <a:ext cx="3976361" cy="670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17A36-DE07-4423-A01B-E5D852E0D2EA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69FC8-3846-4805-939B-B292D2F99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94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Cognitive decline </a:t>
            </a:r>
            <a:r>
              <a:rPr lang="en-US" dirty="0">
                <a:sym typeface="Wingdings" panose="05000000000000000000" pitchFamily="2" charset="2"/>
              </a:rPr>
              <a:t> not in all domains but in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processing speed, attention, working memory, episodic memory, emotion, and language (not in e.g. vocabulary)</a:t>
            </a:r>
            <a:endParaRPr lang="en-US" dirty="0"/>
          </a:p>
          <a:p>
            <a:r>
              <a:rPr lang="en-US" dirty="0"/>
              <a:t>Word finding = accessing words from memory</a:t>
            </a:r>
          </a:p>
          <a:p>
            <a:r>
              <a:rPr lang="en-US" dirty="0"/>
              <a:t>Lifestyle </a:t>
            </a:r>
            <a:r>
              <a:rPr lang="en-US" dirty="0">
                <a:sym typeface="Wingdings" panose="05000000000000000000" pitchFamily="2" charset="2"/>
              </a:rPr>
              <a:t> decreases changes of developing dementia + incl </a:t>
            </a:r>
            <a:r>
              <a:rPr lang="en-US" dirty="0" err="1">
                <a:sym typeface="Wingdings" panose="05000000000000000000" pitchFamily="2" charset="2"/>
              </a:rPr>
              <a:t>cogn</a:t>
            </a:r>
            <a:r>
              <a:rPr lang="en-US" dirty="0">
                <a:sym typeface="Wingdings" panose="05000000000000000000" pitchFamily="2" charset="2"/>
              </a:rPr>
              <a:t> and social activities</a:t>
            </a:r>
            <a:endParaRPr lang="en-US" dirty="0"/>
          </a:p>
          <a:p>
            <a:endParaRPr lang="en-US" dirty="0"/>
          </a:p>
          <a:p>
            <a:r>
              <a:rPr lang="en-US" dirty="0"/>
              <a:t>Why </a:t>
            </a:r>
            <a:r>
              <a:rPr lang="en-US" dirty="0">
                <a:sym typeface="Wingdings" panose="05000000000000000000" pitchFamily="2" charset="2"/>
              </a:rPr>
              <a:t> Early neuropsychological markers of dementia and different ageing trajectories (healthy vs. dementia)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884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 can explain why some people are better able to compensate for age or disease-related cognitive decline</a:t>
            </a:r>
          </a:p>
          <a:p>
            <a:r>
              <a:rPr lang="en-US" dirty="0"/>
              <a:t>CR is accumulated through lifestyle choices and lifetime experiences.</a:t>
            </a:r>
          </a:p>
          <a:p>
            <a:r>
              <a:rPr lang="en-US" dirty="0">
                <a:sym typeface="Wingdings" panose="05000000000000000000" pitchFamily="2" charset="2"/>
              </a:rPr>
              <a:t> Increased cognitive (i.e. cognitive strategies) and neural flexibility (i.e. brain networks). Neural flexibility  the brain communicates through networks of brain cells. CR is proposed to work by strengthening existing brain networks or the recruitment of alternative brain networks.</a:t>
            </a:r>
            <a:endParaRPr lang="en-US" dirty="0"/>
          </a:p>
          <a:p>
            <a:r>
              <a:rPr lang="en-US" dirty="0"/>
              <a:t>Low CR = faster cognitive decline in the face of age-related brain changes + earlier onset of dementia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396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the results tell? </a:t>
            </a:r>
            <a:r>
              <a:rPr lang="en-US" dirty="0">
                <a:sym typeface="Wingdings" panose="05000000000000000000" pitchFamily="2" charset="2"/>
              </a:rPr>
              <a:t> slower RTs = more effortful accessing from memory; low Acc = failing to access from memory</a:t>
            </a:r>
            <a:endParaRPr lang="en-US" dirty="0"/>
          </a:p>
          <a:p>
            <a:r>
              <a:rPr lang="en-US" dirty="0"/>
              <a:t>Earlier onset and greater decline for semantic fluency.</a:t>
            </a:r>
          </a:p>
          <a:p>
            <a:r>
              <a:rPr lang="en-US" dirty="0"/>
              <a:t>More common/frequent words are more easily accessed from memory</a:t>
            </a:r>
          </a:p>
          <a:p>
            <a:endParaRPr lang="en-US" dirty="0"/>
          </a:p>
          <a:p>
            <a:r>
              <a:rPr lang="en-US" dirty="0"/>
              <a:t>Verbal fluency could serve as neuropsychology markers for dementia (McDonnell et al., 2020)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421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did I plan to do and how did I adapt 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827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01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 </a:t>
            </a:r>
            <a:r>
              <a:rPr lang="en-US" dirty="0">
                <a:sym typeface="Wingdings" panose="05000000000000000000" pitchFamily="2" charset="2"/>
              </a:rPr>
              <a:t> activities in the 3 months before covid-19 and the past three months (during covid)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Next, </a:t>
            </a:r>
            <a:r>
              <a:rPr lang="en-US" dirty="0" err="1">
                <a:sym typeface="Wingdings" panose="05000000000000000000" pitchFamily="2" charset="2"/>
              </a:rPr>
              <a:t>descriptives</a:t>
            </a:r>
            <a:r>
              <a:rPr lang="en-US" dirty="0">
                <a:sym typeface="Wingdings" panose="05000000000000000000" pitchFamily="2" charset="2"/>
              </a:rPr>
              <a:t> to give a general idea about the data  audio transcriptions and data processing still ongoing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38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is general activities (cog, prod, social) and physical activities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209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 the x-axis so different?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700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 in the process </a:t>
            </a:r>
            <a:r>
              <a:rPr lang="en-US" dirty="0">
                <a:sym typeface="Wingdings" panose="05000000000000000000" pitchFamily="2" charset="2"/>
              </a:rPr>
              <a:t> audio transcriptions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Only correct responses + outliers removed (+/- 2.5 SDs from the mean, per age category, type (objects vs. verbs), and trial)</a:t>
            </a:r>
          </a:p>
          <a:p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SDs between brackets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566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174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few data available yet </a:t>
            </a:r>
            <a:r>
              <a:rPr lang="en-US" dirty="0">
                <a:sym typeface="Wingdings" panose="05000000000000000000" pitchFamily="2" charset="2"/>
              </a:rPr>
              <a:t> idea of how the data is broken down and of some of the data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17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Total CR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 before and during Covid-19 seem quite similar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 for social activities seems decreased for all age groups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Picture Naming RTs are quite similar between groups but older adults might be a bit slower;  PN acc seems to decrease a bit with 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VF </a:t>
            </a:r>
            <a:r>
              <a:rPr lang="en-US" dirty="0">
                <a:sym typeface="Wingdings" panose="05000000000000000000" pitchFamily="2" charset="2"/>
              </a:rPr>
              <a:t> Too little data </a:t>
            </a:r>
            <a:r>
              <a:rPr lang="en-US">
                <a:sym typeface="Wingdings" panose="05000000000000000000" pitchFamily="2" charset="2"/>
              </a:rPr>
              <a:t>to compare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691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listening +questions</a:t>
            </a:r>
          </a:p>
          <a:p>
            <a:endParaRPr lang="en-US" dirty="0"/>
          </a:p>
          <a:p>
            <a:r>
              <a:rPr lang="en-US" dirty="0"/>
              <a:t>QR code </a:t>
            </a:r>
            <a:r>
              <a:rPr lang="en-US" dirty="0">
                <a:sym typeface="Wingdings" panose="05000000000000000000" pitchFamily="2" charset="2"/>
              </a:rPr>
              <a:t> references, including my email and the preregistration link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69FC8-3846-4805-939B-B292D2F991A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13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97BC6B07-530C-4694-A931-F01DB01EE33E}"/>
              </a:ext>
            </a:extLst>
          </p:cNvPr>
          <p:cNvSpPr/>
          <p:nvPr/>
        </p:nvSpPr>
        <p:spPr>
          <a:xfrm>
            <a:off x="205098" y="145279"/>
            <a:ext cx="11747620" cy="6546079"/>
          </a:xfrm>
          <a:custGeom>
            <a:avLst/>
            <a:gdLst/>
            <a:ahLst/>
            <a:cxnLst/>
            <a:rect l="l" t="t" r="r" b="b"/>
            <a:pathLst>
              <a:path w="8999220" h="6713220">
                <a:moveTo>
                  <a:pt x="0" y="6713004"/>
                </a:moveTo>
                <a:lnTo>
                  <a:pt x="8999004" y="6713004"/>
                </a:lnTo>
                <a:lnTo>
                  <a:pt x="8999004" y="0"/>
                </a:lnTo>
                <a:lnTo>
                  <a:pt x="0" y="0"/>
                </a:lnTo>
                <a:lnTo>
                  <a:pt x="0" y="6713004"/>
                </a:lnTo>
                <a:close/>
              </a:path>
            </a:pathLst>
          </a:custGeom>
          <a:solidFill>
            <a:srgbClr val="B5111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68DC6395-2EE1-48E0-B1B8-D97ECF815E87}"/>
              </a:ext>
            </a:extLst>
          </p:cNvPr>
          <p:cNvSpPr/>
          <p:nvPr/>
        </p:nvSpPr>
        <p:spPr>
          <a:xfrm>
            <a:off x="1098839" y="3820047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6D9FAC59-F82E-45D3-AACC-CA5CBCBD0A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93" y="762000"/>
            <a:ext cx="3403321" cy="80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4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FD173A2F-4A2C-4B5B-9ABD-51792F8F6DFD}"/>
              </a:ext>
            </a:extLst>
          </p:cNvPr>
          <p:cNvSpPr/>
          <p:nvPr/>
        </p:nvSpPr>
        <p:spPr>
          <a:xfrm>
            <a:off x="1098839" y="3779995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2279AC1B-5D11-4558-91B3-5BC464197C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0" y="762001"/>
            <a:ext cx="3420423" cy="8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8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B45E5DA3-9E0D-4EA5-8A27-51E6CF3F145E}"/>
              </a:ext>
            </a:extLst>
          </p:cNvPr>
          <p:cNvSpPr/>
          <p:nvPr/>
        </p:nvSpPr>
        <p:spPr>
          <a:xfrm>
            <a:off x="1098839" y="3820047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89FBDE8A-B290-48D7-BAC7-DD77AF9D7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0" y="762001"/>
            <a:ext cx="3420423" cy="810971"/>
          </a:xfrm>
          <a:prstGeom prst="rect">
            <a:avLst/>
          </a:prstGeom>
        </p:spPr>
      </p:pic>
      <p:sp>
        <p:nvSpPr>
          <p:cNvPr id="15" name="object 7">
            <a:extLst>
              <a:ext uri="{FF2B5EF4-FFF2-40B4-BE49-F238E27FC236}">
                <a16:creationId xmlns:a16="http://schemas.microsoft.com/office/drawing/2014/main" id="{6E0242F6-5B19-4916-9E05-493DA5A6E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85595" y="670209"/>
            <a:ext cx="0" cy="748665"/>
          </a:xfrm>
          <a:custGeom>
            <a:avLst/>
            <a:gdLst/>
            <a:ahLst/>
            <a:cxnLst/>
            <a:rect l="l" t="t" r="r" b="b"/>
            <a:pathLst>
              <a:path h="748665">
                <a:moveTo>
                  <a:pt x="0" y="0"/>
                </a:moveTo>
                <a:lnTo>
                  <a:pt x="0" y="748474"/>
                </a:lnTo>
              </a:path>
            </a:pathLst>
          </a:custGeom>
          <a:ln w="22631">
            <a:solidFill>
              <a:srgbClr val="6A737B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6" name="object 8" descr="University Academy 92 Manchester">
            <a:extLst>
              <a:ext uri="{FF2B5EF4-FFF2-40B4-BE49-F238E27FC236}">
                <a16:creationId xmlns:a16="http://schemas.microsoft.com/office/drawing/2014/main" id="{23741D02-BEA4-4812-BE2B-4A58E2A4CA48}"/>
              </a:ext>
            </a:extLst>
          </p:cNvPr>
          <p:cNvSpPr/>
          <p:nvPr/>
        </p:nvSpPr>
        <p:spPr>
          <a:xfrm>
            <a:off x="5463929" y="766319"/>
            <a:ext cx="1627547" cy="640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object 9" descr="Blackburn College">
            <a:extLst>
              <a:ext uri="{FF2B5EF4-FFF2-40B4-BE49-F238E27FC236}">
                <a16:creationId xmlns:a16="http://schemas.microsoft.com/office/drawing/2014/main" id="{4460A8C7-4BF2-4DF5-AE02-3E450CBC020D}"/>
              </a:ext>
            </a:extLst>
          </p:cNvPr>
          <p:cNvSpPr/>
          <p:nvPr/>
        </p:nvSpPr>
        <p:spPr>
          <a:xfrm>
            <a:off x="3248641" y="782845"/>
            <a:ext cx="1937799" cy="509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object 10" descr="Furness College">
            <a:extLst>
              <a:ext uri="{FF2B5EF4-FFF2-40B4-BE49-F238E27FC236}">
                <a16:creationId xmlns:a16="http://schemas.microsoft.com/office/drawing/2014/main" id="{EE04F283-2CA8-45EA-95F1-01B0D9B8A14F}"/>
              </a:ext>
            </a:extLst>
          </p:cNvPr>
          <p:cNvSpPr/>
          <p:nvPr/>
        </p:nvSpPr>
        <p:spPr>
          <a:xfrm>
            <a:off x="1059266" y="768764"/>
            <a:ext cx="1962669" cy="5765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33181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FF025D24-2A1F-4A67-B11B-BBB27058480F}"/>
              </a:ext>
            </a:extLst>
          </p:cNvPr>
          <p:cNvSpPr/>
          <p:nvPr/>
        </p:nvSpPr>
        <p:spPr>
          <a:xfrm>
            <a:off x="227889" y="170917"/>
            <a:ext cx="11736224" cy="6537533"/>
          </a:xfrm>
          <a:custGeom>
            <a:avLst/>
            <a:gdLst/>
            <a:ahLst/>
            <a:cxnLst/>
            <a:rect l="l" t="t" r="r" b="b"/>
            <a:pathLst>
              <a:path w="8999855" h="6713855">
                <a:moveTo>
                  <a:pt x="0" y="6713410"/>
                </a:moveTo>
                <a:lnTo>
                  <a:pt x="8999410" y="6713410"/>
                </a:lnTo>
                <a:lnTo>
                  <a:pt x="8999410" y="0"/>
                </a:lnTo>
                <a:lnTo>
                  <a:pt x="0" y="0"/>
                </a:lnTo>
                <a:lnTo>
                  <a:pt x="0" y="6713410"/>
                </a:lnTo>
                <a:close/>
              </a:path>
            </a:pathLst>
          </a:custGeom>
          <a:solidFill>
            <a:srgbClr val="7CB1C5"/>
          </a:solidFill>
        </p:spPr>
        <p:txBody>
          <a:bodyPr wrap="square" lIns="0" tIns="0" rIns="0" bIns="0" rtlCol="0"/>
          <a:lstStyle/>
          <a:p>
            <a:endParaRPr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section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E19778BA-78CF-4F59-A9D6-A20950FB3B1D}"/>
              </a:ext>
            </a:extLst>
          </p:cNvPr>
          <p:cNvSpPr/>
          <p:nvPr/>
        </p:nvSpPr>
        <p:spPr>
          <a:xfrm>
            <a:off x="1098839" y="3820047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60625C31-2A9C-4627-8FD8-77B68A2A7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93" y="762000"/>
            <a:ext cx="3403321" cy="80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8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2572"/>
            <a:ext cx="10515600" cy="4014315"/>
          </a:xfrm>
        </p:spPr>
        <p:txBody>
          <a:bodyPr/>
          <a:lstStyle>
            <a:lvl1pPr>
              <a:spcBef>
                <a:spcPts val="960"/>
              </a:spcBef>
              <a:buClr>
                <a:srgbClr val="AEB4B9"/>
              </a:buClr>
              <a:defRPr sz="2600"/>
            </a:lvl1pPr>
            <a:lvl2pPr>
              <a:spcBef>
                <a:spcPts val="960"/>
              </a:spcBef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68BAA43-A8BD-4E49-AC41-15EB71CF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15679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DAB56063-C065-4615-AFC7-4C57FC339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12" descr="Lancaster University">
            <a:extLst>
              <a:ext uri="{FF2B5EF4-FFF2-40B4-BE49-F238E27FC236}">
                <a16:creationId xmlns:a16="http://schemas.microsoft.com/office/drawing/2014/main" id="{6DA54611-9D21-4ACE-A640-5AE6BB84A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8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2092569"/>
            <a:ext cx="9349153" cy="4014317"/>
          </a:xfrm>
        </p:spPr>
        <p:txBody>
          <a:bodyPr/>
          <a:lstStyle>
            <a:lvl1pPr marL="0" indent="0">
              <a:spcBef>
                <a:spcPts val="960"/>
              </a:spcBef>
              <a:buClr>
                <a:srgbClr val="AEB4B9"/>
              </a:buClr>
              <a:buNone/>
              <a:defRPr sz="2600"/>
            </a:lvl1pPr>
            <a:lvl2pPr>
              <a:spcBef>
                <a:spcPts val="960"/>
              </a:spcBef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 dirty="0"/>
              <a:t>Template slide: text only (use italics for sub-headings)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68BAA43-A8BD-4E49-AC41-15EB71CF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46FC20C-FB86-4874-BEA9-18FB8BD1F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012CCF8-17A7-457E-88AC-25B11FB5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748BDBDA-A7FA-4360-8B54-69F175B28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8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D0BDC-AEAF-40AB-BD13-7775E2037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41" y="2171702"/>
            <a:ext cx="4965441" cy="4005264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C973B-EFE1-44F1-9FB7-36E4227439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697" y="2174806"/>
            <a:ext cx="4965443" cy="4005264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1B6EBD-D36B-4EF4-910A-3F855A71F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76EFD0EE-BED8-4322-8FED-EC61EDFA3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2366265-0E22-4592-B034-75012986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897E5DEC-37AD-4547-AEC1-B740F0A724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5887E-4F05-4593-B389-647D40DD0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80" y="1858523"/>
            <a:ext cx="5157787" cy="64655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B9D8-EA34-4852-A458-9C736D59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80" y="2505075"/>
            <a:ext cx="5157787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E91B9-1447-4EAE-9AB6-9200E96A9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858523"/>
            <a:ext cx="5183188" cy="64655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05AF1-67AB-413D-B37A-83B233A5D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2D96272-B6FE-48B8-8E57-4844275004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AB714264-F8FF-4258-B4EE-B3548F169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A618DBC-FC1D-459B-8E1E-C65F284C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4" name="Picture 23" descr="Lancaster University">
            <a:extLst>
              <a:ext uri="{FF2B5EF4-FFF2-40B4-BE49-F238E27FC236}">
                <a16:creationId xmlns:a16="http://schemas.microsoft.com/office/drawing/2014/main" id="{2CBC7160-5C30-425D-A5BA-EFAFF03A0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6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B60475B-7D3F-4BE2-9C2D-BBD84BDFE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24EA18C7-0A5B-4754-87DB-56029965C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BB6B0ED-30AC-43D0-AC8A-25DADB23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5" name="Picture 14" descr="Lancaster University">
            <a:extLst>
              <a:ext uri="{FF2B5EF4-FFF2-40B4-BE49-F238E27FC236}">
                <a16:creationId xmlns:a16="http://schemas.microsoft.com/office/drawing/2014/main" id="{94FC4F8C-FC3E-4621-A8E4-01B9FA26ED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4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B60475B-7D3F-4BE2-9C2D-BBD84BDFE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4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920EC-3CEE-47C8-8CE0-73BE306C8E31}" type="datetime1">
              <a:rPr lang="en-GB" smtClean="0"/>
              <a:t>18/06/2021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bk object 16">
            <a:extLst>
              <a:ext uri="{FF2B5EF4-FFF2-40B4-BE49-F238E27FC236}">
                <a16:creationId xmlns:a16="http://schemas.microsoft.com/office/drawing/2014/main" id="{B228C834-E0BF-4130-9AA4-11A4C62B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5338" y="95973"/>
            <a:ext cx="11952719" cy="6666230"/>
          </a:xfrm>
          <a:custGeom>
            <a:avLst/>
            <a:gdLst/>
            <a:ahLst/>
            <a:cxnLst/>
            <a:rect l="l" t="t" r="r" b="b"/>
            <a:pathLst>
              <a:path w="12001500" h="6666230">
                <a:moveTo>
                  <a:pt x="0" y="6666039"/>
                </a:moveTo>
                <a:lnTo>
                  <a:pt x="12001233" y="6666039"/>
                </a:lnTo>
                <a:lnTo>
                  <a:pt x="12001233" y="0"/>
                </a:lnTo>
                <a:lnTo>
                  <a:pt x="0" y="0"/>
                </a:lnTo>
                <a:lnTo>
                  <a:pt x="0" y="6666039"/>
                </a:lnTo>
                <a:close/>
              </a:path>
            </a:pathLst>
          </a:custGeom>
          <a:ln w="191960">
            <a:solidFill>
              <a:srgbClr val="E9ECED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16246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4" r:id="rId7"/>
    <p:sldLayoutId id="2147483705" r:id="rId8"/>
    <p:sldLayoutId id="2147483706" r:id="rId9"/>
    <p:sldLayoutId id="2147483707" r:id="rId1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e.oosterhuis@lancaster.ac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://futurism.com/researchers-have-found-a-way-to-delay-aging/" TargetMode="Externa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2.jp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clamorworld.com/how-to-boost-your-childs-memory/" TargetMode="External"/><Relationship Id="rId9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spredicted.org/b6we4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hyperlink" Target="http://www.qualtrics.com/" TargetMode="Externa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hyperlink" Target="http://www.gorilla.sc/" TargetMode="External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bf.edu.au/searching-for-brain-signatures-of-psychiatric-disorders-for-better-diagnosis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d/3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hyperlink" Target="mailto:e.oosterhuis@lancaster.ac.uk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commons.wikimedia.org/wiki/File:Brain_Exercising.png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3A59-0F0F-4A02-9559-9EE32318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016807"/>
            <a:ext cx="6747641" cy="1527339"/>
          </a:xfrm>
        </p:spPr>
        <p:txBody>
          <a:bodyPr>
            <a:normAutofit/>
          </a:bodyPr>
          <a:lstStyle/>
          <a:p>
            <a:r>
              <a:rPr lang="en-GB" b="1" dirty="0"/>
              <a:t>Getting the Brain into Gear </a:t>
            </a:r>
            <a:br>
              <a:rPr lang="en-GB" b="1" dirty="0"/>
            </a:br>
            <a:r>
              <a:rPr lang="en-GB" sz="4000" b="1" dirty="0"/>
              <a:t>An Online Study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82DA01-733C-42F9-ABCF-006D5AF62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3717" y="4012238"/>
            <a:ext cx="9144000" cy="1065789"/>
          </a:xfrm>
        </p:spPr>
        <p:txBody>
          <a:bodyPr>
            <a:normAutofit/>
          </a:bodyPr>
          <a:lstStyle/>
          <a:p>
            <a:r>
              <a:rPr lang="en-US" sz="2400" dirty="0"/>
              <a:t>Elise Oosterhuis </a:t>
            </a:r>
            <a:r>
              <a:rPr lang="en-US" sz="1800" dirty="0"/>
              <a:t>(</a:t>
            </a:r>
            <a:r>
              <a:rPr lang="en-US" sz="1800" dirty="0">
                <a:hlinkClick r:id="rId2"/>
              </a:rPr>
              <a:t>e.oosterhuis@lancaster.ac.uk</a:t>
            </a:r>
            <a:r>
              <a:rPr lang="en-US" sz="1800" dirty="0"/>
              <a:t>)</a:t>
            </a:r>
          </a:p>
          <a:p>
            <a:r>
              <a:rPr lang="en-US" sz="2000" dirty="0"/>
              <a:t>Supervisors: Dr. Helen Nuttall, Dr. Patrick May, Dr. Kate Slade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E060E-86DC-4ADD-9F8E-FBFA4F900BFB}"/>
              </a:ext>
            </a:extLst>
          </p:cNvPr>
          <p:cNvSpPr txBox="1"/>
          <p:nvPr/>
        </p:nvSpPr>
        <p:spPr>
          <a:xfrm>
            <a:off x="239697" y="6347534"/>
            <a:ext cx="11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23/05/2021</a:t>
            </a:r>
            <a:endParaRPr lang="en-GB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B10CAC-1A8E-4BC7-8C5C-A55839ECC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72" y="337132"/>
            <a:ext cx="1547469" cy="154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wearing, indoor, glasses, person&#10;&#10;Description automatically generated">
            <a:extLst>
              <a:ext uri="{FF2B5EF4-FFF2-40B4-BE49-F238E27FC236}">
                <a16:creationId xmlns:a16="http://schemas.microsoft.com/office/drawing/2014/main" id="{65AFA7CE-F663-4A52-A3F8-A5F0CBAE7253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62041" y="2016807"/>
            <a:ext cx="4162097" cy="21851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C58967-D8BD-4942-A9D8-30A02F012865}"/>
              </a:ext>
            </a:extLst>
          </p:cNvPr>
          <p:cNvSpPr txBox="1"/>
          <p:nvPr/>
        </p:nvSpPr>
        <p:spPr>
          <a:xfrm>
            <a:off x="8975833" y="4201908"/>
            <a:ext cx="30571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5" tooltip="http://futurism.com/researchers-have-found-a-way-to-delay-aging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6" tooltip="https://creativecommons.org/licenses/by-nc/3.0/"/>
              </a:rPr>
              <a:t>CC BY-NC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136564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91"/>
    </mc:Choice>
    <mc:Fallback xmlns="">
      <p:transition spd="slow" advTm="141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467-0031-4A1E-9750-F71A7D156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ageing population</a:t>
            </a:r>
            <a:endParaRPr lang="en-GB" dirty="0"/>
          </a:p>
        </p:txBody>
      </p:sp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2105016D-0E0B-482C-B4B5-6F1C540F4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62816" y="1690690"/>
            <a:ext cx="3883025" cy="3883025"/>
          </a:xfr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757053E-27DF-4194-95D4-8F37ACB9B733}"/>
              </a:ext>
            </a:extLst>
          </p:cNvPr>
          <p:cNvGrpSpPr/>
          <p:nvPr/>
        </p:nvGrpSpPr>
        <p:grpSpPr>
          <a:xfrm>
            <a:off x="559909" y="1975254"/>
            <a:ext cx="6858000" cy="1607052"/>
            <a:chOff x="-7128" y="1046160"/>
            <a:chExt cx="6858000" cy="1607052"/>
          </a:xfrm>
        </p:grpSpPr>
        <p:sp>
          <p:nvSpPr>
            <p:cNvPr id="23" name="Rechthoek 7">
              <a:extLst>
                <a:ext uri="{FF2B5EF4-FFF2-40B4-BE49-F238E27FC236}">
                  <a16:creationId xmlns:a16="http://schemas.microsoft.com/office/drawing/2014/main" id="{5B3625CB-D4B3-4B57-B5C7-124746834561}"/>
                </a:ext>
              </a:extLst>
            </p:cNvPr>
            <p:cNvSpPr/>
            <p:nvPr/>
          </p:nvSpPr>
          <p:spPr>
            <a:xfrm>
              <a:off x="-7128" y="1464176"/>
              <a:ext cx="3429000" cy="306638"/>
            </a:xfrm>
            <a:prstGeom prst="rect">
              <a:avLst/>
            </a:prstGeom>
            <a:solidFill>
              <a:srgbClr val="9602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800" b="1" dirty="0">
                  <a:solidFill>
                    <a:schemeClr val="bg1"/>
                  </a:solidFill>
                  <a:latin typeface="Garamond" panose="02020404030301010803" pitchFamily="18" charset="0"/>
                  <a:cs typeface="Helvetica" panose="020B0604020202020204" pitchFamily="34" charset="0"/>
                </a:rPr>
                <a:t>2017</a:t>
              </a:r>
              <a:endParaRPr lang="en-GB" b="1" dirty="0">
                <a:solidFill>
                  <a:schemeClr val="bg1"/>
                </a:solidFill>
                <a:latin typeface="Garamond" panose="02020404030301010803" pitchFamily="18" charset="0"/>
                <a:cs typeface="Helvetica" panose="020B0604020202020204" pitchFamily="34" charset="0"/>
              </a:endParaRPr>
            </a:p>
          </p:txBody>
        </p:sp>
        <p:sp>
          <p:nvSpPr>
            <p:cNvPr id="24" name="Rechthoek 8">
              <a:extLst>
                <a:ext uri="{FF2B5EF4-FFF2-40B4-BE49-F238E27FC236}">
                  <a16:creationId xmlns:a16="http://schemas.microsoft.com/office/drawing/2014/main" id="{23F3C271-A75A-44DA-8D55-EF5D60E3B6D7}"/>
                </a:ext>
              </a:extLst>
            </p:cNvPr>
            <p:cNvSpPr/>
            <p:nvPr/>
          </p:nvSpPr>
          <p:spPr>
            <a:xfrm>
              <a:off x="-7128" y="1767173"/>
              <a:ext cx="3429000" cy="306638"/>
            </a:xfrm>
            <a:prstGeom prst="rect">
              <a:avLst/>
            </a:prstGeom>
            <a:solidFill>
              <a:srgbClr val="4B3B4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23.9%</a:t>
              </a:r>
              <a:endParaRPr lang="en-GB" sz="2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25" name="Rechthoek 9">
              <a:extLst>
                <a:ext uri="{FF2B5EF4-FFF2-40B4-BE49-F238E27FC236}">
                  <a16:creationId xmlns:a16="http://schemas.microsoft.com/office/drawing/2014/main" id="{205B46EE-08FD-4408-BF7A-564AE5EF16AA}"/>
                </a:ext>
              </a:extLst>
            </p:cNvPr>
            <p:cNvSpPr/>
            <p:nvPr/>
          </p:nvSpPr>
          <p:spPr>
            <a:xfrm>
              <a:off x="3421872" y="1464176"/>
              <a:ext cx="3429000" cy="314755"/>
            </a:xfrm>
            <a:prstGeom prst="rect">
              <a:avLst/>
            </a:prstGeom>
            <a:solidFill>
              <a:srgbClr val="9602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800" b="1" dirty="0">
                  <a:solidFill>
                    <a:schemeClr val="bg1"/>
                  </a:solidFill>
                  <a:latin typeface="Garamond" panose="02020404030301010803" pitchFamily="18" charset="0"/>
                  <a:cs typeface="Helvetica" panose="020B0604020202020204" pitchFamily="34" charset="0"/>
                </a:rPr>
                <a:t>2050</a:t>
              </a:r>
              <a:endParaRPr lang="en-GB" b="1" dirty="0">
                <a:solidFill>
                  <a:schemeClr val="bg1"/>
                </a:solidFill>
                <a:latin typeface="Garamond" panose="02020404030301010803" pitchFamily="18" charset="0"/>
                <a:cs typeface="Helvetica" panose="020B0604020202020204" pitchFamily="34" charset="0"/>
              </a:endParaRPr>
            </a:p>
          </p:txBody>
        </p:sp>
        <p:sp>
          <p:nvSpPr>
            <p:cNvPr id="26" name="Rechthoek 10">
              <a:extLst>
                <a:ext uri="{FF2B5EF4-FFF2-40B4-BE49-F238E27FC236}">
                  <a16:creationId xmlns:a16="http://schemas.microsoft.com/office/drawing/2014/main" id="{E73C38CD-9B99-4ACF-90D4-D9FB98B22457}"/>
                </a:ext>
              </a:extLst>
            </p:cNvPr>
            <p:cNvSpPr/>
            <p:nvPr/>
          </p:nvSpPr>
          <p:spPr>
            <a:xfrm>
              <a:off x="3418316" y="1770814"/>
              <a:ext cx="3429000" cy="295461"/>
            </a:xfrm>
            <a:prstGeom prst="rect">
              <a:avLst/>
            </a:prstGeom>
            <a:solidFill>
              <a:srgbClr val="4B3B4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31.5%</a:t>
              </a:r>
              <a:endParaRPr lang="en-GB" sz="2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27" name="Tekstvak 11">
              <a:extLst>
                <a:ext uri="{FF2B5EF4-FFF2-40B4-BE49-F238E27FC236}">
                  <a16:creationId xmlns:a16="http://schemas.microsoft.com/office/drawing/2014/main" id="{FD935786-2A3E-48DE-8A22-475F27A0BDBF}"/>
                </a:ext>
              </a:extLst>
            </p:cNvPr>
            <p:cNvSpPr txBox="1"/>
            <p:nvPr/>
          </p:nvSpPr>
          <p:spPr>
            <a:xfrm>
              <a:off x="1311891" y="1046160"/>
              <a:ext cx="45302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b="1" dirty="0">
                  <a:solidFill>
                    <a:srgbClr val="4B3B40"/>
                  </a:solidFill>
                  <a:latin typeface="Garamond" panose="02020404030301010803" pitchFamily="18" charset="0"/>
                </a:rPr>
                <a:t>UK </a:t>
              </a:r>
              <a:r>
                <a:rPr lang="en-GB" sz="2000" b="1" dirty="0">
                  <a:solidFill>
                    <a:srgbClr val="4B3B40"/>
                  </a:solidFill>
                  <a:latin typeface="Garamond" panose="02020404030301010803" pitchFamily="18" charset="0"/>
                </a:rPr>
                <a:t>population</a:t>
              </a:r>
              <a:r>
                <a:rPr lang="nl-NL" sz="2000" b="1" dirty="0">
                  <a:solidFill>
                    <a:srgbClr val="4B3B40"/>
                  </a:solidFill>
                  <a:latin typeface="Garamond" panose="02020404030301010803" pitchFamily="18" charset="0"/>
                </a:rPr>
                <a:t> </a:t>
              </a:r>
              <a:r>
                <a:rPr lang="nl-NL" sz="2000" b="1" dirty="0" err="1">
                  <a:solidFill>
                    <a:srgbClr val="4B3B40"/>
                  </a:solidFill>
                  <a:latin typeface="Garamond" panose="02020404030301010803" pitchFamily="18" charset="0"/>
                </a:rPr>
                <a:t>aged</a:t>
              </a:r>
              <a:r>
                <a:rPr lang="nl-NL" sz="2000" b="1" dirty="0">
                  <a:solidFill>
                    <a:srgbClr val="4B3B40"/>
                  </a:solidFill>
                  <a:latin typeface="Garamond" panose="02020404030301010803" pitchFamily="18" charset="0"/>
                </a:rPr>
                <a:t> 60 </a:t>
              </a:r>
              <a:r>
                <a:rPr lang="nl-NL" sz="2000" b="1" dirty="0" err="1">
                  <a:solidFill>
                    <a:srgbClr val="4B3B40"/>
                  </a:solidFill>
                  <a:latin typeface="Garamond" panose="02020404030301010803" pitchFamily="18" charset="0"/>
                </a:rPr>
                <a:t>years</a:t>
              </a:r>
              <a:r>
                <a:rPr lang="nl-NL" sz="2000" b="1" dirty="0">
                  <a:solidFill>
                    <a:srgbClr val="4B3B40"/>
                  </a:solidFill>
                  <a:latin typeface="Garamond" panose="02020404030301010803" pitchFamily="18" charset="0"/>
                </a:rPr>
                <a:t> or older</a:t>
              </a:r>
              <a:r>
                <a:rPr lang="nl-NL" sz="2000" b="1" baseline="30000" dirty="0">
                  <a:solidFill>
                    <a:srgbClr val="4B3B40"/>
                  </a:solidFill>
                  <a:latin typeface="Garamond" panose="02020404030301010803" pitchFamily="18" charset="0"/>
                </a:rPr>
                <a:t>1</a:t>
              </a:r>
              <a:endParaRPr lang="en-GB" sz="2000" b="1" baseline="30000" dirty="0">
                <a:solidFill>
                  <a:srgbClr val="4B3B4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E155610-DF46-4CE6-85C4-CA3D1177C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584" y="2106960"/>
              <a:ext cx="546252" cy="546252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82CA5A2E-947B-40B8-8087-0862188F87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84636"/>
            <a:stretch/>
          </p:blipFill>
          <p:spPr>
            <a:xfrm>
              <a:off x="706890" y="2106960"/>
              <a:ext cx="83926" cy="546252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F5E767F7-C12A-4FED-93F5-EB56249AD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80926" y="2093728"/>
              <a:ext cx="546252" cy="546252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D1A624BE-7416-4B7D-A020-CB92FEBEC1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35245"/>
            <a:stretch/>
          </p:blipFill>
          <p:spPr>
            <a:xfrm>
              <a:off x="4086232" y="2087113"/>
              <a:ext cx="353727" cy="546252"/>
            </a:xfrm>
            <a:prstGeom prst="rect">
              <a:avLst/>
            </a:prstGeom>
          </p:spPr>
        </p:pic>
        <p:pic>
          <p:nvPicPr>
            <p:cNvPr id="32" name="Afbeelding 18">
              <a:extLst>
                <a:ext uri="{FF2B5EF4-FFF2-40B4-BE49-F238E27FC236}">
                  <a16:creationId xmlns:a16="http://schemas.microsoft.com/office/drawing/2014/main" id="{9EBDADAD-5C21-4662-AAD9-AE8C4D416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890" y="2106960"/>
              <a:ext cx="545947" cy="545947"/>
            </a:xfrm>
            <a:prstGeom prst="rect">
              <a:avLst/>
            </a:prstGeom>
          </p:spPr>
        </p:pic>
        <p:pic>
          <p:nvPicPr>
            <p:cNvPr id="33" name="Afbeelding 19">
              <a:extLst>
                <a:ext uri="{FF2B5EF4-FFF2-40B4-BE49-F238E27FC236}">
                  <a16:creationId xmlns:a16="http://schemas.microsoft.com/office/drawing/2014/main" id="{A2EE0828-3ADF-4935-8110-3C2477872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891" y="2107265"/>
              <a:ext cx="545947" cy="545947"/>
            </a:xfrm>
            <a:prstGeom prst="rect">
              <a:avLst/>
            </a:prstGeom>
          </p:spPr>
        </p:pic>
        <p:pic>
          <p:nvPicPr>
            <p:cNvPr id="34" name="Afbeelding 20">
              <a:extLst>
                <a:ext uri="{FF2B5EF4-FFF2-40B4-BE49-F238E27FC236}">
                  <a16:creationId xmlns:a16="http://schemas.microsoft.com/office/drawing/2014/main" id="{623AEC30-0F33-46CA-85B6-A950517FB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8344" y="2100649"/>
              <a:ext cx="545947" cy="545947"/>
            </a:xfrm>
            <a:prstGeom prst="rect">
              <a:avLst/>
            </a:prstGeom>
          </p:spPr>
        </p:pic>
        <p:pic>
          <p:nvPicPr>
            <p:cNvPr id="35" name="Afbeelding 21">
              <a:extLst>
                <a:ext uri="{FF2B5EF4-FFF2-40B4-BE49-F238E27FC236}">
                  <a16:creationId xmlns:a16="http://schemas.microsoft.com/office/drawing/2014/main" id="{9B449236-5FC5-45CD-8563-E4ADD8414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2198" y="2097162"/>
              <a:ext cx="545947" cy="545947"/>
            </a:xfrm>
            <a:prstGeom prst="rect">
              <a:avLst/>
            </a:prstGeom>
          </p:spPr>
        </p:pic>
        <p:pic>
          <p:nvPicPr>
            <p:cNvPr id="36" name="Afbeelding 22">
              <a:extLst>
                <a:ext uri="{FF2B5EF4-FFF2-40B4-BE49-F238E27FC236}">
                  <a16:creationId xmlns:a16="http://schemas.microsoft.com/office/drawing/2014/main" id="{5BC98EAA-327A-4772-A10E-28C599746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1233" y="2087418"/>
              <a:ext cx="545947" cy="545947"/>
            </a:xfrm>
            <a:prstGeom prst="rect">
              <a:avLst/>
            </a:prstGeom>
          </p:spPr>
        </p:pic>
        <p:pic>
          <p:nvPicPr>
            <p:cNvPr id="37" name="Afbeelding 23">
              <a:extLst>
                <a:ext uri="{FF2B5EF4-FFF2-40B4-BE49-F238E27FC236}">
                  <a16:creationId xmlns:a16="http://schemas.microsoft.com/office/drawing/2014/main" id="{62741BBF-F267-417C-8FA3-F06F66904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6234" y="2096442"/>
              <a:ext cx="545947" cy="545947"/>
            </a:xfrm>
            <a:prstGeom prst="rect">
              <a:avLst/>
            </a:prstGeom>
          </p:spPr>
        </p:pic>
        <p:pic>
          <p:nvPicPr>
            <p:cNvPr id="38" name="Afbeelding 24">
              <a:extLst>
                <a:ext uri="{FF2B5EF4-FFF2-40B4-BE49-F238E27FC236}">
                  <a16:creationId xmlns:a16="http://schemas.microsoft.com/office/drawing/2014/main" id="{6529986A-E762-4ADD-96CA-EA12ECCD0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0930" y="2094033"/>
              <a:ext cx="545947" cy="545947"/>
            </a:xfrm>
            <a:prstGeom prst="rect">
              <a:avLst/>
            </a:prstGeom>
          </p:spPr>
        </p:pic>
        <p:pic>
          <p:nvPicPr>
            <p:cNvPr id="39" name="Afbeelding 25">
              <a:extLst>
                <a:ext uri="{FF2B5EF4-FFF2-40B4-BE49-F238E27FC236}">
                  <a16:creationId xmlns:a16="http://schemas.microsoft.com/office/drawing/2014/main" id="{5B067435-8413-4114-A81A-87AEFC84B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927" y="2080802"/>
              <a:ext cx="545947" cy="54594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A79958C-F0AE-43AA-B2FE-0EAB06018666}"/>
              </a:ext>
            </a:extLst>
          </p:cNvPr>
          <p:cNvSpPr txBox="1"/>
          <p:nvPr/>
        </p:nvSpPr>
        <p:spPr>
          <a:xfrm>
            <a:off x="941747" y="3790765"/>
            <a:ext cx="637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Cognitive decline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word-finding difficulties</a:t>
            </a:r>
            <a:r>
              <a:rPr lang="en-US" baseline="30000" dirty="0">
                <a:sym typeface="Wingdings" panose="05000000000000000000" pitchFamily="2" charset="2"/>
              </a:rPr>
              <a:t>3</a:t>
            </a:r>
            <a:endParaRPr lang="en-GB" baseline="30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Effects of lifestyle</a:t>
            </a:r>
            <a:r>
              <a:rPr lang="en-GB" baseline="30000" dirty="0">
                <a:sym typeface="Wingdings" panose="05000000000000000000" pitchFamily="2" charset="2"/>
              </a:rPr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FDC3292-4EB1-4425-B07D-4B4D5231ADE9}"/>
              </a:ext>
            </a:extLst>
          </p:cNvPr>
          <p:cNvGrpSpPr/>
          <p:nvPr/>
        </p:nvGrpSpPr>
        <p:grpSpPr>
          <a:xfrm>
            <a:off x="1315890" y="3971462"/>
            <a:ext cx="4863188" cy="1745193"/>
            <a:chOff x="1093939" y="4343770"/>
            <a:chExt cx="4863188" cy="174519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0016E4F-3529-458B-BC85-5CB4733AD73F}"/>
                </a:ext>
              </a:extLst>
            </p:cNvPr>
            <p:cNvSpPr txBox="1"/>
            <p:nvPr/>
          </p:nvSpPr>
          <p:spPr>
            <a:xfrm>
              <a:off x="1093939" y="5275142"/>
              <a:ext cx="3990592" cy="715089"/>
            </a:xfrm>
            <a:prstGeom prst="roundRect">
              <a:avLst/>
            </a:prstGeom>
            <a:solidFill>
              <a:srgbClr val="4B3B4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  <a:sym typeface="Wingdings" panose="05000000000000000000" pitchFamily="2" charset="2"/>
                </a:rPr>
                <a:t>Why investigate cognitive decline and lifestyle in healthy older adults? </a:t>
              </a:r>
              <a:r>
                <a:rPr lang="en-US" baseline="30000" dirty="0">
                  <a:solidFill>
                    <a:srgbClr val="FFFFFF"/>
                  </a:solidFill>
                  <a:sym typeface="Wingdings" panose="05000000000000000000" pitchFamily="2" charset="2"/>
                </a:rPr>
                <a:t>5</a:t>
              </a:r>
              <a:endParaRPr lang="en-GB" baseline="30000" dirty="0">
                <a:solidFill>
                  <a:srgbClr val="FFFFFF"/>
                </a:solidFill>
                <a:sym typeface="Wingdings" panose="05000000000000000000" pitchFamily="2" charset="2"/>
              </a:endParaRPr>
            </a:p>
          </p:txBody>
        </p:sp>
        <p:pic>
          <p:nvPicPr>
            <p:cNvPr id="13" name="Graphic 12" descr="Question mark">
              <a:extLst>
                <a:ext uri="{FF2B5EF4-FFF2-40B4-BE49-F238E27FC236}">
                  <a16:creationId xmlns:a16="http://schemas.microsoft.com/office/drawing/2014/main" id="{415CEB92-62E9-4A5C-8FEC-164792FC7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11934" y="4343770"/>
              <a:ext cx="1745193" cy="1745193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DC1ADA0-9C00-45A0-9FED-0B8298B1EF5E}"/>
              </a:ext>
            </a:extLst>
          </p:cNvPr>
          <p:cNvSpPr txBox="1"/>
          <p:nvPr/>
        </p:nvSpPr>
        <p:spPr>
          <a:xfrm>
            <a:off x="204690" y="5853277"/>
            <a:ext cx="5769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/>
              <a:t>United Nations (2020). World population ageing, 2019 highlights.</a:t>
            </a:r>
          </a:p>
          <a:p>
            <a:pPr marL="228600" indent="-228600">
              <a:buAutoNum type="arabicPeriod"/>
            </a:pPr>
            <a:r>
              <a:rPr lang="en-US" sz="1200" dirty="0"/>
              <a:t>Salthouse (2010). Selective review of cognitive aging.</a:t>
            </a:r>
          </a:p>
          <a:p>
            <a:pPr marL="228600" indent="-228600">
              <a:buAutoNum type="arabicPeriod"/>
            </a:pPr>
            <a:r>
              <a:rPr lang="en-US" sz="1200" dirty="0"/>
              <a:t>Kavé &amp; Knafo-Noam (2015). Lifespan development of phonemic and semantic fluency: Universal increase, differential decrease</a:t>
            </a:r>
            <a:endParaRPr lang="en-GB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903678-04DF-4AEA-A2D6-DFE52BC29134}"/>
              </a:ext>
            </a:extLst>
          </p:cNvPr>
          <p:cNvSpPr txBox="1"/>
          <p:nvPr/>
        </p:nvSpPr>
        <p:spPr>
          <a:xfrm>
            <a:off x="7180826" y="6182315"/>
            <a:ext cx="4713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4.   Livingston et al. (2020). Dementia prevention, intervention, and care</a:t>
            </a:r>
          </a:p>
          <a:p>
            <a:r>
              <a:rPr lang="en-US" sz="1200" dirty="0"/>
              <a:t>5.   Wright (2016). Cognition, Language and Aging.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E727F29-310A-480D-AFF1-7925246340D5}"/>
              </a:ext>
            </a:extLst>
          </p:cNvPr>
          <p:cNvSpPr txBox="1"/>
          <p:nvPr/>
        </p:nvSpPr>
        <p:spPr>
          <a:xfrm>
            <a:off x="7758085" y="5094262"/>
            <a:ext cx="2617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Ageing and life course infographics, World Health Organization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093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109"/>
    </mc:Choice>
    <mc:Fallback xmlns="">
      <p:transition spd="slow" advTm="12410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122E-6CC6-4FDF-B694-9DDC8EE6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Reserve - Effects of a healthy </a:t>
            </a:r>
            <a:r>
              <a:rPr lang="en-US" dirty="0">
                <a:solidFill>
                  <a:srgbClr val="960200"/>
                </a:solidFill>
              </a:rPr>
              <a:t>lifestyle</a:t>
            </a:r>
            <a:endParaRPr lang="en-GB" dirty="0">
              <a:solidFill>
                <a:srgbClr val="9602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D8315B-E440-4BBA-8871-B93DB0360BFA}"/>
              </a:ext>
            </a:extLst>
          </p:cNvPr>
          <p:cNvGrpSpPr/>
          <p:nvPr/>
        </p:nvGrpSpPr>
        <p:grpSpPr>
          <a:xfrm>
            <a:off x="259544" y="1366568"/>
            <a:ext cx="11119188" cy="5277663"/>
            <a:chOff x="259544" y="1366568"/>
            <a:chExt cx="11119188" cy="527766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8EBADA3-FD89-4A10-AE1F-FACED9E3E37A}"/>
                </a:ext>
              </a:extLst>
            </p:cNvPr>
            <p:cNvSpPr/>
            <p:nvPr/>
          </p:nvSpPr>
          <p:spPr>
            <a:xfrm>
              <a:off x="1346124" y="3549339"/>
              <a:ext cx="2686033" cy="889495"/>
            </a:xfrm>
            <a:prstGeom prst="ellipse">
              <a:avLst/>
            </a:prstGeom>
            <a:solidFill>
              <a:srgbClr val="9602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Cognitive Reserve</a:t>
              </a:r>
              <a:endParaRPr lang="en-GB" sz="2000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676AEF-753A-4B6F-9114-F6047BF656B3}"/>
                </a:ext>
              </a:extLst>
            </p:cNvPr>
            <p:cNvSpPr txBox="1"/>
            <p:nvPr/>
          </p:nvSpPr>
          <p:spPr>
            <a:xfrm>
              <a:off x="3488008" y="2258060"/>
              <a:ext cx="2086790" cy="442674"/>
            </a:xfrm>
            <a:prstGeom prst="roundRect">
              <a:avLst/>
            </a:prstGeom>
            <a:solidFill>
              <a:srgbClr val="4B3B40"/>
            </a:solidFill>
            <a:ln>
              <a:solidFill>
                <a:srgbClr val="4B3B4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Social Activities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08571A-AD1C-466C-8C8D-215AB1C49CEC}"/>
                </a:ext>
              </a:extLst>
            </p:cNvPr>
            <p:cNvSpPr txBox="1"/>
            <p:nvPr/>
          </p:nvSpPr>
          <p:spPr>
            <a:xfrm>
              <a:off x="3448336" y="5462558"/>
              <a:ext cx="2539436" cy="783193"/>
            </a:xfrm>
            <a:prstGeom prst="roundRect">
              <a:avLst/>
            </a:prstGeom>
            <a:solidFill>
              <a:srgbClr val="4B3B40"/>
            </a:solidFill>
            <a:ln>
              <a:solidFill>
                <a:srgbClr val="4B3B4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Cognitively Stimulating Activities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B206AC-81DB-4DA5-92F8-FF569F16A7DA}"/>
                </a:ext>
              </a:extLst>
            </p:cNvPr>
            <p:cNvSpPr txBox="1"/>
            <p:nvPr/>
          </p:nvSpPr>
          <p:spPr>
            <a:xfrm>
              <a:off x="302729" y="5738856"/>
              <a:ext cx="2086789" cy="442674"/>
            </a:xfrm>
            <a:prstGeom prst="roundRect">
              <a:avLst/>
            </a:prstGeom>
            <a:solidFill>
              <a:srgbClr val="4B3B40"/>
            </a:solidFill>
            <a:ln>
              <a:solidFill>
                <a:srgbClr val="4B3B4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</a:rPr>
                <a:t>Physical Activities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CCFA2E15-C151-4026-BF92-5FB1D79CA932}"/>
                </a:ext>
              </a:extLst>
            </p:cNvPr>
            <p:cNvSpPr/>
            <p:nvPr/>
          </p:nvSpPr>
          <p:spPr>
            <a:xfrm rot="18111201">
              <a:off x="1193345" y="4880846"/>
              <a:ext cx="954586" cy="245777"/>
            </a:xfrm>
            <a:prstGeom prst="rightArrow">
              <a:avLst/>
            </a:prstGeom>
            <a:solidFill>
              <a:srgbClr val="4B3B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01696F3B-DDCB-44C1-A47D-718E98C0E12E}"/>
                </a:ext>
              </a:extLst>
            </p:cNvPr>
            <p:cNvSpPr/>
            <p:nvPr/>
          </p:nvSpPr>
          <p:spPr>
            <a:xfrm rot="13567553">
              <a:off x="3631824" y="4660946"/>
              <a:ext cx="1060163" cy="254679"/>
            </a:xfrm>
            <a:prstGeom prst="rightArrow">
              <a:avLst/>
            </a:prstGeom>
            <a:solidFill>
              <a:srgbClr val="4B3B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520A1F9B-2296-4E9A-B7E6-5D834F7DA0A2}"/>
                </a:ext>
              </a:extLst>
            </p:cNvPr>
            <p:cNvSpPr/>
            <p:nvPr/>
          </p:nvSpPr>
          <p:spPr>
            <a:xfrm rot="3687728">
              <a:off x="1254447" y="3048543"/>
              <a:ext cx="695687" cy="244267"/>
            </a:xfrm>
            <a:prstGeom prst="rightArrow">
              <a:avLst/>
            </a:prstGeom>
            <a:solidFill>
              <a:srgbClr val="4B3B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1B4EF6A2-BC36-4386-B65E-9A9FA8F44D64}"/>
                </a:ext>
              </a:extLst>
            </p:cNvPr>
            <p:cNvSpPr/>
            <p:nvPr/>
          </p:nvSpPr>
          <p:spPr>
            <a:xfrm rot="7565732">
              <a:off x="3566861" y="3080827"/>
              <a:ext cx="954586" cy="245777"/>
            </a:xfrm>
            <a:prstGeom prst="rightArrow">
              <a:avLst/>
            </a:prstGeom>
            <a:solidFill>
              <a:srgbClr val="4B3B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1" name="Graphic 25" descr="Cycling">
              <a:extLst>
                <a:ext uri="{FF2B5EF4-FFF2-40B4-BE49-F238E27FC236}">
                  <a16:creationId xmlns:a16="http://schemas.microsoft.com/office/drawing/2014/main" id="{2610381E-F817-4BE8-9389-36D0FF9589C7}"/>
                </a:ext>
              </a:extLst>
            </p:cNvPr>
            <p:cNvGrpSpPr/>
            <p:nvPr/>
          </p:nvGrpSpPr>
          <p:grpSpPr>
            <a:xfrm>
              <a:off x="1691831" y="5228712"/>
              <a:ext cx="330917" cy="362683"/>
              <a:chOff x="4900663" y="4250249"/>
              <a:chExt cx="800100" cy="771525"/>
            </a:xfrm>
            <a:solidFill>
              <a:srgbClr val="4B3B40"/>
            </a:solidFill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115700E-2206-41B2-8266-D14C0E2DE7B9}"/>
                  </a:ext>
                </a:extLst>
              </p:cNvPr>
              <p:cNvSpPr/>
              <p:nvPr/>
            </p:nvSpPr>
            <p:spPr>
              <a:xfrm>
                <a:off x="5329288" y="4250249"/>
                <a:ext cx="152400" cy="152400"/>
              </a:xfrm>
              <a:custGeom>
                <a:avLst/>
                <a:gdLst>
                  <a:gd name="connsiteX0" fmla="*/ 152400 w 152400"/>
                  <a:gd name="connsiteY0" fmla="*/ 76200 h 152400"/>
                  <a:gd name="connsiteX1" fmla="*/ 76200 w 152400"/>
                  <a:gd name="connsiteY1" fmla="*/ 152400 h 152400"/>
                  <a:gd name="connsiteX2" fmla="*/ 0 w 152400"/>
                  <a:gd name="connsiteY2" fmla="*/ 76200 h 152400"/>
                  <a:gd name="connsiteX3" fmla="*/ 76200 w 152400"/>
                  <a:gd name="connsiteY3" fmla="*/ 0 h 152400"/>
                  <a:gd name="connsiteX4" fmla="*/ 152400 w 152400"/>
                  <a:gd name="connsiteY4" fmla="*/ 7620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" h="152400">
                    <a:moveTo>
                      <a:pt x="152400" y="76200"/>
                    </a:moveTo>
                    <a:cubicBezTo>
                      <a:pt x="152400" y="118284"/>
                      <a:pt x="118284" y="152400"/>
                      <a:pt x="76200" y="152400"/>
                    </a:cubicBezTo>
                    <a:cubicBezTo>
                      <a:pt x="34116" y="152400"/>
                      <a:pt x="0" y="118284"/>
                      <a:pt x="0" y="76200"/>
                    </a:cubicBezTo>
                    <a:cubicBezTo>
                      <a:pt x="0" y="34116"/>
                      <a:pt x="34116" y="0"/>
                      <a:pt x="76200" y="0"/>
                    </a:cubicBezTo>
                    <a:cubicBezTo>
                      <a:pt x="118284" y="0"/>
                      <a:pt x="152400" y="34116"/>
                      <a:pt x="152400" y="76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6F3563A-670A-4C03-8BF5-06FAF787AC1A}"/>
                  </a:ext>
                </a:extLst>
              </p:cNvPr>
              <p:cNvSpPr/>
              <p:nvPr/>
            </p:nvSpPr>
            <p:spPr>
              <a:xfrm>
                <a:off x="4900663" y="4697924"/>
                <a:ext cx="323850" cy="323850"/>
              </a:xfrm>
              <a:custGeom>
                <a:avLst/>
                <a:gdLst>
                  <a:gd name="connsiteX0" fmla="*/ 161925 w 323850"/>
                  <a:gd name="connsiteY0" fmla="*/ 0 h 323850"/>
                  <a:gd name="connsiteX1" fmla="*/ 0 w 323850"/>
                  <a:gd name="connsiteY1" fmla="*/ 161925 h 323850"/>
                  <a:gd name="connsiteX2" fmla="*/ 161925 w 323850"/>
                  <a:gd name="connsiteY2" fmla="*/ 323850 h 323850"/>
                  <a:gd name="connsiteX3" fmla="*/ 323850 w 323850"/>
                  <a:gd name="connsiteY3" fmla="*/ 161925 h 323850"/>
                  <a:gd name="connsiteX4" fmla="*/ 161925 w 323850"/>
                  <a:gd name="connsiteY4" fmla="*/ 0 h 323850"/>
                  <a:gd name="connsiteX5" fmla="*/ 161925 w 323850"/>
                  <a:gd name="connsiteY5" fmla="*/ 285750 h 323850"/>
                  <a:gd name="connsiteX6" fmla="*/ 38100 w 323850"/>
                  <a:gd name="connsiteY6" fmla="*/ 161925 h 323850"/>
                  <a:gd name="connsiteX7" fmla="*/ 161925 w 323850"/>
                  <a:gd name="connsiteY7" fmla="*/ 38100 h 323850"/>
                  <a:gd name="connsiteX8" fmla="*/ 285750 w 323850"/>
                  <a:gd name="connsiteY8" fmla="*/ 161925 h 323850"/>
                  <a:gd name="connsiteX9" fmla="*/ 161925 w 323850"/>
                  <a:gd name="connsiteY9" fmla="*/ 28575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3850" h="323850">
                    <a:moveTo>
                      <a:pt x="161925" y="0"/>
                    </a:moveTo>
                    <a:cubicBezTo>
                      <a:pt x="72390" y="0"/>
                      <a:pt x="0" y="72390"/>
                      <a:pt x="0" y="161925"/>
                    </a:cubicBezTo>
                    <a:cubicBezTo>
                      <a:pt x="0" y="251460"/>
                      <a:pt x="72390" y="323850"/>
                      <a:pt x="161925" y="323850"/>
                    </a:cubicBezTo>
                    <a:cubicBezTo>
                      <a:pt x="251460" y="323850"/>
                      <a:pt x="323850" y="251460"/>
                      <a:pt x="323850" y="161925"/>
                    </a:cubicBezTo>
                    <a:cubicBezTo>
                      <a:pt x="323850" y="72390"/>
                      <a:pt x="251460" y="0"/>
                      <a:pt x="161925" y="0"/>
                    </a:cubicBezTo>
                    <a:close/>
                    <a:moveTo>
                      <a:pt x="161925" y="285750"/>
                    </a:moveTo>
                    <a:cubicBezTo>
                      <a:pt x="93345" y="285750"/>
                      <a:pt x="38100" y="230505"/>
                      <a:pt x="38100" y="161925"/>
                    </a:cubicBezTo>
                    <a:cubicBezTo>
                      <a:pt x="38100" y="93345"/>
                      <a:pt x="93345" y="38100"/>
                      <a:pt x="161925" y="38100"/>
                    </a:cubicBezTo>
                    <a:cubicBezTo>
                      <a:pt x="230505" y="38100"/>
                      <a:pt x="285750" y="93345"/>
                      <a:pt x="285750" y="161925"/>
                    </a:cubicBezTo>
                    <a:cubicBezTo>
                      <a:pt x="285750" y="230505"/>
                      <a:pt x="230505" y="285750"/>
                      <a:pt x="161925" y="2857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152D434-B6AC-4B90-92D8-E47FE0FC6473}"/>
                  </a:ext>
                </a:extLst>
              </p:cNvPr>
              <p:cNvSpPr/>
              <p:nvPr/>
            </p:nvSpPr>
            <p:spPr>
              <a:xfrm>
                <a:off x="5376913" y="4697924"/>
                <a:ext cx="323850" cy="323850"/>
              </a:xfrm>
              <a:custGeom>
                <a:avLst/>
                <a:gdLst>
                  <a:gd name="connsiteX0" fmla="*/ 161925 w 323850"/>
                  <a:gd name="connsiteY0" fmla="*/ 0 h 323850"/>
                  <a:gd name="connsiteX1" fmla="*/ 0 w 323850"/>
                  <a:gd name="connsiteY1" fmla="*/ 161925 h 323850"/>
                  <a:gd name="connsiteX2" fmla="*/ 161925 w 323850"/>
                  <a:gd name="connsiteY2" fmla="*/ 323850 h 323850"/>
                  <a:gd name="connsiteX3" fmla="*/ 323850 w 323850"/>
                  <a:gd name="connsiteY3" fmla="*/ 161925 h 323850"/>
                  <a:gd name="connsiteX4" fmla="*/ 161925 w 323850"/>
                  <a:gd name="connsiteY4" fmla="*/ 0 h 323850"/>
                  <a:gd name="connsiteX5" fmla="*/ 161925 w 323850"/>
                  <a:gd name="connsiteY5" fmla="*/ 285750 h 323850"/>
                  <a:gd name="connsiteX6" fmla="*/ 38100 w 323850"/>
                  <a:gd name="connsiteY6" fmla="*/ 161925 h 323850"/>
                  <a:gd name="connsiteX7" fmla="*/ 161925 w 323850"/>
                  <a:gd name="connsiteY7" fmla="*/ 38100 h 323850"/>
                  <a:gd name="connsiteX8" fmla="*/ 285750 w 323850"/>
                  <a:gd name="connsiteY8" fmla="*/ 161925 h 323850"/>
                  <a:gd name="connsiteX9" fmla="*/ 161925 w 323850"/>
                  <a:gd name="connsiteY9" fmla="*/ 28575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3850" h="323850">
                    <a:moveTo>
                      <a:pt x="161925" y="0"/>
                    </a:moveTo>
                    <a:cubicBezTo>
                      <a:pt x="72390" y="0"/>
                      <a:pt x="0" y="72390"/>
                      <a:pt x="0" y="161925"/>
                    </a:cubicBezTo>
                    <a:cubicBezTo>
                      <a:pt x="0" y="251460"/>
                      <a:pt x="72390" y="323850"/>
                      <a:pt x="161925" y="323850"/>
                    </a:cubicBezTo>
                    <a:cubicBezTo>
                      <a:pt x="251460" y="323850"/>
                      <a:pt x="323850" y="251460"/>
                      <a:pt x="323850" y="161925"/>
                    </a:cubicBezTo>
                    <a:cubicBezTo>
                      <a:pt x="323850" y="72390"/>
                      <a:pt x="251460" y="0"/>
                      <a:pt x="161925" y="0"/>
                    </a:cubicBezTo>
                    <a:close/>
                    <a:moveTo>
                      <a:pt x="161925" y="285750"/>
                    </a:moveTo>
                    <a:cubicBezTo>
                      <a:pt x="93345" y="285750"/>
                      <a:pt x="38100" y="230505"/>
                      <a:pt x="38100" y="161925"/>
                    </a:cubicBezTo>
                    <a:cubicBezTo>
                      <a:pt x="38100" y="93345"/>
                      <a:pt x="93345" y="38100"/>
                      <a:pt x="161925" y="38100"/>
                    </a:cubicBezTo>
                    <a:cubicBezTo>
                      <a:pt x="230505" y="38100"/>
                      <a:pt x="285750" y="93345"/>
                      <a:pt x="285750" y="161925"/>
                    </a:cubicBezTo>
                    <a:cubicBezTo>
                      <a:pt x="285750" y="230505"/>
                      <a:pt x="230505" y="285750"/>
                      <a:pt x="161925" y="2857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5CCA285-C6DC-4D1E-BE9A-07E958E013AF}"/>
                  </a:ext>
                </a:extLst>
              </p:cNvPr>
              <p:cNvSpPr/>
              <p:nvPr/>
            </p:nvSpPr>
            <p:spPr>
              <a:xfrm>
                <a:off x="5081752" y="4368563"/>
                <a:ext cx="466610" cy="528433"/>
              </a:xfrm>
              <a:custGeom>
                <a:avLst/>
                <a:gdLst>
                  <a:gd name="connsiteX0" fmla="*/ 292303 w 466610"/>
                  <a:gd name="connsiteY0" fmla="*/ 189344 h 528433"/>
                  <a:gd name="connsiteX1" fmla="*/ 318973 w 466610"/>
                  <a:gd name="connsiteY1" fmla="*/ 200774 h 528433"/>
                  <a:gd name="connsiteX2" fmla="*/ 428511 w 466610"/>
                  <a:gd name="connsiteY2" fmla="*/ 200774 h 528433"/>
                  <a:gd name="connsiteX3" fmla="*/ 466611 w 466610"/>
                  <a:gd name="connsiteY3" fmla="*/ 162674 h 528433"/>
                  <a:gd name="connsiteX4" fmla="*/ 428511 w 466610"/>
                  <a:gd name="connsiteY4" fmla="*/ 124574 h 528433"/>
                  <a:gd name="connsiteX5" fmla="*/ 335166 w 466610"/>
                  <a:gd name="connsiteY5" fmla="*/ 124574 h 528433"/>
                  <a:gd name="connsiteX6" fmla="*/ 224676 w 466610"/>
                  <a:gd name="connsiteY6" fmla="*/ 14084 h 528433"/>
                  <a:gd name="connsiteX7" fmla="*/ 143713 w 466610"/>
                  <a:gd name="connsiteY7" fmla="*/ 19799 h 528433"/>
                  <a:gd name="connsiteX8" fmla="*/ 14173 w 466610"/>
                  <a:gd name="connsiteY8" fmla="*/ 167436 h 528433"/>
                  <a:gd name="connsiteX9" fmla="*/ 18936 w 466610"/>
                  <a:gd name="connsiteY9" fmla="*/ 248399 h 528433"/>
                  <a:gd name="connsiteX10" fmla="*/ 37033 w 466610"/>
                  <a:gd name="connsiteY10" fmla="*/ 258876 h 528433"/>
                  <a:gd name="connsiteX11" fmla="*/ 37033 w 466610"/>
                  <a:gd name="connsiteY11" fmla="*/ 258876 h 528433"/>
                  <a:gd name="connsiteX12" fmla="*/ 179908 w 466610"/>
                  <a:gd name="connsiteY12" fmla="*/ 316026 h 528433"/>
                  <a:gd name="connsiteX13" fmla="*/ 179908 w 466610"/>
                  <a:gd name="connsiteY13" fmla="*/ 490334 h 528433"/>
                  <a:gd name="connsiteX14" fmla="*/ 218008 w 466610"/>
                  <a:gd name="connsiteY14" fmla="*/ 528434 h 528433"/>
                  <a:gd name="connsiteX15" fmla="*/ 256108 w 466610"/>
                  <a:gd name="connsiteY15" fmla="*/ 490334 h 528433"/>
                  <a:gd name="connsiteX16" fmla="*/ 256108 w 466610"/>
                  <a:gd name="connsiteY16" fmla="*/ 290309 h 528433"/>
                  <a:gd name="connsiteX17" fmla="*/ 233248 w 466610"/>
                  <a:gd name="connsiteY17" fmla="*/ 255066 h 528433"/>
                  <a:gd name="connsiteX18" fmla="*/ 127521 w 466610"/>
                  <a:gd name="connsiteY18" fmla="*/ 210299 h 528433"/>
                  <a:gd name="connsiteX19" fmla="*/ 214198 w 466610"/>
                  <a:gd name="connsiteY19" fmla="*/ 111239 h 528433"/>
                  <a:gd name="connsiteX20" fmla="*/ 292303 w 466610"/>
                  <a:gd name="connsiteY20" fmla="*/ 189344 h 528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6610" h="528433">
                    <a:moveTo>
                      <a:pt x="292303" y="189344"/>
                    </a:moveTo>
                    <a:cubicBezTo>
                      <a:pt x="299923" y="196964"/>
                      <a:pt x="309448" y="200774"/>
                      <a:pt x="318973" y="200774"/>
                    </a:cubicBezTo>
                    <a:lnTo>
                      <a:pt x="428511" y="200774"/>
                    </a:lnTo>
                    <a:cubicBezTo>
                      <a:pt x="449466" y="200774"/>
                      <a:pt x="466611" y="183629"/>
                      <a:pt x="466611" y="162674"/>
                    </a:cubicBezTo>
                    <a:cubicBezTo>
                      <a:pt x="466611" y="141719"/>
                      <a:pt x="449466" y="124574"/>
                      <a:pt x="428511" y="124574"/>
                    </a:cubicBezTo>
                    <a:lnTo>
                      <a:pt x="335166" y="124574"/>
                    </a:lnTo>
                    <a:cubicBezTo>
                      <a:pt x="335166" y="124574"/>
                      <a:pt x="226581" y="15036"/>
                      <a:pt x="224676" y="14084"/>
                    </a:cubicBezTo>
                    <a:cubicBezTo>
                      <a:pt x="200863" y="-6871"/>
                      <a:pt x="164668" y="-4014"/>
                      <a:pt x="143713" y="19799"/>
                    </a:cubicBezTo>
                    <a:lnTo>
                      <a:pt x="14173" y="167436"/>
                    </a:lnTo>
                    <a:cubicBezTo>
                      <a:pt x="-6782" y="191249"/>
                      <a:pt x="-3924" y="227444"/>
                      <a:pt x="18936" y="248399"/>
                    </a:cubicBezTo>
                    <a:cubicBezTo>
                      <a:pt x="24651" y="253161"/>
                      <a:pt x="30366" y="256971"/>
                      <a:pt x="37033" y="258876"/>
                    </a:cubicBezTo>
                    <a:lnTo>
                      <a:pt x="37033" y="258876"/>
                    </a:lnTo>
                    <a:lnTo>
                      <a:pt x="179908" y="316026"/>
                    </a:lnTo>
                    <a:lnTo>
                      <a:pt x="179908" y="490334"/>
                    </a:lnTo>
                    <a:cubicBezTo>
                      <a:pt x="179908" y="511289"/>
                      <a:pt x="197053" y="528434"/>
                      <a:pt x="218008" y="528434"/>
                    </a:cubicBezTo>
                    <a:cubicBezTo>
                      <a:pt x="238963" y="528434"/>
                      <a:pt x="256108" y="511289"/>
                      <a:pt x="256108" y="490334"/>
                    </a:cubicBezTo>
                    <a:lnTo>
                      <a:pt x="256108" y="290309"/>
                    </a:lnTo>
                    <a:cubicBezTo>
                      <a:pt x="256108" y="275069"/>
                      <a:pt x="246583" y="260781"/>
                      <a:pt x="233248" y="255066"/>
                    </a:cubicBezTo>
                    <a:lnTo>
                      <a:pt x="127521" y="210299"/>
                    </a:lnTo>
                    <a:lnTo>
                      <a:pt x="214198" y="111239"/>
                    </a:lnTo>
                    <a:lnTo>
                      <a:pt x="292303" y="1893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" name="Graphic 27" descr="Sport balls">
              <a:extLst>
                <a:ext uri="{FF2B5EF4-FFF2-40B4-BE49-F238E27FC236}">
                  <a16:creationId xmlns:a16="http://schemas.microsoft.com/office/drawing/2014/main" id="{18269292-8BF1-4882-AAB0-DDAF49F5E14D}"/>
                </a:ext>
              </a:extLst>
            </p:cNvPr>
            <p:cNvGrpSpPr/>
            <p:nvPr/>
          </p:nvGrpSpPr>
          <p:grpSpPr>
            <a:xfrm>
              <a:off x="612231" y="5181994"/>
              <a:ext cx="483577" cy="481076"/>
              <a:chOff x="4993513" y="4328812"/>
              <a:chExt cx="914400" cy="914400"/>
            </a:xfrm>
            <a:solidFill>
              <a:srgbClr val="4B3B40"/>
            </a:solidFill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FCE5B9B-6A69-4714-A6E8-66A5D2C9ED11}"/>
                  </a:ext>
                </a:extLst>
              </p:cNvPr>
              <p:cNvSpPr/>
              <p:nvPr/>
            </p:nvSpPr>
            <p:spPr>
              <a:xfrm>
                <a:off x="5255455" y="4670569"/>
                <a:ext cx="61903" cy="145160"/>
              </a:xfrm>
              <a:custGeom>
                <a:avLst/>
                <a:gdLst>
                  <a:gd name="connsiteX0" fmla="*/ 37047 w 61903"/>
                  <a:gd name="connsiteY0" fmla="*/ 0 h 145160"/>
                  <a:gd name="connsiteX1" fmla="*/ 17056 w 61903"/>
                  <a:gd name="connsiteY1" fmla="*/ 125170 h 145160"/>
                  <a:gd name="connsiteX2" fmla="*/ 37047 w 61903"/>
                  <a:gd name="connsiteY2" fmla="*/ 145161 h 145160"/>
                  <a:gd name="connsiteX3" fmla="*/ 37047 w 61903"/>
                  <a:gd name="connsiteY3" fmla="*/ 0 h 145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03" h="145160">
                    <a:moveTo>
                      <a:pt x="37047" y="0"/>
                    </a:moveTo>
                    <a:cubicBezTo>
                      <a:pt x="-3038" y="29045"/>
                      <a:pt x="-11988" y="85085"/>
                      <a:pt x="17056" y="125170"/>
                    </a:cubicBezTo>
                    <a:cubicBezTo>
                      <a:pt x="22621" y="132849"/>
                      <a:pt x="29368" y="139597"/>
                      <a:pt x="37047" y="145161"/>
                    </a:cubicBezTo>
                    <a:cubicBezTo>
                      <a:pt x="70189" y="102449"/>
                      <a:pt x="70189" y="42712"/>
                      <a:pt x="37047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00A14C9-DDEC-407D-A7E8-F04B6E5C57D0}"/>
                  </a:ext>
                </a:extLst>
              </p:cNvPr>
              <p:cNvSpPr/>
              <p:nvPr/>
            </p:nvSpPr>
            <p:spPr>
              <a:xfrm>
                <a:off x="5079241" y="4670569"/>
                <a:ext cx="61903" cy="145160"/>
              </a:xfrm>
              <a:custGeom>
                <a:avLst/>
                <a:gdLst>
                  <a:gd name="connsiteX0" fmla="*/ 24856 w 61903"/>
                  <a:gd name="connsiteY0" fmla="*/ 0 h 145160"/>
                  <a:gd name="connsiteX1" fmla="*/ 24856 w 61903"/>
                  <a:gd name="connsiteY1" fmla="*/ 145161 h 145160"/>
                  <a:gd name="connsiteX2" fmla="*/ 44847 w 61903"/>
                  <a:gd name="connsiteY2" fmla="*/ 19991 h 145160"/>
                  <a:gd name="connsiteX3" fmla="*/ 24856 w 61903"/>
                  <a:gd name="connsiteY3" fmla="*/ 0 h 145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03" h="145160">
                    <a:moveTo>
                      <a:pt x="24856" y="0"/>
                    </a:moveTo>
                    <a:cubicBezTo>
                      <a:pt x="-8285" y="42712"/>
                      <a:pt x="-8285" y="102449"/>
                      <a:pt x="24856" y="145161"/>
                    </a:cubicBezTo>
                    <a:cubicBezTo>
                      <a:pt x="64941" y="116116"/>
                      <a:pt x="73892" y="60076"/>
                      <a:pt x="44847" y="19991"/>
                    </a:cubicBezTo>
                    <a:cubicBezTo>
                      <a:pt x="39283" y="12312"/>
                      <a:pt x="32535" y="5564"/>
                      <a:pt x="2485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1412353-3BDB-4F5F-A1B3-5AC1E006F6C4}"/>
                  </a:ext>
                </a:extLst>
              </p:cNvPr>
              <p:cNvSpPr/>
              <p:nvPr/>
            </p:nvSpPr>
            <p:spPr>
              <a:xfrm>
                <a:off x="5124291" y="4624081"/>
                <a:ext cx="148113" cy="238136"/>
              </a:xfrm>
              <a:custGeom>
                <a:avLst/>
                <a:gdLst>
                  <a:gd name="connsiteX0" fmla="*/ 102584 w 148113"/>
                  <a:gd name="connsiteY0" fmla="*/ 119068 h 238136"/>
                  <a:gd name="connsiteX1" fmla="*/ 148114 w 148113"/>
                  <a:gd name="connsiteY1" fmla="*/ 25914 h 238136"/>
                  <a:gd name="connsiteX2" fmla="*/ 0 w 148113"/>
                  <a:gd name="connsiteY2" fmla="*/ 25914 h 238136"/>
                  <a:gd name="connsiteX3" fmla="*/ 20389 w 148113"/>
                  <a:gd name="connsiteY3" fmla="*/ 191834 h 238136"/>
                  <a:gd name="connsiteX4" fmla="*/ 0 w 148113"/>
                  <a:gd name="connsiteY4" fmla="*/ 212223 h 238136"/>
                  <a:gd name="connsiteX5" fmla="*/ 148114 w 148113"/>
                  <a:gd name="connsiteY5" fmla="*/ 212223 h 238136"/>
                  <a:gd name="connsiteX6" fmla="*/ 102584 w 148113"/>
                  <a:gd name="connsiteY6" fmla="*/ 119068 h 238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38136">
                    <a:moveTo>
                      <a:pt x="102584" y="119068"/>
                    </a:moveTo>
                    <a:cubicBezTo>
                      <a:pt x="102577" y="82656"/>
                      <a:pt x="119379" y="48279"/>
                      <a:pt x="148114" y="25914"/>
                    </a:cubicBezTo>
                    <a:cubicBezTo>
                      <a:pt x="104787" y="-8638"/>
                      <a:pt x="43326" y="-8638"/>
                      <a:pt x="0" y="25914"/>
                    </a:cubicBezTo>
                    <a:cubicBezTo>
                      <a:pt x="51447" y="66101"/>
                      <a:pt x="60576" y="140385"/>
                      <a:pt x="20389" y="191834"/>
                    </a:cubicBezTo>
                    <a:cubicBezTo>
                      <a:pt x="14450" y="199437"/>
                      <a:pt x="7603" y="206284"/>
                      <a:pt x="0" y="212223"/>
                    </a:cubicBezTo>
                    <a:cubicBezTo>
                      <a:pt x="43326" y="246775"/>
                      <a:pt x="104787" y="246775"/>
                      <a:pt x="148114" y="212223"/>
                    </a:cubicBezTo>
                    <a:cubicBezTo>
                      <a:pt x="119379" y="189858"/>
                      <a:pt x="102577" y="155481"/>
                      <a:pt x="102584" y="1190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1E219567-A215-4F3C-A629-79AD902BFAC9}"/>
                  </a:ext>
                </a:extLst>
              </p:cNvPr>
              <p:cNvSpPr/>
              <p:nvPr/>
            </p:nvSpPr>
            <p:spPr>
              <a:xfrm>
                <a:off x="5553201" y="4394534"/>
                <a:ext cx="188309" cy="200977"/>
              </a:xfrm>
              <a:custGeom>
                <a:avLst/>
                <a:gdLst>
                  <a:gd name="connsiteX0" fmla="*/ 56102 w 188309"/>
                  <a:gd name="connsiteY0" fmla="*/ 11239 h 200977"/>
                  <a:gd name="connsiteX1" fmla="*/ 0 w 188309"/>
                  <a:gd name="connsiteY1" fmla="*/ 159449 h 200977"/>
                  <a:gd name="connsiteX2" fmla="*/ 41815 w 188309"/>
                  <a:gd name="connsiteY2" fmla="*/ 200978 h 200977"/>
                  <a:gd name="connsiteX3" fmla="*/ 188309 w 188309"/>
                  <a:gd name="connsiteY3" fmla="*/ 54769 h 200977"/>
                  <a:gd name="connsiteX4" fmla="*/ 55817 w 188309"/>
                  <a:gd name="connsiteY4" fmla="*/ 0 h 200977"/>
                  <a:gd name="connsiteX5" fmla="*/ 56102 w 188309"/>
                  <a:gd name="connsiteY5" fmla="*/ 11239 h 200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309" h="200977">
                    <a:moveTo>
                      <a:pt x="56102" y="11239"/>
                    </a:moveTo>
                    <a:cubicBezTo>
                      <a:pt x="56136" y="65838"/>
                      <a:pt x="36179" y="118559"/>
                      <a:pt x="0" y="159449"/>
                    </a:cubicBezTo>
                    <a:lnTo>
                      <a:pt x="41815" y="200978"/>
                    </a:lnTo>
                    <a:lnTo>
                      <a:pt x="188309" y="54769"/>
                    </a:lnTo>
                    <a:cubicBezTo>
                      <a:pt x="151448" y="22314"/>
                      <a:pt x="104835" y="3046"/>
                      <a:pt x="55817" y="0"/>
                    </a:cubicBezTo>
                    <a:cubicBezTo>
                      <a:pt x="56007" y="3715"/>
                      <a:pt x="56102" y="7429"/>
                      <a:pt x="56102" y="112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233D81A-FC52-4228-BD77-05E45853D4F5}"/>
                  </a:ext>
                </a:extLst>
              </p:cNvPr>
              <p:cNvSpPr/>
              <p:nvPr/>
            </p:nvSpPr>
            <p:spPr>
              <a:xfrm>
                <a:off x="5448331" y="4394629"/>
                <a:ext cx="132207" cy="139065"/>
              </a:xfrm>
              <a:custGeom>
                <a:avLst/>
                <a:gdLst>
                  <a:gd name="connsiteX0" fmla="*/ 84582 w 132207"/>
                  <a:gd name="connsiteY0" fmla="*/ 139065 h 139065"/>
                  <a:gd name="connsiteX1" fmla="*/ 132207 w 132207"/>
                  <a:gd name="connsiteY1" fmla="*/ 11144 h 139065"/>
                  <a:gd name="connsiteX2" fmla="*/ 131636 w 132207"/>
                  <a:gd name="connsiteY2" fmla="*/ 0 h 139065"/>
                  <a:gd name="connsiteX3" fmla="*/ 0 w 132207"/>
                  <a:gd name="connsiteY3" fmla="*/ 54673 h 13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207" h="139065">
                    <a:moveTo>
                      <a:pt x="84582" y="139065"/>
                    </a:moveTo>
                    <a:cubicBezTo>
                      <a:pt x="115344" y="103552"/>
                      <a:pt x="132256" y="58128"/>
                      <a:pt x="132207" y="11144"/>
                    </a:cubicBezTo>
                    <a:cubicBezTo>
                      <a:pt x="132207" y="7334"/>
                      <a:pt x="132207" y="3715"/>
                      <a:pt x="131636" y="0"/>
                    </a:cubicBezTo>
                    <a:cubicBezTo>
                      <a:pt x="82923" y="3184"/>
                      <a:pt x="36635" y="22409"/>
                      <a:pt x="0" y="546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4AD0E21-773D-45F5-A84D-2C4E839DC562}"/>
                  </a:ext>
                </a:extLst>
              </p:cNvPr>
              <p:cNvSpPr/>
              <p:nvPr/>
            </p:nvSpPr>
            <p:spPr>
              <a:xfrm>
                <a:off x="5615209" y="4469020"/>
                <a:ext cx="201072" cy="185928"/>
              </a:xfrm>
              <a:custGeom>
                <a:avLst/>
                <a:gdLst>
                  <a:gd name="connsiteX0" fmla="*/ 0 w 201072"/>
                  <a:gd name="connsiteY0" fmla="*/ 146971 h 185928"/>
                  <a:gd name="connsiteX1" fmla="*/ 38957 w 201072"/>
                  <a:gd name="connsiteY1" fmla="*/ 185928 h 185928"/>
                  <a:gd name="connsiteX2" fmla="*/ 187166 w 201072"/>
                  <a:gd name="connsiteY2" fmla="*/ 129826 h 185928"/>
                  <a:gd name="connsiteX3" fmla="*/ 201073 w 201072"/>
                  <a:gd name="connsiteY3" fmla="*/ 129826 h 185928"/>
                  <a:gd name="connsiteX4" fmla="*/ 146495 w 201072"/>
                  <a:gd name="connsiteY4" fmla="*/ 0 h 185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072" h="185928">
                    <a:moveTo>
                      <a:pt x="0" y="146971"/>
                    </a:moveTo>
                    <a:lnTo>
                      <a:pt x="38957" y="185928"/>
                    </a:lnTo>
                    <a:cubicBezTo>
                      <a:pt x="79847" y="149749"/>
                      <a:pt x="132568" y="129792"/>
                      <a:pt x="187166" y="129826"/>
                    </a:cubicBezTo>
                    <a:cubicBezTo>
                      <a:pt x="191834" y="129826"/>
                      <a:pt x="196691" y="129826"/>
                      <a:pt x="201073" y="129826"/>
                    </a:cubicBezTo>
                    <a:cubicBezTo>
                      <a:pt x="197553" y="81749"/>
                      <a:pt x="178383" y="36150"/>
                      <a:pt x="14649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DD47500-5D8E-41D8-B43B-738477CA83F5}"/>
                  </a:ext>
                </a:extLst>
              </p:cNvPr>
              <p:cNvSpPr/>
              <p:nvPr/>
            </p:nvSpPr>
            <p:spPr>
              <a:xfrm>
                <a:off x="5674455" y="4627420"/>
                <a:ext cx="142208" cy="134874"/>
              </a:xfrm>
              <a:custGeom>
                <a:avLst/>
                <a:gdLst>
                  <a:gd name="connsiteX0" fmla="*/ 127921 w 142208"/>
                  <a:gd name="connsiteY0" fmla="*/ 0 h 134874"/>
                  <a:gd name="connsiteX1" fmla="*/ 0 w 142208"/>
                  <a:gd name="connsiteY1" fmla="*/ 47625 h 134874"/>
                  <a:gd name="connsiteX2" fmla="*/ 87249 w 142208"/>
                  <a:gd name="connsiteY2" fmla="*/ 134874 h 134874"/>
                  <a:gd name="connsiteX3" fmla="*/ 142208 w 142208"/>
                  <a:gd name="connsiteY3" fmla="*/ 476 h 134874"/>
                  <a:gd name="connsiteX4" fmla="*/ 127921 w 142208"/>
                  <a:gd name="connsiteY4" fmla="*/ 0 h 134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208" h="134874">
                    <a:moveTo>
                      <a:pt x="127921" y="0"/>
                    </a:moveTo>
                    <a:cubicBezTo>
                      <a:pt x="80937" y="-48"/>
                      <a:pt x="35513" y="16863"/>
                      <a:pt x="0" y="47625"/>
                    </a:cubicBezTo>
                    <a:lnTo>
                      <a:pt x="87249" y="134874"/>
                    </a:lnTo>
                    <a:cubicBezTo>
                      <a:pt x="120185" y="97545"/>
                      <a:pt x="139550" y="50187"/>
                      <a:pt x="142208" y="476"/>
                    </a:cubicBezTo>
                    <a:cubicBezTo>
                      <a:pt x="137446" y="381"/>
                      <a:pt x="132779" y="0"/>
                      <a:pt x="12792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E0F27952-7333-4BD1-B523-D465588F8E7B}"/>
                  </a:ext>
                </a:extLst>
              </p:cNvPr>
              <p:cNvSpPr/>
              <p:nvPr/>
            </p:nvSpPr>
            <p:spPr>
              <a:xfrm>
                <a:off x="5373655" y="4469686"/>
                <a:ext cx="139064" cy="132016"/>
              </a:xfrm>
              <a:custGeom>
                <a:avLst/>
                <a:gdLst>
                  <a:gd name="connsiteX0" fmla="*/ 11144 w 139064"/>
                  <a:gd name="connsiteY0" fmla="*/ 132017 h 132016"/>
                  <a:gd name="connsiteX1" fmla="*/ 139065 w 139064"/>
                  <a:gd name="connsiteY1" fmla="*/ 84392 h 132016"/>
                  <a:gd name="connsiteX2" fmla="*/ 54674 w 139064"/>
                  <a:gd name="connsiteY2" fmla="*/ 0 h 132016"/>
                  <a:gd name="connsiteX3" fmla="*/ 0 w 139064"/>
                  <a:gd name="connsiteY3" fmla="*/ 131636 h 132016"/>
                  <a:gd name="connsiteX4" fmla="*/ 11144 w 139064"/>
                  <a:gd name="connsiteY4" fmla="*/ 132017 h 132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064" h="132016">
                    <a:moveTo>
                      <a:pt x="11144" y="132017"/>
                    </a:moveTo>
                    <a:cubicBezTo>
                      <a:pt x="58128" y="132065"/>
                      <a:pt x="103552" y="115153"/>
                      <a:pt x="139065" y="84392"/>
                    </a:cubicBezTo>
                    <a:lnTo>
                      <a:pt x="54674" y="0"/>
                    </a:lnTo>
                    <a:cubicBezTo>
                      <a:pt x="22447" y="36658"/>
                      <a:pt x="3227" y="82932"/>
                      <a:pt x="0" y="131636"/>
                    </a:cubicBezTo>
                    <a:cubicBezTo>
                      <a:pt x="3715" y="131731"/>
                      <a:pt x="7334" y="132017"/>
                      <a:pt x="11144" y="1320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88ADDF4-C0F0-40C7-AC41-26E22079CB7E}"/>
                  </a:ext>
                </a:extLst>
              </p:cNvPr>
              <p:cNvSpPr/>
              <p:nvPr/>
            </p:nvSpPr>
            <p:spPr>
              <a:xfrm>
                <a:off x="5606637" y="4695429"/>
                <a:ext cx="135064" cy="142208"/>
              </a:xfrm>
              <a:custGeom>
                <a:avLst/>
                <a:gdLst>
                  <a:gd name="connsiteX0" fmla="*/ 47625 w 135064"/>
                  <a:gd name="connsiteY0" fmla="*/ 0 h 142208"/>
                  <a:gd name="connsiteX1" fmla="*/ 0 w 135064"/>
                  <a:gd name="connsiteY1" fmla="*/ 127921 h 142208"/>
                  <a:gd name="connsiteX2" fmla="*/ 667 w 135064"/>
                  <a:gd name="connsiteY2" fmla="*/ 142208 h 142208"/>
                  <a:gd name="connsiteX3" fmla="*/ 135065 w 135064"/>
                  <a:gd name="connsiteY3" fmla="*/ 87249 h 14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064" h="142208">
                    <a:moveTo>
                      <a:pt x="47625" y="0"/>
                    </a:moveTo>
                    <a:cubicBezTo>
                      <a:pt x="16863" y="35513"/>
                      <a:pt x="-49" y="80937"/>
                      <a:pt x="0" y="127921"/>
                    </a:cubicBezTo>
                    <a:cubicBezTo>
                      <a:pt x="0" y="132778"/>
                      <a:pt x="0" y="137446"/>
                      <a:pt x="667" y="142208"/>
                    </a:cubicBezTo>
                    <a:cubicBezTo>
                      <a:pt x="50378" y="139550"/>
                      <a:pt x="97735" y="120185"/>
                      <a:pt x="135065" y="87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8FAB4E9-482F-48A4-8DB1-FE4C1CEECA8C}"/>
                  </a:ext>
                </a:extLst>
              </p:cNvPr>
              <p:cNvSpPr/>
              <p:nvPr/>
            </p:nvSpPr>
            <p:spPr>
              <a:xfrm>
                <a:off x="5448522" y="4636183"/>
                <a:ext cx="185451" cy="201072"/>
              </a:xfrm>
              <a:custGeom>
                <a:avLst/>
                <a:gdLst>
                  <a:gd name="connsiteX0" fmla="*/ 129349 w 185451"/>
                  <a:gd name="connsiteY0" fmla="*/ 187166 h 201072"/>
                  <a:gd name="connsiteX1" fmla="*/ 185452 w 185451"/>
                  <a:gd name="connsiteY1" fmla="*/ 38957 h 201072"/>
                  <a:gd name="connsiteX2" fmla="*/ 146495 w 185451"/>
                  <a:gd name="connsiteY2" fmla="*/ 0 h 201072"/>
                  <a:gd name="connsiteX3" fmla="*/ 0 w 185451"/>
                  <a:gd name="connsiteY3" fmla="*/ 146495 h 201072"/>
                  <a:gd name="connsiteX4" fmla="*/ 129826 w 185451"/>
                  <a:gd name="connsiteY4" fmla="*/ 201073 h 201072"/>
                  <a:gd name="connsiteX5" fmla="*/ 129349 w 185451"/>
                  <a:gd name="connsiteY5" fmla="*/ 187166 h 201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451" h="201072">
                    <a:moveTo>
                      <a:pt x="129349" y="187166"/>
                    </a:moveTo>
                    <a:cubicBezTo>
                      <a:pt x="129316" y="132568"/>
                      <a:pt x="149273" y="79847"/>
                      <a:pt x="185452" y="38957"/>
                    </a:cubicBezTo>
                    <a:lnTo>
                      <a:pt x="146495" y="0"/>
                    </a:lnTo>
                    <a:lnTo>
                      <a:pt x="0" y="146495"/>
                    </a:lnTo>
                    <a:cubicBezTo>
                      <a:pt x="36150" y="178383"/>
                      <a:pt x="81749" y="197553"/>
                      <a:pt x="129826" y="201073"/>
                    </a:cubicBezTo>
                    <a:cubicBezTo>
                      <a:pt x="129540" y="196501"/>
                      <a:pt x="129349" y="191834"/>
                      <a:pt x="129349" y="1871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3F02AE8-B9BD-4240-B684-C8A3D1DB3156}"/>
                  </a:ext>
                </a:extLst>
              </p:cNvPr>
              <p:cNvSpPr/>
              <p:nvPr/>
            </p:nvSpPr>
            <p:spPr>
              <a:xfrm>
                <a:off x="5373274" y="4574176"/>
                <a:ext cx="201263" cy="188595"/>
              </a:xfrm>
              <a:custGeom>
                <a:avLst/>
                <a:gdLst>
                  <a:gd name="connsiteX0" fmla="*/ 201263 w 201263"/>
                  <a:gd name="connsiteY0" fmla="*/ 41815 h 188595"/>
                  <a:gd name="connsiteX1" fmla="*/ 159449 w 201263"/>
                  <a:gd name="connsiteY1" fmla="*/ 0 h 188595"/>
                  <a:gd name="connsiteX2" fmla="*/ 11240 w 201263"/>
                  <a:gd name="connsiteY2" fmla="*/ 56102 h 188595"/>
                  <a:gd name="connsiteX3" fmla="*/ 0 w 201263"/>
                  <a:gd name="connsiteY3" fmla="*/ 56102 h 188595"/>
                  <a:gd name="connsiteX4" fmla="*/ 54769 w 201263"/>
                  <a:gd name="connsiteY4" fmla="*/ 188595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63" h="188595">
                    <a:moveTo>
                      <a:pt x="201263" y="41815"/>
                    </a:moveTo>
                    <a:lnTo>
                      <a:pt x="159449" y="0"/>
                    </a:lnTo>
                    <a:cubicBezTo>
                      <a:pt x="118559" y="36179"/>
                      <a:pt x="65838" y="56136"/>
                      <a:pt x="11240" y="56102"/>
                    </a:cubicBezTo>
                    <a:cubicBezTo>
                      <a:pt x="7430" y="56102"/>
                      <a:pt x="3715" y="56102"/>
                      <a:pt x="0" y="56102"/>
                    </a:cubicBezTo>
                    <a:cubicBezTo>
                      <a:pt x="3046" y="105121"/>
                      <a:pt x="22314" y="151733"/>
                      <a:pt x="54769" y="1885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25DADC3-9B86-4050-B1BB-A829AE3AF531}"/>
                  </a:ext>
                </a:extLst>
              </p:cNvPr>
              <p:cNvSpPr/>
              <p:nvPr/>
            </p:nvSpPr>
            <p:spPr>
              <a:xfrm>
                <a:off x="5165193" y="4944698"/>
                <a:ext cx="66444" cy="158876"/>
              </a:xfrm>
              <a:custGeom>
                <a:avLst/>
                <a:gdLst>
                  <a:gd name="connsiteX0" fmla="*/ 66445 w 66444"/>
                  <a:gd name="connsiteY0" fmla="*/ 0 h 158876"/>
                  <a:gd name="connsiteX1" fmla="*/ 10723 w 66444"/>
                  <a:gd name="connsiteY1" fmla="*/ 50863 h 158876"/>
                  <a:gd name="connsiteX2" fmla="*/ 10723 w 66444"/>
                  <a:gd name="connsiteY2" fmla="*/ 108013 h 158876"/>
                  <a:gd name="connsiteX3" fmla="*/ 66445 w 66444"/>
                  <a:gd name="connsiteY3" fmla="*/ 158877 h 158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444" h="158876">
                    <a:moveTo>
                      <a:pt x="66445" y="0"/>
                    </a:moveTo>
                    <a:cubicBezTo>
                      <a:pt x="46469" y="15352"/>
                      <a:pt x="27828" y="32367"/>
                      <a:pt x="10723" y="50863"/>
                    </a:cubicBezTo>
                    <a:cubicBezTo>
                      <a:pt x="-3574" y="67230"/>
                      <a:pt x="-3574" y="91647"/>
                      <a:pt x="10723" y="108013"/>
                    </a:cubicBezTo>
                    <a:cubicBezTo>
                      <a:pt x="27957" y="126381"/>
                      <a:pt x="46586" y="143386"/>
                      <a:pt x="66445" y="15887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4E14A27-E021-4897-8EA0-798CCC09BAF1}"/>
                  </a:ext>
                </a:extLst>
              </p:cNvPr>
              <p:cNvSpPr/>
              <p:nvPr/>
            </p:nvSpPr>
            <p:spPr>
              <a:xfrm>
                <a:off x="5593588" y="4944793"/>
                <a:ext cx="66440" cy="158686"/>
              </a:xfrm>
              <a:custGeom>
                <a:avLst/>
                <a:gdLst>
                  <a:gd name="connsiteX0" fmla="*/ 55245 w 66440"/>
                  <a:gd name="connsiteY0" fmla="*/ 50768 h 158686"/>
                  <a:gd name="connsiteX1" fmla="*/ 0 w 66440"/>
                  <a:gd name="connsiteY1" fmla="*/ 0 h 158686"/>
                  <a:gd name="connsiteX2" fmla="*/ 0 w 66440"/>
                  <a:gd name="connsiteY2" fmla="*/ 158687 h 158686"/>
                  <a:gd name="connsiteX3" fmla="*/ 55245 w 66440"/>
                  <a:gd name="connsiteY3" fmla="*/ 107347 h 158686"/>
                  <a:gd name="connsiteX4" fmla="*/ 55245 w 66440"/>
                  <a:gd name="connsiteY4" fmla="*/ 50768 h 15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40" h="158686">
                    <a:moveTo>
                      <a:pt x="55245" y="50768"/>
                    </a:moveTo>
                    <a:cubicBezTo>
                      <a:pt x="38232" y="32380"/>
                      <a:pt x="19757" y="15402"/>
                      <a:pt x="0" y="0"/>
                    </a:cubicBezTo>
                    <a:lnTo>
                      <a:pt x="0" y="158687"/>
                    </a:lnTo>
                    <a:cubicBezTo>
                      <a:pt x="19743" y="143061"/>
                      <a:pt x="38216" y="125894"/>
                      <a:pt x="55245" y="107347"/>
                    </a:cubicBezTo>
                    <a:cubicBezTo>
                      <a:pt x="70173" y="91441"/>
                      <a:pt x="70173" y="66674"/>
                      <a:pt x="55245" y="507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8A462626-B467-4B8C-9D81-CBB1CE27E903}"/>
                  </a:ext>
                </a:extLst>
              </p:cNvPr>
              <p:cNvSpPr/>
              <p:nvPr/>
            </p:nvSpPr>
            <p:spPr>
              <a:xfrm>
                <a:off x="5270023" y="4871737"/>
                <a:ext cx="285749" cy="304800"/>
              </a:xfrm>
              <a:custGeom>
                <a:avLst/>
                <a:gdLst>
                  <a:gd name="connsiteX0" fmla="*/ 283083 w 285749"/>
                  <a:gd name="connsiteY0" fmla="*/ 45625 h 304800"/>
                  <a:gd name="connsiteX1" fmla="*/ 142589 w 285749"/>
                  <a:gd name="connsiteY1" fmla="*/ 0 h 304800"/>
                  <a:gd name="connsiteX2" fmla="*/ 1905 w 285749"/>
                  <a:gd name="connsiteY2" fmla="*/ 45625 h 304800"/>
                  <a:gd name="connsiteX3" fmla="*/ 0 w 285749"/>
                  <a:gd name="connsiteY3" fmla="*/ 46768 h 304800"/>
                  <a:gd name="connsiteX4" fmla="*/ 0 w 285749"/>
                  <a:gd name="connsiteY4" fmla="*/ 258032 h 304800"/>
                  <a:gd name="connsiteX5" fmla="*/ 1905 w 285749"/>
                  <a:gd name="connsiteY5" fmla="*/ 259175 h 304800"/>
                  <a:gd name="connsiteX6" fmla="*/ 142589 w 285749"/>
                  <a:gd name="connsiteY6" fmla="*/ 304800 h 304800"/>
                  <a:gd name="connsiteX7" fmla="*/ 283369 w 285749"/>
                  <a:gd name="connsiteY7" fmla="*/ 259175 h 304800"/>
                  <a:gd name="connsiteX8" fmla="*/ 285750 w 285749"/>
                  <a:gd name="connsiteY8" fmla="*/ 257842 h 304800"/>
                  <a:gd name="connsiteX9" fmla="*/ 285750 w 285749"/>
                  <a:gd name="connsiteY9" fmla="*/ 47053 h 304800"/>
                  <a:gd name="connsiteX10" fmla="*/ 247364 w 285749"/>
                  <a:gd name="connsiteY10" fmla="*/ 180975 h 304800"/>
                  <a:gd name="connsiteX11" fmla="*/ 237839 w 285749"/>
                  <a:gd name="connsiteY11" fmla="*/ 190500 h 304800"/>
                  <a:gd name="connsiteX12" fmla="*/ 228314 w 285749"/>
                  <a:gd name="connsiteY12" fmla="*/ 180975 h 304800"/>
                  <a:gd name="connsiteX13" fmla="*/ 228314 w 285749"/>
                  <a:gd name="connsiteY13" fmla="*/ 161925 h 304800"/>
                  <a:gd name="connsiteX14" fmla="*/ 199739 w 285749"/>
                  <a:gd name="connsiteY14" fmla="*/ 161925 h 304800"/>
                  <a:gd name="connsiteX15" fmla="*/ 199739 w 285749"/>
                  <a:gd name="connsiteY15" fmla="*/ 180975 h 304800"/>
                  <a:gd name="connsiteX16" fmla="*/ 190214 w 285749"/>
                  <a:gd name="connsiteY16" fmla="*/ 190500 h 304800"/>
                  <a:gd name="connsiteX17" fmla="*/ 180689 w 285749"/>
                  <a:gd name="connsiteY17" fmla="*/ 180975 h 304800"/>
                  <a:gd name="connsiteX18" fmla="*/ 180689 w 285749"/>
                  <a:gd name="connsiteY18" fmla="*/ 161925 h 304800"/>
                  <a:gd name="connsiteX19" fmla="*/ 152114 w 285749"/>
                  <a:gd name="connsiteY19" fmla="*/ 161925 h 304800"/>
                  <a:gd name="connsiteX20" fmla="*/ 152114 w 285749"/>
                  <a:gd name="connsiteY20" fmla="*/ 180975 h 304800"/>
                  <a:gd name="connsiteX21" fmla="*/ 142589 w 285749"/>
                  <a:gd name="connsiteY21" fmla="*/ 190500 h 304800"/>
                  <a:gd name="connsiteX22" fmla="*/ 133064 w 285749"/>
                  <a:gd name="connsiteY22" fmla="*/ 180975 h 304800"/>
                  <a:gd name="connsiteX23" fmla="*/ 133064 w 285749"/>
                  <a:gd name="connsiteY23" fmla="*/ 161925 h 304800"/>
                  <a:gd name="connsiteX24" fmla="*/ 104489 w 285749"/>
                  <a:gd name="connsiteY24" fmla="*/ 161925 h 304800"/>
                  <a:gd name="connsiteX25" fmla="*/ 104489 w 285749"/>
                  <a:gd name="connsiteY25" fmla="*/ 180975 h 304800"/>
                  <a:gd name="connsiteX26" fmla="*/ 94964 w 285749"/>
                  <a:gd name="connsiteY26" fmla="*/ 190500 h 304800"/>
                  <a:gd name="connsiteX27" fmla="*/ 85439 w 285749"/>
                  <a:gd name="connsiteY27" fmla="*/ 180975 h 304800"/>
                  <a:gd name="connsiteX28" fmla="*/ 85439 w 285749"/>
                  <a:gd name="connsiteY28" fmla="*/ 161925 h 304800"/>
                  <a:gd name="connsiteX29" fmla="*/ 56864 w 285749"/>
                  <a:gd name="connsiteY29" fmla="*/ 161925 h 304800"/>
                  <a:gd name="connsiteX30" fmla="*/ 56864 w 285749"/>
                  <a:gd name="connsiteY30" fmla="*/ 180975 h 304800"/>
                  <a:gd name="connsiteX31" fmla="*/ 47339 w 285749"/>
                  <a:gd name="connsiteY31" fmla="*/ 190500 h 304800"/>
                  <a:gd name="connsiteX32" fmla="*/ 37814 w 285749"/>
                  <a:gd name="connsiteY32" fmla="*/ 180975 h 304800"/>
                  <a:gd name="connsiteX33" fmla="*/ 37814 w 285749"/>
                  <a:gd name="connsiteY33" fmla="*/ 123825 h 304800"/>
                  <a:gd name="connsiteX34" fmla="*/ 47339 w 285749"/>
                  <a:gd name="connsiteY34" fmla="*/ 114300 h 304800"/>
                  <a:gd name="connsiteX35" fmla="*/ 56864 w 285749"/>
                  <a:gd name="connsiteY35" fmla="*/ 123825 h 304800"/>
                  <a:gd name="connsiteX36" fmla="*/ 56864 w 285749"/>
                  <a:gd name="connsiteY36" fmla="*/ 142875 h 304800"/>
                  <a:gd name="connsiteX37" fmla="*/ 85439 w 285749"/>
                  <a:gd name="connsiteY37" fmla="*/ 142875 h 304800"/>
                  <a:gd name="connsiteX38" fmla="*/ 85439 w 285749"/>
                  <a:gd name="connsiteY38" fmla="*/ 123825 h 304800"/>
                  <a:gd name="connsiteX39" fmla="*/ 94964 w 285749"/>
                  <a:gd name="connsiteY39" fmla="*/ 114300 h 304800"/>
                  <a:gd name="connsiteX40" fmla="*/ 104489 w 285749"/>
                  <a:gd name="connsiteY40" fmla="*/ 123825 h 304800"/>
                  <a:gd name="connsiteX41" fmla="*/ 104489 w 285749"/>
                  <a:gd name="connsiteY41" fmla="*/ 142875 h 304800"/>
                  <a:gd name="connsiteX42" fmla="*/ 133064 w 285749"/>
                  <a:gd name="connsiteY42" fmla="*/ 142875 h 304800"/>
                  <a:gd name="connsiteX43" fmla="*/ 133064 w 285749"/>
                  <a:gd name="connsiteY43" fmla="*/ 123825 h 304800"/>
                  <a:gd name="connsiteX44" fmla="*/ 142589 w 285749"/>
                  <a:gd name="connsiteY44" fmla="*/ 114300 h 304800"/>
                  <a:gd name="connsiteX45" fmla="*/ 152114 w 285749"/>
                  <a:gd name="connsiteY45" fmla="*/ 123825 h 304800"/>
                  <a:gd name="connsiteX46" fmla="*/ 152114 w 285749"/>
                  <a:gd name="connsiteY46" fmla="*/ 142875 h 304800"/>
                  <a:gd name="connsiteX47" fmla="*/ 180689 w 285749"/>
                  <a:gd name="connsiteY47" fmla="*/ 142875 h 304800"/>
                  <a:gd name="connsiteX48" fmla="*/ 180689 w 285749"/>
                  <a:gd name="connsiteY48" fmla="*/ 123825 h 304800"/>
                  <a:gd name="connsiteX49" fmla="*/ 190214 w 285749"/>
                  <a:gd name="connsiteY49" fmla="*/ 114300 h 304800"/>
                  <a:gd name="connsiteX50" fmla="*/ 199739 w 285749"/>
                  <a:gd name="connsiteY50" fmla="*/ 123825 h 304800"/>
                  <a:gd name="connsiteX51" fmla="*/ 199739 w 285749"/>
                  <a:gd name="connsiteY51" fmla="*/ 142875 h 304800"/>
                  <a:gd name="connsiteX52" fmla="*/ 228314 w 285749"/>
                  <a:gd name="connsiteY52" fmla="*/ 142875 h 304800"/>
                  <a:gd name="connsiteX53" fmla="*/ 228314 w 285749"/>
                  <a:gd name="connsiteY53" fmla="*/ 123825 h 304800"/>
                  <a:gd name="connsiteX54" fmla="*/ 237839 w 285749"/>
                  <a:gd name="connsiteY54" fmla="*/ 114300 h 304800"/>
                  <a:gd name="connsiteX55" fmla="*/ 247364 w 285749"/>
                  <a:gd name="connsiteY55" fmla="*/ 123825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85749" h="304800">
                    <a:moveTo>
                      <a:pt x="283083" y="45625"/>
                    </a:moveTo>
                    <a:cubicBezTo>
                      <a:pt x="241459" y="20098"/>
                      <a:pt x="191929" y="0"/>
                      <a:pt x="142589" y="0"/>
                    </a:cubicBezTo>
                    <a:cubicBezTo>
                      <a:pt x="93250" y="0"/>
                      <a:pt x="43529" y="20098"/>
                      <a:pt x="1905" y="45625"/>
                    </a:cubicBezTo>
                    <a:lnTo>
                      <a:pt x="0" y="46768"/>
                    </a:lnTo>
                    <a:lnTo>
                      <a:pt x="0" y="258032"/>
                    </a:lnTo>
                    <a:lnTo>
                      <a:pt x="1905" y="259175"/>
                    </a:lnTo>
                    <a:cubicBezTo>
                      <a:pt x="43243" y="284702"/>
                      <a:pt x="92774" y="304800"/>
                      <a:pt x="142589" y="304800"/>
                    </a:cubicBezTo>
                    <a:cubicBezTo>
                      <a:pt x="192405" y="304800"/>
                      <a:pt x="241744" y="284702"/>
                      <a:pt x="283369" y="259175"/>
                    </a:cubicBezTo>
                    <a:lnTo>
                      <a:pt x="285750" y="257842"/>
                    </a:lnTo>
                    <a:lnTo>
                      <a:pt x="285750" y="47053"/>
                    </a:lnTo>
                    <a:close/>
                    <a:moveTo>
                      <a:pt x="247364" y="180975"/>
                    </a:moveTo>
                    <a:cubicBezTo>
                      <a:pt x="247364" y="186236"/>
                      <a:pt x="243100" y="190500"/>
                      <a:pt x="237839" y="190500"/>
                    </a:cubicBezTo>
                    <a:cubicBezTo>
                      <a:pt x="232579" y="190500"/>
                      <a:pt x="228314" y="186236"/>
                      <a:pt x="228314" y="180975"/>
                    </a:cubicBezTo>
                    <a:lnTo>
                      <a:pt x="228314" y="161925"/>
                    </a:lnTo>
                    <a:lnTo>
                      <a:pt x="199739" y="161925"/>
                    </a:lnTo>
                    <a:lnTo>
                      <a:pt x="199739" y="180975"/>
                    </a:lnTo>
                    <a:cubicBezTo>
                      <a:pt x="199739" y="186236"/>
                      <a:pt x="195475" y="190500"/>
                      <a:pt x="190214" y="190500"/>
                    </a:cubicBezTo>
                    <a:cubicBezTo>
                      <a:pt x="184954" y="190500"/>
                      <a:pt x="180689" y="186236"/>
                      <a:pt x="180689" y="180975"/>
                    </a:cubicBezTo>
                    <a:lnTo>
                      <a:pt x="180689" y="161925"/>
                    </a:lnTo>
                    <a:lnTo>
                      <a:pt x="152114" y="161925"/>
                    </a:lnTo>
                    <a:lnTo>
                      <a:pt x="152114" y="180975"/>
                    </a:lnTo>
                    <a:cubicBezTo>
                      <a:pt x="152114" y="186236"/>
                      <a:pt x="147850" y="190500"/>
                      <a:pt x="142589" y="190500"/>
                    </a:cubicBezTo>
                    <a:cubicBezTo>
                      <a:pt x="137329" y="190500"/>
                      <a:pt x="133064" y="186236"/>
                      <a:pt x="133064" y="180975"/>
                    </a:cubicBezTo>
                    <a:lnTo>
                      <a:pt x="133064" y="161925"/>
                    </a:lnTo>
                    <a:lnTo>
                      <a:pt x="104489" y="161925"/>
                    </a:lnTo>
                    <a:lnTo>
                      <a:pt x="104489" y="180975"/>
                    </a:lnTo>
                    <a:cubicBezTo>
                      <a:pt x="104489" y="186236"/>
                      <a:pt x="100225" y="190500"/>
                      <a:pt x="94964" y="190500"/>
                    </a:cubicBezTo>
                    <a:cubicBezTo>
                      <a:pt x="89704" y="190500"/>
                      <a:pt x="85439" y="186236"/>
                      <a:pt x="85439" y="180975"/>
                    </a:cubicBezTo>
                    <a:lnTo>
                      <a:pt x="85439" y="161925"/>
                    </a:lnTo>
                    <a:lnTo>
                      <a:pt x="56864" y="161925"/>
                    </a:lnTo>
                    <a:lnTo>
                      <a:pt x="56864" y="180975"/>
                    </a:lnTo>
                    <a:cubicBezTo>
                      <a:pt x="56864" y="186236"/>
                      <a:pt x="52600" y="190500"/>
                      <a:pt x="47339" y="190500"/>
                    </a:cubicBezTo>
                    <a:cubicBezTo>
                      <a:pt x="42079" y="190500"/>
                      <a:pt x="37814" y="186236"/>
                      <a:pt x="37814" y="180975"/>
                    </a:cubicBezTo>
                    <a:lnTo>
                      <a:pt x="37814" y="123825"/>
                    </a:lnTo>
                    <a:cubicBezTo>
                      <a:pt x="37814" y="118564"/>
                      <a:pt x="42079" y="114300"/>
                      <a:pt x="47339" y="114300"/>
                    </a:cubicBezTo>
                    <a:cubicBezTo>
                      <a:pt x="52600" y="114300"/>
                      <a:pt x="56864" y="118564"/>
                      <a:pt x="56864" y="123825"/>
                    </a:cubicBezTo>
                    <a:lnTo>
                      <a:pt x="56864" y="142875"/>
                    </a:lnTo>
                    <a:lnTo>
                      <a:pt x="85439" y="142875"/>
                    </a:lnTo>
                    <a:lnTo>
                      <a:pt x="85439" y="123825"/>
                    </a:lnTo>
                    <a:cubicBezTo>
                      <a:pt x="85439" y="118564"/>
                      <a:pt x="89704" y="114300"/>
                      <a:pt x="94964" y="114300"/>
                    </a:cubicBezTo>
                    <a:cubicBezTo>
                      <a:pt x="100225" y="114300"/>
                      <a:pt x="104489" y="118564"/>
                      <a:pt x="104489" y="123825"/>
                    </a:cubicBezTo>
                    <a:lnTo>
                      <a:pt x="104489" y="142875"/>
                    </a:lnTo>
                    <a:lnTo>
                      <a:pt x="133064" y="142875"/>
                    </a:lnTo>
                    <a:lnTo>
                      <a:pt x="133064" y="123825"/>
                    </a:lnTo>
                    <a:cubicBezTo>
                      <a:pt x="133064" y="118564"/>
                      <a:pt x="137329" y="114300"/>
                      <a:pt x="142589" y="114300"/>
                    </a:cubicBezTo>
                    <a:cubicBezTo>
                      <a:pt x="147850" y="114300"/>
                      <a:pt x="152114" y="118564"/>
                      <a:pt x="152114" y="123825"/>
                    </a:cubicBezTo>
                    <a:lnTo>
                      <a:pt x="152114" y="142875"/>
                    </a:lnTo>
                    <a:lnTo>
                      <a:pt x="180689" y="142875"/>
                    </a:lnTo>
                    <a:lnTo>
                      <a:pt x="180689" y="123825"/>
                    </a:lnTo>
                    <a:cubicBezTo>
                      <a:pt x="180689" y="118564"/>
                      <a:pt x="184954" y="114300"/>
                      <a:pt x="190214" y="114300"/>
                    </a:cubicBezTo>
                    <a:cubicBezTo>
                      <a:pt x="195475" y="114300"/>
                      <a:pt x="199739" y="118564"/>
                      <a:pt x="199739" y="123825"/>
                    </a:cubicBezTo>
                    <a:lnTo>
                      <a:pt x="199739" y="142875"/>
                    </a:lnTo>
                    <a:lnTo>
                      <a:pt x="228314" y="142875"/>
                    </a:lnTo>
                    <a:lnTo>
                      <a:pt x="228314" y="123825"/>
                    </a:lnTo>
                    <a:cubicBezTo>
                      <a:pt x="228314" y="118564"/>
                      <a:pt x="232579" y="114300"/>
                      <a:pt x="237839" y="114300"/>
                    </a:cubicBezTo>
                    <a:cubicBezTo>
                      <a:pt x="243100" y="114300"/>
                      <a:pt x="247364" y="118564"/>
                      <a:pt x="247364" y="1238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1" name="Graphic 29" descr="Body builder">
              <a:extLst>
                <a:ext uri="{FF2B5EF4-FFF2-40B4-BE49-F238E27FC236}">
                  <a16:creationId xmlns:a16="http://schemas.microsoft.com/office/drawing/2014/main" id="{2C36B2E3-6C37-44F3-9A88-BA6A5F94E9E8}"/>
                </a:ext>
              </a:extLst>
            </p:cNvPr>
            <p:cNvGrpSpPr/>
            <p:nvPr/>
          </p:nvGrpSpPr>
          <p:grpSpPr>
            <a:xfrm>
              <a:off x="1146671" y="4606711"/>
              <a:ext cx="349545" cy="363147"/>
              <a:chOff x="5210188" y="4564537"/>
              <a:chExt cx="781050" cy="742950"/>
            </a:xfrm>
            <a:solidFill>
              <a:srgbClr val="4B3B40"/>
            </a:solidFill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84CB56E-FC34-4647-9C06-7C2CCB58DEF7}"/>
                  </a:ext>
                </a:extLst>
              </p:cNvPr>
              <p:cNvSpPr/>
              <p:nvPr/>
            </p:nvSpPr>
            <p:spPr>
              <a:xfrm>
                <a:off x="5924558" y="4593112"/>
                <a:ext cx="38108" cy="95250"/>
              </a:xfrm>
              <a:custGeom>
                <a:avLst/>
                <a:gdLst>
                  <a:gd name="connsiteX0" fmla="*/ 21150 w 38108"/>
                  <a:gd name="connsiteY0" fmla="*/ 0 h 95250"/>
                  <a:gd name="connsiteX1" fmla="*/ 16959 w 38108"/>
                  <a:gd name="connsiteY1" fmla="*/ 0 h 95250"/>
                  <a:gd name="connsiteX2" fmla="*/ 4 w 38108"/>
                  <a:gd name="connsiteY2" fmla="*/ 17812 h 95250"/>
                  <a:gd name="connsiteX3" fmla="*/ 4 w 38108"/>
                  <a:gd name="connsiteY3" fmla="*/ 77438 h 95250"/>
                  <a:gd name="connsiteX4" fmla="*/ 16959 w 38108"/>
                  <a:gd name="connsiteY4" fmla="*/ 95250 h 95250"/>
                  <a:gd name="connsiteX5" fmla="*/ 21150 w 38108"/>
                  <a:gd name="connsiteY5" fmla="*/ 95250 h 95250"/>
                  <a:gd name="connsiteX6" fmla="*/ 38104 w 38108"/>
                  <a:gd name="connsiteY6" fmla="*/ 77438 h 95250"/>
                  <a:gd name="connsiteX7" fmla="*/ 38104 w 38108"/>
                  <a:gd name="connsiteY7" fmla="*/ 17812 h 95250"/>
                  <a:gd name="connsiteX8" fmla="*/ 21150 w 38108"/>
                  <a:gd name="connsiteY8" fmla="*/ 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8" h="95250">
                    <a:moveTo>
                      <a:pt x="21150" y="0"/>
                    </a:moveTo>
                    <a:lnTo>
                      <a:pt x="16959" y="0"/>
                    </a:lnTo>
                    <a:cubicBezTo>
                      <a:pt x="7369" y="260"/>
                      <a:pt x="-209" y="8220"/>
                      <a:pt x="4" y="17812"/>
                    </a:cubicBezTo>
                    <a:lnTo>
                      <a:pt x="4" y="77438"/>
                    </a:lnTo>
                    <a:cubicBezTo>
                      <a:pt x="-209" y="87030"/>
                      <a:pt x="7369" y="94990"/>
                      <a:pt x="16959" y="95250"/>
                    </a:cubicBezTo>
                    <a:lnTo>
                      <a:pt x="21150" y="95250"/>
                    </a:lnTo>
                    <a:cubicBezTo>
                      <a:pt x="30740" y="94990"/>
                      <a:pt x="38318" y="87030"/>
                      <a:pt x="38104" y="77438"/>
                    </a:cubicBezTo>
                    <a:lnTo>
                      <a:pt x="38104" y="17812"/>
                    </a:lnTo>
                    <a:cubicBezTo>
                      <a:pt x="38318" y="8220"/>
                      <a:pt x="30740" y="260"/>
                      <a:pt x="2115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36FCFEF-FBB2-4AC9-A346-7EC218DD4352}"/>
                  </a:ext>
                </a:extLst>
              </p:cNvPr>
              <p:cNvSpPr/>
              <p:nvPr/>
            </p:nvSpPr>
            <p:spPr>
              <a:xfrm>
                <a:off x="5238758" y="4593112"/>
                <a:ext cx="38108" cy="95250"/>
              </a:xfrm>
              <a:custGeom>
                <a:avLst/>
                <a:gdLst>
                  <a:gd name="connsiteX0" fmla="*/ 21150 w 38108"/>
                  <a:gd name="connsiteY0" fmla="*/ 0 h 95250"/>
                  <a:gd name="connsiteX1" fmla="*/ 16959 w 38108"/>
                  <a:gd name="connsiteY1" fmla="*/ 0 h 95250"/>
                  <a:gd name="connsiteX2" fmla="*/ 4 w 38108"/>
                  <a:gd name="connsiteY2" fmla="*/ 17812 h 95250"/>
                  <a:gd name="connsiteX3" fmla="*/ 4 w 38108"/>
                  <a:gd name="connsiteY3" fmla="*/ 77438 h 95250"/>
                  <a:gd name="connsiteX4" fmla="*/ 16959 w 38108"/>
                  <a:gd name="connsiteY4" fmla="*/ 95250 h 95250"/>
                  <a:gd name="connsiteX5" fmla="*/ 21150 w 38108"/>
                  <a:gd name="connsiteY5" fmla="*/ 95250 h 95250"/>
                  <a:gd name="connsiteX6" fmla="*/ 38104 w 38108"/>
                  <a:gd name="connsiteY6" fmla="*/ 77438 h 95250"/>
                  <a:gd name="connsiteX7" fmla="*/ 38104 w 38108"/>
                  <a:gd name="connsiteY7" fmla="*/ 17812 h 95250"/>
                  <a:gd name="connsiteX8" fmla="*/ 21150 w 38108"/>
                  <a:gd name="connsiteY8" fmla="*/ 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8" h="95250">
                    <a:moveTo>
                      <a:pt x="21150" y="0"/>
                    </a:moveTo>
                    <a:lnTo>
                      <a:pt x="16959" y="0"/>
                    </a:lnTo>
                    <a:cubicBezTo>
                      <a:pt x="7369" y="260"/>
                      <a:pt x="-209" y="8220"/>
                      <a:pt x="4" y="17812"/>
                    </a:cubicBezTo>
                    <a:lnTo>
                      <a:pt x="4" y="77438"/>
                    </a:lnTo>
                    <a:cubicBezTo>
                      <a:pt x="-209" y="87030"/>
                      <a:pt x="7369" y="94990"/>
                      <a:pt x="16959" y="95250"/>
                    </a:cubicBezTo>
                    <a:lnTo>
                      <a:pt x="21150" y="95250"/>
                    </a:lnTo>
                    <a:cubicBezTo>
                      <a:pt x="30740" y="94990"/>
                      <a:pt x="38318" y="87030"/>
                      <a:pt x="38104" y="77438"/>
                    </a:cubicBezTo>
                    <a:lnTo>
                      <a:pt x="38104" y="17812"/>
                    </a:lnTo>
                    <a:cubicBezTo>
                      <a:pt x="38318" y="8220"/>
                      <a:pt x="30740" y="260"/>
                      <a:pt x="2115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3A6E903-4D8B-4DF4-A781-222E2AAE363B}"/>
                  </a:ext>
                </a:extLst>
              </p:cNvPr>
              <p:cNvSpPr/>
              <p:nvPr/>
            </p:nvSpPr>
            <p:spPr>
              <a:xfrm>
                <a:off x="5972188" y="4621687"/>
                <a:ext cx="19050" cy="38100"/>
              </a:xfrm>
              <a:custGeom>
                <a:avLst/>
                <a:gdLst>
                  <a:gd name="connsiteX0" fmla="*/ 0 w 19050"/>
                  <a:gd name="connsiteY0" fmla="*/ 0 h 38100"/>
                  <a:gd name="connsiteX1" fmla="*/ 0 w 19050"/>
                  <a:gd name="connsiteY1" fmla="*/ 38100 h 38100"/>
                  <a:gd name="connsiteX2" fmla="*/ 19050 w 19050"/>
                  <a:gd name="connsiteY2" fmla="*/ 19050 h 38100"/>
                  <a:gd name="connsiteX3" fmla="*/ 0 w 19050"/>
                  <a:gd name="connsiteY3" fmla="*/ 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38100">
                    <a:moveTo>
                      <a:pt x="0" y="0"/>
                    </a:moveTo>
                    <a:lnTo>
                      <a:pt x="0" y="38100"/>
                    </a:lnTo>
                    <a:cubicBezTo>
                      <a:pt x="10521" y="38100"/>
                      <a:pt x="19050" y="29571"/>
                      <a:pt x="19050" y="19050"/>
                    </a:cubicBezTo>
                    <a:cubicBezTo>
                      <a:pt x="19050" y="8529"/>
                      <a:pt x="10521" y="0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5B59F5C-D406-431B-B82E-8AFDFFBB2098}"/>
                  </a:ext>
                </a:extLst>
              </p:cNvPr>
              <p:cNvSpPr/>
              <p:nvPr/>
            </p:nvSpPr>
            <p:spPr>
              <a:xfrm>
                <a:off x="5210188" y="4621687"/>
                <a:ext cx="19050" cy="38100"/>
              </a:xfrm>
              <a:custGeom>
                <a:avLst/>
                <a:gdLst>
                  <a:gd name="connsiteX0" fmla="*/ 19050 w 19050"/>
                  <a:gd name="connsiteY0" fmla="*/ 38100 h 38100"/>
                  <a:gd name="connsiteX1" fmla="*/ 19050 w 19050"/>
                  <a:gd name="connsiteY1" fmla="*/ 0 h 38100"/>
                  <a:gd name="connsiteX2" fmla="*/ 0 w 19050"/>
                  <a:gd name="connsiteY2" fmla="*/ 19050 h 38100"/>
                  <a:gd name="connsiteX3" fmla="*/ 19050 w 1905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38100">
                    <a:moveTo>
                      <a:pt x="19050" y="38100"/>
                    </a:moveTo>
                    <a:lnTo>
                      <a:pt x="19050" y="0"/>
                    </a:lnTo>
                    <a:cubicBezTo>
                      <a:pt x="8529" y="0"/>
                      <a:pt x="0" y="8529"/>
                      <a:pt x="0" y="19050"/>
                    </a:cubicBezTo>
                    <a:cubicBezTo>
                      <a:pt x="0" y="29571"/>
                      <a:pt x="8529" y="38100"/>
                      <a:pt x="19050" y="38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A0ED6AEE-B79C-4F3F-B014-DCEB8D569B36}"/>
                  </a:ext>
                </a:extLst>
              </p:cNvPr>
              <p:cNvSpPr/>
              <p:nvPr/>
            </p:nvSpPr>
            <p:spPr>
              <a:xfrm>
                <a:off x="5286339" y="4564537"/>
                <a:ext cx="628747" cy="742950"/>
              </a:xfrm>
              <a:custGeom>
                <a:avLst/>
                <a:gdLst>
                  <a:gd name="connsiteX0" fmla="*/ 611744 w 628747"/>
                  <a:gd name="connsiteY0" fmla="*/ 0 h 742950"/>
                  <a:gd name="connsiteX1" fmla="*/ 607553 w 628747"/>
                  <a:gd name="connsiteY1" fmla="*/ 0 h 742950"/>
                  <a:gd name="connsiteX2" fmla="*/ 590599 w 628747"/>
                  <a:gd name="connsiteY2" fmla="*/ 20288 h 742950"/>
                  <a:gd name="connsiteX3" fmla="*/ 590599 w 628747"/>
                  <a:gd name="connsiteY3" fmla="*/ 57150 h 742950"/>
                  <a:gd name="connsiteX4" fmla="*/ 38149 w 628747"/>
                  <a:gd name="connsiteY4" fmla="*/ 57150 h 742950"/>
                  <a:gd name="connsiteX5" fmla="*/ 38149 w 628747"/>
                  <a:gd name="connsiteY5" fmla="*/ 20288 h 742950"/>
                  <a:gd name="connsiteX6" fmla="*/ 21194 w 628747"/>
                  <a:gd name="connsiteY6" fmla="*/ 0 h 742950"/>
                  <a:gd name="connsiteX7" fmla="*/ 17003 w 628747"/>
                  <a:gd name="connsiteY7" fmla="*/ 0 h 742950"/>
                  <a:gd name="connsiteX8" fmla="*/ 49 w 628747"/>
                  <a:gd name="connsiteY8" fmla="*/ 20288 h 742950"/>
                  <a:gd name="connsiteX9" fmla="*/ 49 w 628747"/>
                  <a:gd name="connsiteY9" fmla="*/ 132112 h 742950"/>
                  <a:gd name="connsiteX10" fmla="*/ 17003 w 628747"/>
                  <a:gd name="connsiteY10" fmla="*/ 152400 h 742950"/>
                  <a:gd name="connsiteX11" fmla="*/ 21194 w 628747"/>
                  <a:gd name="connsiteY11" fmla="*/ 152400 h 742950"/>
                  <a:gd name="connsiteX12" fmla="*/ 38149 w 628747"/>
                  <a:gd name="connsiteY12" fmla="*/ 132112 h 742950"/>
                  <a:gd name="connsiteX13" fmla="*/ 38149 w 628747"/>
                  <a:gd name="connsiteY13" fmla="*/ 95250 h 742950"/>
                  <a:gd name="connsiteX14" fmla="*/ 85774 w 628747"/>
                  <a:gd name="connsiteY14" fmla="*/ 95250 h 742950"/>
                  <a:gd name="connsiteX15" fmla="*/ 85774 w 628747"/>
                  <a:gd name="connsiteY15" fmla="*/ 238125 h 742950"/>
                  <a:gd name="connsiteX16" fmla="*/ 104824 w 628747"/>
                  <a:gd name="connsiteY16" fmla="*/ 270986 h 742950"/>
                  <a:gd name="connsiteX17" fmla="*/ 238174 w 628747"/>
                  <a:gd name="connsiteY17" fmla="*/ 349568 h 742950"/>
                  <a:gd name="connsiteX18" fmla="*/ 238174 w 628747"/>
                  <a:gd name="connsiteY18" fmla="*/ 442627 h 742950"/>
                  <a:gd name="connsiteX19" fmla="*/ 103204 w 628747"/>
                  <a:gd name="connsiteY19" fmla="*/ 529971 h 742950"/>
                  <a:gd name="connsiteX20" fmla="*/ 85774 w 628747"/>
                  <a:gd name="connsiteY20" fmla="*/ 561975 h 742950"/>
                  <a:gd name="connsiteX21" fmla="*/ 85774 w 628747"/>
                  <a:gd name="connsiteY21" fmla="*/ 742950 h 742950"/>
                  <a:gd name="connsiteX22" fmla="*/ 161974 w 628747"/>
                  <a:gd name="connsiteY22" fmla="*/ 742950 h 742950"/>
                  <a:gd name="connsiteX23" fmla="*/ 161974 w 628747"/>
                  <a:gd name="connsiteY23" fmla="*/ 582740 h 742950"/>
                  <a:gd name="connsiteX24" fmla="*/ 238174 w 628747"/>
                  <a:gd name="connsiteY24" fmla="*/ 533400 h 742950"/>
                  <a:gd name="connsiteX25" fmla="*/ 390574 w 628747"/>
                  <a:gd name="connsiteY25" fmla="*/ 533400 h 742950"/>
                  <a:gd name="connsiteX26" fmla="*/ 466774 w 628747"/>
                  <a:gd name="connsiteY26" fmla="*/ 582740 h 742950"/>
                  <a:gd name="connsiteX27" fmla="*/ 466774 w 628747"/>
                  <a:gd name="connsiteY27" fmla="*/ 742950 h 742950"/>
                  <a:gd name="connsiteX28" fmla="*/ 542974 w 628747"/>
                  <a:gd name="connsiteY28" fmla="*/ 742950 h 742950"/>
                  <a:gd name="connsiteX29" fmla="*/ 542974 w 628747"/>
                  <a:gd name="connsiteY29" fmla="*/ 561975 h 742950"/>
                  <a:gd name="connsiteX30" fmla="*/ 525543 w 628747"/>
                  <a:gd name="connsiteY30" fmla="*/ 529971 h 742950"/>
                  <a:gd name="connsiteX31" fmla="*/ 390574 w 628747"/>
                  <a:gd name="connsiteY31" fmla="*/ 442627 h 742950"/>
                  <a:gd name="connsiteX32" fmla="*/ 390574 w 628747"/>
                  <a:gd name="connsiteY32" fmla="*/ 349568 h 742950"/>
                  <a:gd name="connsiteX33" fmla="*/ 523924 w 628747"/>
                  <a:gd name="connsiteY33" fmla="*/ 270986 h 742950"/>
                  <a:gd name="connsiteX34" fmla="*/ 542974 w 628747"/>
                  <a:gd name="connsiteY34" fmla="*/ 238125 h 742950"/>
                  <a:gd name="connsiteX35" fmla="*/ 542974 w 628747"/>
                  <a:gd name="connsiteY35" fmla="*/ 95250 h 742950"/>
                  <a:gd name="connsiteX36" fmla="*/ 590599 w 628747"/>
                  <a:gd name="connsiteY36" fmla="*/ 95250 h 742950"/>
                  <a:gd name="connsiteX37" fmla="*/ 590599 w 628747"/>
                  <a:gd name="connsiteY37" fmla="*/ 132112 h 742950"/>
                  <a:gd name="connsiteX38" fmla="*/ 607553 w 628747"/>
                  <a:gd name="connsiteY38" fmla="*/ 152400 h 742950"/>
                  <a:gd name="connsiteX39" fmla="*/ 611744 w 628747"/>
                  <a:gd name="connsiteY39" fmla="*/ 152400 h 742950"/>
                  <a:gd name="connsiteX40" fmla="*/ 628699 w 628747"/>
                  <a:gd name="connsiteY40" fmla="*/ 132112 h 742950"/>
                  <a:gd name="connsiteX41" fmla="*/ 628699 w 628747"/>
                  <a:gd name="connsiteY41" fmla="*/ 20288 h 742950"/>
                  <a:gd name="connsiteX42" fmla="*/ 611744 w 628747"/>
                  <a:gd name="connsiteY42" fmla="*/ 0 h 742950"/>
                  <a:gd name="connsiteX43" fmla="*/ 466774 w 628747"/>
                  <a:gd name="connsiteY43" fmla="*/ 216313 h 742950"/>
                  <a:gd name="connsiteX44" fmla="*/ 348759 w 628747"/>
                  <a:gd name="connsiteY44" fmla="*/ 285750 h 742950"/>
                  <a:gd name="connsiteX45" fmla="*/ 279988 w 628747"/>
                  <a:gd name="connsiteY45" fmla="*/ 285750 h 742950"/>
                  <a:gd name="connsiteX46" fmla="*/ 161974 w 628747"/>
                  <a:gd name="connsiteY46" fmla="*/ 216313 h 742950"/>
                  <a:gd name="connsiteX47" fmla="*/ 161974 w 628747"/>
                  <a:gd name="connsiteY47" fmla="*/ 95250 h 742950"/>
                  <a:gd name="connsiteX48" fmla="*/ 466774 w 628747"/>
                  <a:gd name="connsiteY48" fmla="*/ 9525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8747" h="742950">
                    <a:moveTo>
                      <a:pt x="611744" y="0"/>
                    </a:moveTo>
                    <a:lnTo>
                      <a:pt x="607553" y="0"/>
                    </a:lnTo>
                    <a:cubicBezTo>
                      <a:pt x="597364" y="1102"/>
                      <a:pt x="589873" y="10066"/>
                      <a:pt x="590599" y="20288"/>
                    </a:cubicBezTo>
                    <a:lnTo>
                      <a:pt x="590599" y="57150"/>
                    </a:lnTo>
                    <a:lnTo>
                      <a:pt x="38149" y="57150"/>
                    </a:lnTo>
                    <a:lnTo>
                      <a:pt x="38149" y="20288"/>
                    </a:lnTo>
                    <a:cubicBezTo>
                      <a:pt x="38874" y="10066"/>
                      <a:pt x="31383" y="1102"/>
                      <a:pt x="21194" y="0"/>
                    </a:cubicBezTo>
                    <a:lnTo>
                      <a:pt x="17003" y="0"/>
                    </a:lnTo>
                    <a:cubicBezTo>
                      <a:pt x="6814" y="1102"/>
                      <a:pt x="-677" y="10066"/>
                      <a:pt x="49" y="20288"/>
                    </a:cubicBezTo>
                    <a:lnTo>
                      <a:pt x="49" y="132112"/>
                    </a:lnTo>
                    <a:cubicBezTo>
                      <a:pt x="-677" y="142334"/>
                      <a:pt x="6814" y="151299"/>
                      <a:pt x="17003" y="152400"/>
                    </a:cubicBezTo>
                    <a:lnTo>
                      <a:pt x="21194" y="152400"/>
                    </a:lnTo>
                    <a:cubicBezTo>
                      <a:pt x="31383" y="151298"/>
                      <a:pt x="38874" y="142334"/>
                      <a:pt x="38149" y="132112"/>
                    </a:cubicBezTo>
                    <a:lnTo>
                      <a:pt x="38149" y="95250"/>
                    </a:lnTo>
                    <a:lnTo>
                      <a:pt x="85774" y="95250"/>
                    </a:lnTo>
                    <a:lnTo>
                      <a:pt x="85774" y="238125"/>
                    </a:lnTo>
                    <a:cubicBezTo>
                      <a:pt x="85821" y="251689"/>
                      <a:pt x="93076" y="264204"/>
                      <a:pt x="104824" y="270986"/>
                    </a:cubicBezTo>
                    <a:lnTo>
                      <a:pt x="238174" y="349568"/>
                    </a:lnTo>
                    <a:lnTo>
                      <a:pt x="238174" y="442627"/>
                    </a:lnTo>
                    <a:lnTo>
                      <a:pt x="103204" y="529971"/>
                    </a:lnTo>
                    <a:cubicBezTo>
                      <a:pt x="92338" y="536988"/>
                      <a:pt x="85775" y="549040"/>
                      <a:pt x="85774" y="561975"/>
                    </a:cubicBezTo>
                    <a:lnTo>
                      <a:pt x="85774" y="742950"/>
                    </a:lnTo>
                    <a:lnTo>
                      <a:pt x="161974" y="742950"/>
                    </a:lnTo>
                    <a:lnTo>
                      <a:pt x="161974" y="582740"/>
                    </a:lnTo>
                    <a:lnTo>
                      <a:pt x="238174" y="533400"/>
                    </a:lnTo>
                    <a:lnTo>
                      <a:pt x="390574" y="533400"/>
                    </a:lnTo>
                    <a:lnTo>
                      <a:pt x="466774" y="582740"/>
                    </a:lnTo>
                    <a:lnTo>
                      <a:pt x="466774" y="742950"/>
                    </a:lnTo>
                    <a:lnTo>
                      <a:pt x="542974" y="742950"/>
                    </a:lnTo>
                    <a:lnTo>
                      <a:pt x="542974" y="561975"/>
                    </a:lnTo>
                    <a:cubicBezTo>
                      <a:pt x="542973" y="549040"/>
                      <a:pt x="536409" y="536988"/>
                      <a:pt x="525543" y="529971"/>
                    </a:cubicBezTo>
                    <a:lnTo>
                      <a:pt x="390574" y="442627"/>
                    </a:lnTo>
                    <a:lnTo>
                      <a:pt x="390574" y="349568"/>
                    </a:lnTo>
                    <a:lnTo>
                      <a:pt x="523924" y="270986"/>
                    </a:lnTo>
                    <a:cubicBezTo>
                      <a:pt x="535671" y="264204"/>
                      <a:pt x="542926" y="251689"/>
                      <a:pt x="542974" y="238125"/>
                    </a:cubicBezTo>
                    <a:lnTo>
                      <a:pt x="542974" y="95250"/>
                    </a:lnTo>
                    <a:lnTo>
                      <a:pt x="590599" y="95250"/>
                    </a:lnTo>
                    <a:lnTo>
                      <a:pt x="590599" y="132112"/>
                    </a:lnTo>
                    <a:cubicBezTo>
                      <a:pt x="589873" y="142334"/>
                      <a:pt x="597364" y="151299"/>
                      <a:pt x="607553" y="152400"/>
                    </a:cubicBezTo>
                    <a:lnTo>
                      <a:pt x="611744" y="152400"/>
                    </a:lnTo>
                    <a:cubicBezTo>
                      <a:pt x="621933" y="151298"/>
                      <a:pt x="629424" y="142334"/>
                      <a:pt x="628699" y="132112"/>
                    </a:cubicBezTo>
                    <a:lnTo>
                      <a:pt x="628699" y="20288"/>
                    </a:lnTo>
                    <a:cubicBezTo>
                      <a:pt x="629424" y="10066"/>
                      <a:pt x="621933" y="1102"/>
                      <a:pt x="611744" y="0"/>
                    </a:cubicBezTo>
                    <a:close/>
                    <a:moveTo>
                      <a:pt x="466774" y="216313"/>
                    </a:moveTo>
                    <a:lnTo>
                      <a:pt x="348759" y="285750"/>
                    </a:lnTo>
                    <a:lnTo>
                      <a:pt x="279988" y="285750"/>
                    </a:lnTo>
                    <a:lnTo>
                      <a:pt x="161974" y="216313"/>
                    </a:lnTo>
                    <a:lnTo>
                      <a:pt x="161974" y="95250"/>
                    </a:lnTo>
                    <a:lnTo>
                      <a:pt x="466774" y="952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D364213-5D37-4A12-96B5-A44A44FDB0E1}"/>
                  </a:ext>
                </a:extLst>
              </p:cNvPr>
              <p:cNvSpPr/>
              <p:nvPr/>
            </p:nvSpPr>
            <p:spPr>
              <a:xfrm>
                <a:off x="5524513" y="4669312"/>
                <a:ext cx="152400" cy="152400"/>
              </a:xfrm>
              <a:custGeom>
                <a:avLst/>
                <a:gdLst>
                  <a:gd name="connsiteX0" fmla="*/ 152400 w 152400"/>
                  <a:gd name="connsiteY0" fmla="*/ 76200 h 152400"/>
                  <a:gd name="connsiteX1" fmla="*/ 76200 w 152400"/>
                  <a:gd name="connsiteY1" fmla="*/ 152400 h 152400"/>
                  <a:gd name="connsiteX2" fmla="*/ 0 w 152400"/>
                  <a:gd name="connsiteY2" fmla="*/ 76200 h 152400"/>
                  <a:gd name="connsiteX3" fmla="*/ 76200 w 152400"/>
                  <a:gd name="connsiteY3" fmla="*/ 0 h 152400"/>
                  <a:gd name="connsiteX4" fmla="*/ 152400 w 152400"/>
                  <a:gd name="connsiteY4" fmla="*/ 7620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" h="152400">
                    <a:moveTo>
                      <a:pt x="152400" y="76200"/>
                    </a:moveTo>
                    <a:cubicBezTo>
                      <a:pt x="152400" y="118284"/>
                      <a:pt x="118284" y="152400"/>
                      <a:pt x="76200" y="152400"/>
                    </a:cubicBezTo>
                    <a:cubicBezTo>
                      <a:pt x="34116" y="152400"/>
                      <a:pt x="0" y="118284"/>
                      <a:pt x="0" y="76200"/>
                    </a:cubicBezTo>
                    <a:cubicBezTo>
                      <a:pt x="0" y="34116"/>
                      <a:pt x="34116" y="0"/>
                      <a:pt x="76200" y="0"/>
                    </a:cubicBezTo>
                    <a:cubicBezTo>
                      <a:pt x="118284" y="0"/>
                      <a:pt x="152400" y="34116"/>
                      <a:pt x="152400" y="76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59" name="Graphic 58" descr="Books">
              <a:extLst>
                <a:ext uri="{FF2B5EF4-FFF2-40B4-BE49-F238E27FC236}">
                  <a16:creationId xmlns:a16="http://schemas.microsoft.com/office/drawing/2014/main" id="{3E2DFD8F-77FE-45BB-977B-0198A5C92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17534" y="4353034"/>
              <a:ext cx="426063" cy="426063"/>
            </a:xfrm>
            <a:prstGeom prst="rect">
              <a:avLst/>
            </a:prstGeom>
          </p:spPr>
        </p:pic>
        <p:pic>
          <p:nvPicPr>
            <p:cNvPr id="61" name="Graphic 60" descr="Head with gears">
              <a:extLst>
                <a:ext uri="{FF2B5EF4-FFF2-40B4-BE49-F238E27FC236}">
                  <a16:creationId xmlns:a16="http://schemas.microsoft.com/office/drawing/2014/main" id="{0B07B1D2-B5E7-45BA-9B12-3D9FA30AF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11742" y="4936011"/>
              <a:ext cx="426063" cy="426063"/>
            </a:xfrm>
            <a:prstGeom prst="rect">
              <a:avLst/>
            </a:prstGeom>
          </p:spPr>
        </p:pic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53A331D-79AB-4F42-ADA6-0BE379C28443}"/>
                </a:ext>
              </a:extLst>
            </p:cNvPr>
            <p:cNvGrpSpPr/>
            <p:nvPr/>
          </p:nvGrpSpPr>
          <p:grpSpPr>
            <a:xfrm>
              <a:off x="4651084" y="4651356"/>
              <a:ext cx="483488" cy="521306"/>
              <a:chOff x="5948414" y="2862711"/>
              <a:chExt cx="533347" cy="686628"/>
            </a:xfrm>
            <a:solidFill>
              <a:srgbClr val="4B3B40"/>
            </a:solidFill>
          </p:grpSpPr>
          <p:grpSp>
            <p:nvGrpSpPr>
              <p:cNvPr id="66" name="Graphic 62" descr="Guitar">
                <a:extLst>
                  <a:ext uri="{FF2B5EF4-FFF2-40B4-BE49-F238E27FC236}">
                    <a16:creationId xmlns:a16="http://schemas.microsoft.com/office/drawing/2014/main" id="{25A868D8-0C37-4617-AAA5-94FF92F7F2B4}"/>
                  </a:ext>
                </a:extLst>
              </p:cNvPr>
              <p:cNvGrpSpPr/>
              <p:nvPr/>
            </p:nvGrpSpPr>
            <p:grpSpPr>
              <a:xfrm>
                <a:off x="5979410" y="3043237"/>
                <a:ext cx="502351" cy="506102"/>
                <a:chOff x="5710940" y="3043237"/>
                <a:chExt cx="770821" cy="771124"/>
              </a:xfrm>
              <a:grpFill/>
            </p:grpSpPr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7C24301A-2ED8-4B85-90F4-0B51EE71DE0A}"/>
                    </a:ext>
                  </a:extLst>
                </p:cNvPr>
                <p:cNvSpPr/>
                <p:nvPr/>
              </p:nvSpPr>
              <p:spPr>
                <a:xfrm>
                  <a:off x="5710940" y="3051809"/>
                  <a:ext cx="764154" cy="762551"/>
                </a:xfrm>
                <a:custGeom>
                  <a:avLst/>
                  <a:gdLst>
                    <a:gd name="connsiteX0" fmla="*/ 735579 w 764154"/>
                    <a:gd name="connsiteY0" fmla="*/ 26670 h 762551"/>
                    <a:gd name="connsiteX1" fmla="*/ 695574 w 764154"/>
                    <a:gd name="connsiteY1" fmla="*/ 0 h 762551"/>
                    <a:gd name="connsiteX2" fmla="*/ 614612 w 764154"/>
                    <a:gd name="connsiteY2" fmla="*/ 94298 h 762551"/>
                    <a:gd name="connsiteX3" fmla="*/ 617469 w 764154"/>
                    <a:gd name="connsiteY3" fmla="*/ 116205 h 762551"/>
                    <a:gd name="connsiteX4" fmla="*/ 372677 w 764154"/>
                    <a:gd name="connsiteY4" fmla="*/ 338138 h 762551"/>
                    <a:gd name="connsiteX5" fmla="*/ 245042 w 764154"/>
                    <a:gd name="connsiteY5" fmla="*/ 316230 h 762551"/>
                    <a:gd name="connsiteX6" fmla="*/ 211704 w 764154"/>
                    <a:gd name="connsiteY6" fmla="*/ 390525 h 762551"/>
                    <a:gd name="connsiteX7" fmla="*/ 43112 w 764154"/>
                    <a:gd name="connsiteY7" fmla="*/ 451485 h 762551"/>
                    <a:gd name="connsiteX8" fmla="*/ 75497 w 764154"/>
                    <a:gd name="connsiteY8" fmla="*/ 686753 h 762551"/>
                    <a:gd name="connsiteX9" fmla="*/ 311717 w 764154"/>
                    <a:gd name="connsiteY9" fmla="*/ 720090 h 762551"/>
                    <a:gd name="connsiteX10" fmla="*/ 372677 w 764154"/>
                    <a:gd name="connsiteY10" fmla="*/ 551498 h 762551"/>
                    <a:gd name="connsiteX11" fmla="*/ 446972 w 764154"/>
                    <a:gd name="connsiteY11" fmla="*/ 518160 h 762551"/>
                    <a:gd name="connsiteX12" fmla="*/ 425064 w 764154"/>
                    <a:gd name="connsiteY12" fmla="*/ 390525 h 762551"/>
                    <a:gd name="connsiteX13" fmla="*/ 647949 w 764154"/>
                    <a:gd name="connsiteY13" fmla="*/ 144780 h 762551"/>
                    <a:gd name="connsiteX14" fmla="*/ 669857 w 764154"/>
                    <a:gd name="connsiteY14" fmla="*/ 147638 h 762551"/>
                    <a:gd name="connsiteX15" fmla="*/ 764154 w 764154"/>
                    <a:gd name="connsiteY15" fmla="*/ 66675 h 762551"/>
                    <a:gd name="connsiteX16" fmla="*/ 735579 w 764154"/>
                    <a:gd name="connsiteY16" fmla="*/ 26670 h 762551"/>
                    <a:gd name="connsiteX17" fmla="*/ 244089 w 764154"/>
                    <a:gd name="connsiteY17" fmla="*/ 584835 h 762551"/>
                    <a:gd name="connsiteX18" fmla="*/ 176462 w 764154"/>
                    <a:gd name="connsiteY18" fmla="*/ 517208 h 762551"/>
                    <a:gd name="connsiteX19" fmla="*/ 203132 w 764154"/>
                    <a:gd name="connsiteY19" fmla="*/ 490538 h 762551"/>
                    <a:gd name="connsiteX20" fmla="*/ 270759 w 764154"/>
                    <a:gd name="connsiteY20" fmla="*/ 558165 h 762551"/>
                    <a:gd name="connsiteX21" fmla="*/ 244089 w 764154"/>
                    <a:gd name="connsiteY21" fmla="*/ 584835 h 762551"/>
                    <a:gd name="connsiteX22" fmla="*/ 331719 w 764154"/>
                    <a:gd name="connsiteY22" fmla="*/ 498158 h 762551"/>
                    <a:gd name="connsiteX23" fmla="*/ 264092 w 764154"/>
                    <a:gd name="connsiteY23" fmla="*/ 498158 h 762551"/>
                    <a:gd name="connsiteX24" fmla="*/ 264092 w 764154"/>
                    <a:gd name="connsiteY24" fmla="*/ 430530 h 762551"/>
                    <a:gd name="connsiteX25" fmla="*/ 331719 w 764154"/>
                    <a:gd name="connsiteY25" fmla="*/ 430530 h 762551"/>
                    <a:gd name="connsiteX26" fmla="*/ 331719 w 764154"/>
                    <a:gd name="connsiteY26" fmla="*/ 498158 h 762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764154" h="762551">
                      <a:moveTo>
                        <a:pt x="735579" y="26670"/>
                      </a:moveTo>
                      <a:cubicBezTo>
                        <a:pt x="712719" y="3810"/>
                        <a:pt x="695574" y="0"/>
                        <a:pt x="695574" y="0"/>
                      </a:cubicBezTo>
                      <a:lnTo>
                        <a:pt x="614612" y="94298"/>
                      </a:lnTo>
                      <a:lnTo>
                        <a:pt x="617469" y="116205"/>
                      </a:lnTo>
                      <a:lnTo>
                        <a:pt x="372677" y="338138"/>
                      </a:lnTo>
                      <a:cubicBezTo>
                        <a:pt x="295524" y="271463"/>
                        <a:pt x="265044" y="298133"/>
                        <a:pt x="245042" y="316230"/>
                      </a:cubicBezTo>
                      <a:cubicBezTo>
                        <a:pt x="225992" y="332423"/>
                        <a:pt x="231707" y="370523"/>
                        <a:pt x="211704" y="390525"/>
                      </a:cubicBezTo>
                      <a:cubicBezTo>
                        <a:pt x="179319" y="422910"/>
                        <a:pt x="104072" y="390525"/>
                        <a:pt x="43112" y="451485"/>
                      </a:cubicBezTo>
                      <a:cubicBezTo>
                        <a:pt x="-55948" y="548640"/>
                        <a:pt x="42159" y="652463"/>
                        <a:pt x="75497" y="686753"/>
                      </a:cubicBezTo>
                      <a:cubicBezTo>
                        <a:pt x="109787" y="720090"/>
                        <a:pt x="213609" y="818198"/>
                        <a:pt x="311717" y="720090"/>
                      </a:cubicBezTo>
                      <a:cubicBezTo>
                        <a:pt x="372677" y="659130"/>
                        <a:pt x="340292" y="583883"/>
                        <a:pt x="372677" y="551498"/>
                      </a:cubicBezTo>
                      <a:cubicBezTo>
                        <a:pt x="392679" y="531495"/>
                        <a:pt x="429827" y="536258"/>
                        <a:pt x="446972" y="518160"/>
                      </a:cubicBezTo>
                      <a:cubicBezTo>
                        <a:pt x="465069" y="498158"/>
                        <a:pt x="491739" y="467678"/>
                        <a:pt x="425064" y="390525"/>
                      </a:cubicBezTo>
                      <a:lnTo>
                        <a:pt x="647949" y="144780"/>
                      </a:lnTo>
                      <a:lnTo>
                        <a:pt x="669857" y="147638"/>
                      </a:lnTo>
                      <a:lnTo>
                        <a:pt x="764154" y="66675"/>
                      </a:lnTo>
                      <a:cubicBezTo>
                        <a:pt x="762249" y="66675"/>
                        <a:pt x="758439" y="48578"/>
                        <a:pt x="735579" y="26670"/>
                      </a:cubicBezTo>
                      <a:close/>
                      <a:moveTo>
                        <a:pt x="244089" y="584835"/>
                      </a:moveTo>
                      <a:lnTo>
                        <a:pt x="176462" y="517208"/>
                      </a:lnTo>
                      <a:lnTo>
                        <a:pt x="203132" y="490538"/>
                      </a:lnTo>
                      <a:lnTo>
                        <a:pt x="270759" y="558165"/>
                      </a:lnTo>
                      <a:lnTo>
                        <a:pt x="244089" y="584835"/>
                      </a:lnTo>
                      <a:close/>
                      <a:moveTo>
                        <a:pt x="331719" y="498158"/>
                      </a:moveTo>
                      <a:cubicBezTo>
                        <a:pt x="312669" y="517208"/>
                        <a:pt x="283142" y="517208"/>
                        <a:pt x="264092" y="498158"/>
                      </a:cubicBezTo>
                      <a:cubicBezTo>
                        <a:pt x="245042" y="479108"/>
                        <a:pt x="245042" y="449580"/>
                        <a:pt x="264092" y="430530"/>
                      </a:cubicBezTo>
                      <a:cubicBezTo>
                        <a:pt x="283142" y="411480"/>
                        <a:pt x="312669" y="411480"/>
                        <a:pt x="331719" y="430530"/>
                      </a:cubicBezTo>
                      <a:cubicBezTo>
                        <a:pt x="350769" y="448628"/>
                        <a:pt x="350769" y="479108"/>
                        <a:pt x="331719" y="49815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4CFE9CAB-FCA1-4597-927D-EE7D8F564804}"/>
                    </a:ext>
                  </a:extLst>
                </p:cNvPr>
                <p:cNvSpPr/>
                <p:nvPr/>
              </p:nvSpPr>
              <p:spPr>
                <a:xfrm>
                  <a:off x="6352222" y="3043237"/>
                  <a:ext cx="28575" cy="28575"/>
                </a:xfrm>
                <a:custGeom>
                  <a:avLst/>
                  <a:gdLst>
                    <a:gd name="connsiteX0" fmla="*/ 28575 w 28575"/>
                    <a:gd name="connsiteY0" fmla="*/ 14288 h 28575"/>
                    <a:gd name="connsiteX1" fmla="*/ 14288 w 28575"/>
                    <a:gd name="connsiteY1" fmla="*/ 28575 h 28575"/>
                    <a:gd name="connsiteX2" fmla="*/ 0 w 28575"/>
                    <a:gd name="connsiteY2" fmla="*/ 14288 h 28575"/>
                    <a:gd name="connsiteX3" fmla="*/ 14288 w 28575"/>
                    <a:gd name="connsiteY3" fmla="*/ 0 h 28575"/>
                    <a:gd name="connsiteX4" fmla="*/ 28575 w 28575"/>
                    <a:gd name="connsiteY4" fmla="*/ 1428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28575">
                      <a:moveTo>
                        <a:pt x="28575" y="14288"/>
                      </a:moveTo>
                      <a:cubicBezTo>
                        <a:pt x="28575" y="22178"/>
                        <a:pt x="22178" y="28575"/>
                        <a:pt x="14288" y="28575"/>
                      </a:cubicBezTo>
                      <a:cubicBezTo>
                        <a:pt x="6397" y="28575"/>
                        <a:pt x="0" y="22178"/>
                        <a:pt x="0" y="14288"/>
                      </a:cubicBezTo>
                      <a:cubicBezTo>
                        <a:pt x="0" y="6397"/>
                        <a:pt x="6397" y="0"/>
                        <a:pt x="14288" y="0"/>
                      </a:cubicBezTo>
                      <a:cubicBezTo>
                        <a:pt x="22178" y="0"/>
                        <a:pt x="28575" y="6397"/>
                        <a:pt x="28575" y="142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0F0FC6E3-20B7-4875-841D-713821B3EB7F}"/>
                    </a:ext>
                  </a:extLst>
                </p:cNvPr>
                <p:cNvSpPr/>
                <p:nvPr/>
              </p:nvSpPr>
              <p:spPr>
                <a:xfrm>
                  <a:off x="6453187" y="3144202"/>
                  <a:ext cx="28575" cy="28575"/>
                </a:xfrm>
                <a:custGeom>
                  <a:avLst/>
                  <a:gdLst>
                    <a:gd name="connsiteX0" fmla="*/ 28575 w 28575"/>
                    <a:gd name="connsiteY0" fmla="*/ 14288 h 28575"/>
                    <a:gd name="connsiteX1" fmla="*/ 14288 w 28575"/>
                    <a:gd name="connsiteY1" fmla="*/ 28575 h 28575"/>
                    <a:gd name="connsiteX2" fmla="*/ 0 w 28575"/>
                    <a:gd name="connsiteY2" fmla="*/ 14288 h 28575"/>
                    <a:gd name="connsiteX3" fmla="*/ 14288 w 28575"/>
                    <a:gd name="connsiteY3" fmla="*/ 0 h 28575"/>
                    <a:gd name="connsiteX4" fmla="*/ 28575 w 28575"/>
                    <a:gd name="connsiteY4" fmla="*/ 1428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28575">
                      <a:moveTo>
                        <a:pt x="28575" y="14288"/>
                      </a:moveTo>
                      <a:cubicBezTo>
                        <a:pt x="28575" y="22178"/>
                        <a:pt x="22178" y="28575"/>
                        <a:pt x="14288" y="28575"/>
                      </a:cubicBezTo>
                      <a:cubicBezTo>
                        <a:pt x="6397" y="28575"/>
                        <a:pt x="0" y="22178"/>
                        <a:pt x="0" y="14288"/>
                      </a:cubicBezTo>
                      <a:cubicBezTo>
                        <a:pt x="0" y="6397"/>
                        <a:pt x="6397" y="0"/>
                        <a:pt x="14288" y="0"/>
                      </a:cubicBezTo>
                      <a:cubicBezTo>
                        <a:pt x="22178" y="0"/>
                        <a:pt x="28575" y="6397"/>
                        <a:pt x="28575" y="142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6F2317D2-CFE1-40C8-BE46-7DD369E866D1}"/>
                    </a:ext>
                  </a:extLst>
                </p:cNvPr>
                <p:cNvSpPr/>
                <p:nvPr/>
              </p:nvSpPr>
              <p:spPr>
                <a:xfrm>
                  <a:off x="6317932" y="3077527"/>
                  <a:ext cx="28575" cy="28575"/>
                </a:xfrm>
                <a:custGeom>
                  <a:avLst/>
                  <a:gdLst>
                    <a:gd name="connsiteX0" fmla="*/ 28575 w 28575"/>
                    <a:gd name="connsiteY0" fmla="*/ 14288 h 28575"/>
                    <a:gd name="connsiteX1" fmla="*/ 14288 w 28575"/>
                    <a:gd name="connsiteY1" fmla="*/ 28575 h 28575"/>
                    <a:gd name="connsiteX2" fmla="*/ 0 w 28575"/>
                    <a:gd name="connsiteY2" fmla="*/ 14288 h 28575"/>
                    <a:gd name="connsiteX3" fmla="*/ 14288 w 28575"/>
                    <a:gd name="connsiteY3" fmla="*/ 0 h 28575"/>
                    <a:gd name="connsiteX4" fmla="*/ 28575 w 28575"/>
                    <a:gd name="connsiteY4" fmla="*/ 1428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28575">
                      <a:moveTo>
                        <a:pt x="28575" y="14288"/>
                      </a:moveTo>
                      <a:cubicBezTo>
                        <a:pt x="28575" y="22178"/>
                        <a:pt x="22178" y="28575"/>
                        <a:pt x="14288" y="28575"/>
                      </a:cubicBezTo>
                      <a:cubicBezTo>
                        <a:pt x="6397" y="28575"/>
                        <a:pt x="0" y="22178"/>
                        <a:pt x="0" y="14288"/>
                      </a:cubicBezTo>
                      <a:cubicBezTo>
                        <a:pt x="0" y="6397"/>
                        <a:pt x="6397" y="0"/>
                        <a:pt x="14288" y="0"/>
                      </a:cubicBezTo>
                      <a:cubicBezTo>
                        <a:pt x="22178" y="0"/>
                        <a:pt x="28575" y="6397"/>
                        <a:pt x="28575" y="142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39D8D2E5-D387-4977-BB25-2048676EAB8F}"/>
                    </a:ext>
                  </a:extLst>
                </p:cNvPr>
                <p:cNvSpPr/>
                <p:nvPr/>
              </p:nvSpPr>
              <p:spPr>
                <a:xfrm>
                  <a:off x="6418897" y="3178492"/>
                  <a:ext cx="28575" cy="28575"/>
                </a:xfrm>
                <a:custGeom>
                  <a:avLst/>
                  <a:gdLst>
                    <a:gd name="connsiteX0" fmla="*/ 28575 w 28575"/>
                    <a:gd name="connsiteY0" fmla="*/ 14288 h 28575"/>
                    <a:gd name="connsiteX1" fmla="*/ 14288 w 28575"/>
                    <a:gd name="connsiteY1" fmla="*/ 28575 h 28575"/>
                    <a:gd name="connsiteX2" fmla="*/ 0 w 28575"/>
                    <a:gd name="connsiteY2" fmla="*/ 14288 h 28575"/>
                    <a:gd name="connsiteX3" fmla="*/ 14288 w 28575"/>
                    <a:gd name="connsiteY3" fmla="*/ 0 h 28575"/>
                    <a:gd name="connsiteX4" fmla="*/ 28575 w 28575"/>
                    <a:gd name="connsiteY4" fmla="*/ 1428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28575">
                      <a:moveTo>
                        <a:pt x="28575" y="14288"/>
                      </a:moveTo>
                      <a:cubicBezTo>
                        <a:pt x="28575" y="22178"/>
                        <a:pt x="22178" y="28575"/>
                        <a:pt x="14288" y="28575"/>
                      </a:cubicBezTo>
                      <a:cubicBezTo>
                        <a:pt x="6397" y="28575"/>
                        <a:pt x="0" y="22178"/>
                        <a:pt x="0" y="14288"/>
                      </a:cubicBezTo>
                      <a:cubicBezTo>
                        <a:pt x="0" y="6397"/>
                        <a:pt x="6397" y="0"/>
                        <a:pt x="14288" y="0"/>
                      </a:cubicBezTo>
                      <a:cubicBezTo>
                        <a:pt x="22178" y="0"/>
                        <a:pt x="28575" y="6397"/>
                        <a:pt x="28575" y="142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2" name="Graphic 64" descr="Music notes">
                <a:extLst>
                  <a:ext uri="{FF2B5EF4-FFF2-40B4-BE49-F238E27FC236}">
                    <a16:creationId xmlns:a16="http://schemas.microsoft.com/office/drawing/2014/main" id="{C850533C-4847-4475-BA5E-E755BCF27CB8}"/>
                  </a:ext>
                </a:extLst>
              </p:cNvPr>
              <p:cNvGrpSpPr/>
              <p:nvPr/>
            </p:nvGrpSpPr>
            <p:grpSpPr>
              <a:xfrm>
                <a:off x="5948414" y="2862711"/>
                <a:ext cx="346668" cy="336278"/>
                <a:chOff x="5788800" y="3121800"/>
                <a:chExt cx="914400" cy="914400"/>
              </a:xfrm>
              <a:grpFill/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6F800BF2-B4AE-4FCB-A202-ADB2DBC9AAF0}"/>
                    </a:ext>
                  </a:extLst>
                </p:cNvPr>
                <p:cNvSpPr/>
                <p:nvPr/>
              </p:nvSpPr>
              <p:spPr>
                <a:xfrm>
                  <a:off x="6090930" y="3452127"/>
                  <a:ext cx="459869" cy="476737"/>
                </a:xfrm>
                <a:custGeom>
                  <a:avLst/>
                  <a:gdLst>
                    <a:gd name="connsiteX0" fmla="*/ 459203 w 459869"/>
                    <a:gd name="connsiteY0" fmla="*/ 0 h 476737"/>
                    <a:gd name="connsiteX1" fmla="*/ 116303 w 459869"/>
                    <a:gd name="connsiteY1" fmla="*/ 81248 h 476737"/>
                    <a:gd name="connsiteX2" fmla="*/ 116303 w 459869"/>
                    <a:gd name="connsiteY2" fmla="*/ 364998 h 476737"/>
                    <a:gd name="connsiteX3" fmla="*/ 59153 w 459869"/>
                    <a:gd name="connsiteY3" fmla="*/ 369856 h 476737"/>
                    <a:gd name="connsiteX4" fmla="*/ 2003 w 459869"/>
                    <a:gd name="connsiteY4" fmla="*/ 446913 h 476737"/>
                    <a:gd name="connsiteX5" fmla="*/ 94872 w 459869"/>
                    <a:gd name="connsiteY5" fmla="*/ 469678 h 476737"/>
                    <a:gd name="connsiteX6" fmla="*/ 153546 w 459869"/>
                    <a:gd name="connsiteY6" fmla="*/ 400907 h 476737"/>
                    <a:gd name="connsiteX7" fmla="*/ 153546 w 459869"/>
                    <a:gd name="connsiteY7" fmla="*/ 126111 h 476737"/>
                    <a:gd name="connsiteX8" fmla="*/ 420246 w 459869"/>
                    <a:gd name="connsiteY8" fmla="*/ 63151 h 476737"/>
                    <a:gd name="connsiteX9" fmla="*/ 420246 w 459869"/>
                    <a:gd name="connsiteY9" fmla="*/ 302228 h 476737"/>
                    <a:gd name="connsiteX10" fmla="*/ 361857 w 459869"/>
                    <a:gd name="connsiteY10" fmla="*/ 307181 h 476737"/>
                    <a:gd name="connsiteX11" fmla="*/ 303755 w 459869"/>
                    <a:gd name="connsiteY11" fmla="*/ 386715 h 476737"/>
                    <a:gd name="connsiteX12" fmla="*/ 399005 w 459869"/>
                    <a:gd name="connsiteY12" fmla="*/ 410242 h 476737"/>
                    <a:gd name="connsiteX13" fmla="*/ 459870 w 459869"/>
                    <a:gd name="connsiteY13" fmla="*/ 345948 h 476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9869" h="476737">
                      <a:moveTo>
                        <a:pt x="459203" y="0"/>
                      </a:moveTo>
                      <a:lnTo>
                        <a:pt x="116303" y="81248"/>
                      </a:lnTo>
                      <a:lnTo>
                        <a:pt x="116303" y="364998"/>
                      </a:lnTo>
                      <a:cubicBezTo>
                        <a:pt x="97177" y="361187"/>
                        <a:pt x="77362" y="362872"/>
                        <a:pt x="59153" y="369856"/>
                      </a:cubicBezTo>
                      <a:cubicBezTo>
                        <a:pt x="17814" y="384905"/>
                        <a:pt x="-7522" y="419386"/>
                        <a:pt x="2003" y="446913"/>
                      </a:cubicBezTo>
                      <a:cubicBezTo>
                        <a:pt x="11528" y="474440"/>
                        <a:pt x="53533" y="485013"/>
                        <a:pt x="94872" y="469678"/>
                      </a:cubicBezTo>
                      <a:cubicBezTo>
                        <a:pt x="132210" y="456152"/>
                        <a:pt x="153546" y="422053"/>
                        <a:pt x="153546" y="400907"/>
                      </a:cubicBezTo>
                      <a:lnTo>
                        <a:pt x="153546" y="126111"/>
                      </a:lnTo>
                      <a:lnTo>
                        <a:pt x="420246" y="63151"/>
                      </a:lnTo>
                      <a:lnTo>
                        <a:pt x="420246" y="302228"/>
                      </a:lnTo>
                      <a:cubicBezTo>
                        <a:pt x="400708" y="298293"/>
                        <a:pt x="380453" y="300011"/>
                        <a:pt x="361857" y="307181"/>
                      </a:cubicBezTo>
                      <a:cubicBezTo>
                        <a:pt x="319566" y="322707"/>
                        <a:pt x="293468" y="358235"/>
                        <a:pt x="303755" y="386715"/>
                      </a:cubicBezTo>
                      <a:cubicBezTo>
                        <a:pt x="314042" y="415195"/>
                        <a:pt x="356619" y="425672"/>
                        <a:pt x="399005" y="410242"/>
                      </a:cubicBezTo>
                      <a:cubicBezTo>
                        <a:pt x="434819" y="397383"/>
                        <a:pt x="458631" y="370808"/>
                        <a:pt x="459870" y="34594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00EBBA00-7E77-446B-B476-6F40F3B920A0}"/>
                    </a:ext>
                  </a:extLst>
                </p:cNvPr>
                <p:cNvSpPr/>
                <p:nvPr/>
              </p:nvSpPr>
              <p:spPr>
                <a:xfrm>
                  <a:off x="5936053" y="3229527"/>
                  <a:ext cx="245407" cy="418749"/>
                </a:xfrm>
                <a:custGeom>
                  <a:avLst/>
                  <a:gdLst>
                    <a:gd name="connsiteX0" fmla="*/ 172596 w 245407"/>
                    <a:gd name="connsiteY0" fmla="*/ 58007 h 418749"/>
                    <a:gd name="connsiteX1" fmla="*/ 152117 w 245407"/>
                    <a:gd name="connsiteY1" fmla="*/ 36576 h 418749"/>
                    <a:gd name="connsiteX2" fmla="*/ 152117 w 245407"/>
                    <a:gd name="connsiteY2" fmla="*/ 19050 h 418749"/>
                    <a:gd name="connsiteX3" fmla="*/ 133067 w 245407"/>
                    <a:gd name="connsiteY3" fmla="*/ 0 h 418749"/>
                    <a:gd name="connsiteX4" fmla="*/ 114017 w 245407"/>
                    <a:gd name="connsiteY4" fmla="*/ 19050 h 418749"/>
                    <a:gd name="connsiteX5" fmla="*/ 114017 w 245407"/>
                    <a:gd name="connsiteY5" fmla="*/ 306610 h 418749"/>
                    <a:gd name="connsiteX6" fmla="*/ 59153 w 245407"/>
                    <a:gd name="connsiteY6" fmla="*/ 311849 h 418749"/>
                    <a:gd name="connsiteX7" fmla="*/ 2003 w 245407"/>
                    <a:gd name="connsiteY7" fmla="*/ 388906 h 418749"/>
                    <a:gd name="connsiteX8" fmla="*/ 94967 w 245407"/>
                    <a:gd name="connsiteY8" fmla="*/ 411671 h 418749"/>
                    <a:gd name="connsiteX9" fmla="*/ 151450 w 245407"/>
                    <a:gd name="connsiteY9" fmla="*/ 360807 h 418749"/>
                    <a:gd name="connsiteX10" fmla="*/ 151450 w 245407"/>
                    <a:gd name="connsiteY10" fmla="*/ 159925 h 418749"/>
                    <a:gd name="connsiteX11" fmla="*/ 159546 w 245407"/>
                    <a:gd name="connsiteY11" fmla="*/ 165449 h 418749"/>
                    <a:gd name="connsiteX12" fmla="*/ 219173 w 245407"/>
                    <a:gd name="connsiteY12" fmla="*/ 264033 h 418749"/>
                    <a:gd name="connsiteX13" fmla="*/ 172596 w 245407"/>
                    <a:gd name="connsiteY13" fmla="*/ 58007 h 418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5407" h="418749">
                      <a:moveTo>
                        <a:pt x="172596" y="58007"/>
                      </a:moveTo>
                      <a:cubicBezTo>
                        <a:pt x="164211" y="52534"/>
                        <a:pt x="157203" y="45201"/>
                        <a:pt x="152117" y="36576"/>
                      </a:cubicBezTo>
                      <a:lnTo>
                        <a:pt x="152117" y="19050"/>
                      </a:lnTo>
                      <a:cubicBezTo>
                        <a:pt x="152117" y="8529"/>
                        <a:pt x="143588" y="0"/>
                        <a:pt x="133067" y="0"/>
                      </a:cubicBezTo>
                      <a:cubicBezTo>
                        <a:pt x="122545" y="0"/>
                        <a:pt x="114017" y="8529"/>
                        <a:pt x="114017" y="19050"/>
                      </a:cubicBezTo>
                      <a:lnTo>
                        <a:pt x="114017" y="306610"/>
                      </a:lnTo>
                      <a:cubicBezTo>
                        <a:pt x="95592" y="303363"/>
                        <a:pt x="76630" y="305172"/>
                        <a:pt x="59153" y="311849"/>
                      </a:cubicBezTo>
                      <a:cubicBezTo>
                        <a:pt x="17814" y="326803"/>
                        <a:pt x="-7522" y="361283"/>
                        <a:pt x="2003" y="388906"/>
                      </a:cubicBezTo>
                      <a:cubicBezTo>
                        <a:pt x="11528" y="416528"/>
                        <a:pt x="53628" y="427006"/>
                        <a:pt x="94967" y="411671"/>
                      </a:cubicBezTo>
                      <a:cubicBezTo>
                        <a:pt x="123542" y="401193"/>
                        <a:pt x="144687" y="381286"/>
                        <a:pt x="151450" y="360807"/>
                      </a:cubicBezTo>
                      <a:lnTo>
                        <a:pt x="151450" y="159925"/>
                      </a:lnTo>
                      <a:cubicBezTo>
                        <a:pt x="154026" y="161940"/>
                        <a:pt x="156731" y="163785"/>
                        <a:pt x="159546" y="165449"/>
                      </a:cubicBezTo>
                      <a:cubicBezTo>
                        <a:pt x="223078" y="203549"/>
                        <a:pt x="188121" y="263747"/>
                        <a:pt x="219173" y="264033"/>
                      </a:cubicBezTo>
                      <a:cubicBezTo>
                        <a:pt x="259083" y="264319"/>
                        <a:pt x="260702" y="116776"/>
                        <a:pt x="172596" y="5800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82" name="Graphic 76" descr="Microscope">
              <a:extLst>
                <a:ext uri="{FF2B5EF4-FFF2-40B4-BE49-F238E27FC236}">
                  <a16:creationId xmlns:a16="http://schemas.microsoft.com/office/drawing/2014/main" id="{8C397B61-C4F6-4E7D-80C8-F7E2936C74C5}"/>
                </a:ext>
              </a:extLst>
            </p:cNvPr>
            <p:cNvGrpSpPr/>
            <p:nvPr/>
          </p:nvGrpSpPr>
          <p:grpSpPr>
            <a:xfrm>
              <a:off x="957956" y="3231801"/>
              <a:ext cx="469057" cy="404833"/>
              <a:chOff x="5638800" y="2971800"/>
              <a:chExt cx="914400" cy="914400"/>
            </a:xfrm>
            <a:solidFill>
              <a:srgbClr val="4B3B40"/>
            </a:solidFill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8E012CD-E30D-4DE0-990A-24197DE3B635}"/>
                  </a:ext>
                </a:extLst>
              </p:cNvPr>
              <p:cNvSpPr/>
              <p:nvPr/>
            </p:nvSpPr>
            <p:spPr>
              <a:xfrm rot="1350026">
                <a:off x="5899751" y="3577764"/>
                <a:ext cx="171454" cy="38100"/>
              </a:xfrm>
              <a:custGeom>
                <a:avLst/>
                <a:gdLst>
                  <a:gd name="connsiteX0" fmla="*/ 0 w 171454"/>
                  <a:gd name="connsiteY0" fmla="*/ 0 h 38100"/>
                  <a:gd name="connsiteX1" fmla="*/ 171454 w 171454"/>
                  <a:gd name="connsiteY1" fmla="*/ 0 h 38100"/>
                  <a:gd name="connsiteX2" fmla="*/ 171454 w 171454"/>
                  <a:gd name="connsiteY2" fmla="*/ 38101 h 38100"/>
                  <a:gd name="connsiteX3" fmla="*/ 0 w 171454"/>
                  <a:gd name="connsiteY3" fmla="*/ 3810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4" h="38100">
                    <a:moveTo>
                      <a:pt x="0" y="0"/>
                    </a:moveTo>
                    <a:lnTo>
                      <a:pt x="171454" y="0"/>
                    </a:lnTo>
                    <a:lnTo>
                      <a:pt x="171454" y="38101"/>
                    </a:lnTo>
                    <a:lnTo>
                      <a:pt x="0" y="381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AF41BE17-E10A-4A54-9AB6-19C885E29F58}"/>
                  </a:ext>
                </a:extLst>
              </p:cNvPr>
              <p:cNvSpPr/>
              <p:nvPr/>
            </p:nvSpPr>
            <p:spPr>
              <a:xfrm>
                <a:off x="6124575" y="335280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59819C7D-436E-4271-BAC3-36BF107019BD}"/>
                  </a:ext>
                </a:extLst>
              </p:cNvPr>
              <p:cNvSpPr/>
              <p:nvPr/>
            </p:nvSpPr>
            <p:spPr>
              <a:xfrm>
                <a:off x="6124575" y="335280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60EEDDE-37E7-4A75-93AC-B543269D62DE}"/>
                  </a:ext>
                </a:extLst>
              </p:cNvPr>
              <p:cNvSpPr/>
              <p:nvPr/>
            </p:nvSpPr>
            <p:spPr>
              <a:xfrm>
                <a:off x="5829300" y="3021329"/>
                <a:ext cx="533400" cy="807720"/>
              </a:xfrm>
              <a:custGeom>
                <a:avLst/>
                <a:gdLst>
                  <a:gd name="connsiteX0" fmla="*/ 352425 w 533400"/>
                  <a:gd name="connsiteY0" fmla="*/ 731520 h 807720"/>
                  <a:gd name="connsiteX1" fmla="*/ 466725 w 533400"/>
                  <a:gd name="connsiteY1" fmla="*/ 502920 h 807720"/>
                  <a:gd name="connsiteX2" fmla="*/ 344805 w 533400"/>
                  <a:gd name="connsiteY2" fmla="*/ 269558 h 807720"/>
                  <a:gd name="connsiteX3" fmla="*/ 421958 w 533400"/>
                  <a:gd name="connsiteY3" fmla="*/ 83820 h 807720"/>
                  <a:gd name="connsiteX4" fmla="*/ 395288 w 533400"/>
                  <a:gd name="connsiteY4" fmla="*/ 73343 h 807720"/>
                  <a:gd name="connsiteX5" fmla="*/ 416243 w 533400"/>
                  <a:gd name="connsiteY5" fmla="*/ 21908 h 807720"/>
                  <a:gd name="connsiteX6" fmla="*/ 363855 w 533400"/>
                  <a:gd name="connsiteY6" fmla="*/ 0 h 807720"/>
                  <a:gd name="connsiteX7" fmla="*/ 342900 w 533400"/>
                  <a:gd name="connsiteY7" fmla="*/ 51435 h 807720"/>
                  <a:gd name="connsiteX8" fmla="*/ 316230 w 533400"/>
                  <a:gd name="connsiteY8" fmla="*/ 40958 h 807720"/>
                  <a:gd name="connsiteX9" fmla="*/ 155258 w 533400"/>
                  <a:gd name="connsiteY9" fmla="*/ 428625 h 807720"/>
                  <a:gd name="connsiteX10" fmla="*/ 155258 w 533400"/>
                  <a:gd name="connsiteY10" fmla="*/ 428625 h 807720"/>
                  <a:gd name="connsiteX11" fmla="*/ 162877 w 533400"/>
                  <a:gd name="connsiteY11" fmla="*/ 484823 h 807720"/>
                  <a:gd name="connsiteX12" fmla="*/ 152400 w 533400"/>
                  <a:gd name="connsiteY12" fmla="*/ 509588 h 807720"/>
                  <a:gd name="connsiteX13" fmla="*/ 204788 w 533400"/>
                  <a:gd name="connsiteY13" fmla="*/ 531495 h 807720"/>
                  <a:gd name="connsiteX14" fmla="*/ 215265 w 533400"/>
                  <a:gd name="connsiteY14" fmla="*/ 506730 h 807720"/>
                  <a:gd name="connsiteX15" fmla="*/ 260985 w 533400"/>
                  <a:gd name="connsiteY15" fmla="*/ 472440 h 807720"/>
                  <a:gd name="connsiteX16" fmla="*/ 260985 w 533400"/>
                  <a:gd name="connsiteY16" fmla="*/ 472440 h 807720"/>
                  <a:gd name="connsiteX17" fmla="*/ 271463 w 533400"/>
                  <a:gd name="connsiteY17" fmla="*/ 445770 h 807720"/>
                  <a:gd name="connsiteX18" fmla="*/ 401955 w 533400"/>
                  <a:gd name="connsiteY18" fmla="*/ 445770 h 807720"/>
                  <a:gd name="connsiteX19" fmla="*/ 409575 w 533400"/>
                  <a:gd name="connsiteY19" fmla="*/ 502920 h 807720"/>
                  <a:gd name="connsiteX20" fmla="*/ 180975 w 533400"/>
                  <a:gd name="connsiteY20" fmla="*/ 731520 h 807720"/>
                  <a:gd name="connsiteX21" fmla="*/ 0 w 533400"/>
                  <a:gd name="connsiteY21" fmla="*/ 731520 h 807720"/>
                  <a:gd name="connsiteX22" fmla="*/ 0 w 533400"/>
                  <a:gd name="connsiteY22" fmla="*/ 788670 h 807720"/>
                  <a:gd name="connsiteX23" fmla="*/ 0 w 533400"/>
                  <a:gd name="connsiteY23" fmla="*/ 807720 h 807720"/>
                  <a:gd name="connsiteX24" fmla="*/ 533400 w 533400"/>
                  <a:gd name="connsiteY24" fmla="*/ 807720 h 807720"/>
                  <a:gd name="connsiteX25" fmla="*/ 533400 w 533400"/>
                  <a:gd name="connsiteY25" fmla="*/ 788670 h 807720"/>
                  <a:gd name="connsiteX26" fmla="*/ 533400 w 533400"/>
                  <a:gd name="connsiteY26" fmla="*/ 731520 h 807720"/>
                  <a:gd name="connsiteX27" fmla="*/ 352425 w 533400"/>
                  <a:gd name="connsiteY27" fmla="*/ 731520 h 807720"/>
                  <a:gd name="connsiteX28" fmla="*/ 333375 w 533400"/>
                  <a:gd name="connsiteY28" fmla="*/ 426720 h 807720"/>
                  <a:gd name="connsiteX29" fmla="*/ 276225 w 533400"/>
                  <a:gd name="connsiteY29" fmla="*/ 369570 h 807720"/>
                  <a:gd name="connsiteX30" fmla="*/ 333375 w 533400"/>
                  <a:gd name="connsiteY30" fmla="*/ 312420 h 807720"/>
                  <a:gd name="connsiteX31" fmla="*/ 390525 w 533400"/>
                  <a:gd name="connsiteY31" fmla="*/ 369570 h 807720"/>
                  <a:gd name="connsiteX32" fmla="*/ 333375 w 533400"/>
                  <a:gd name="connsiteY32" fmla="*/ 426720 h 80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33400" h="807720">
                    <a:moveTo>
                      <a:pt x="352425" y="731520"/>
                    </a:moveTo>
                    <a:cubicBezTo>
                      <a:pt x="421958" y="679133"/>
                      <a:pt x="466725" y="596265"/>
                      <a:pt x="466725" y="502920"/>
                    </a:cubicBezTo>
                    <a:cubicBezTo>
                      <a:pt x="466725" y="406718"/>
                      <a:pt x="418148" y="320993"/>
                      <a:pt x="344805" y="269558"/>
                    </a:cubicBezTo>
                    <a:lnTo>
                      <a:pt x="421958" y="83820"/>
                    </a:lnTo>
                    <a:lnTo>
                      <a:pt x="395288" y="73343"/>
                    </a:lnTo>
                    <a:lnTo>
                      <a:pt x="416243" y="21908"/>
                    </a:lnTo>
                    <a:lnTo>
                      <a:pt x="363855" y="0"/>
                    </a:lnTo>
                    <a:lnTo>
                      <a:pt x="342900" y="51435"/>
                    </a:lnTo>
                    <a:lnTo>
                      <a:pt x="316230" y="40958"/>
                    </a:lnTo>
                    <a:lnTo>
                      <a:pt x="155258" y="428625"/>
                    </a:lnTo>
                    <a:lnTo>
                      <a:pt x="155258" y="428625"/>
                    </a:lnTo>
                    <a:cubicBezTo>
                      <a:pt x="147638" y="447675"/>
                      <a:pt x="150495" y="469583"/>
                      <a:pt x="162877" y="484823"/>
                    </a:cubicBezTo>
                    <a:lnTo>
                      <a:pt x="152400" y="509588"/>
                    </a:lnTo>
                    <a:lnTo>
                      <a:pt x="204788" y="531495"/>
                    </a:lnTo>
                    <a:lnTo>
                      <a:pt x="215265" y="506730"/>
                    </a:lnTo>
                    <a:cubicBezTo>
                      <a:pt x="235268" y="503873"/>
                      <a:pt x="252413" y="491490"/>
                      <a:pt x="260985" y="472440"/>
                    </a:cubicBezTo>
                    <a:lnTo>
                      <a:pt x="260985" y="472440"/>
                    </a:lnTo>
                    <a:lnTo>
                      <a:pt x="271463" y="445770"/>
                    </a:lnTo>
                    <a:lnTo>
                      <a:pt x="401955" y="445770"/>
                    </a:lnTo>
                    <a:cubicBezTo>
                      <a:pt x="406718" y="463868"/>
                      <a:pt x="409575" y="482918"/>
                      <a:pt x="409575" y="502920"/>
                    </a:cubicBezTo>
                    <a:cubicBezTo>
                      <a:pt x="409575" y="628650"/>
                      <a:pt x="306705" y="731520"/>
                      <a:pt x="180975" y="731520"/>
                    </a:cubicBezTo>
                    <a:lnTo>
                      <a:pt x="0" y="731520"/>
                    </a:lnTo>
                    <a:lnTo>
                      <a:pt x="0" y="788670"/>
                    </a:lnTo>
                    <a:lnTo>
                      <a:pt x="0" y="807720"/>
                    </a:lnTo>
                    <a:lnTo>
                      <a:pt x="533400" y="807720"/>
                    </a:lnTo>
                    <a:lnTo>
                      <a:pt x="533400" y="788670"/>
                    </a:lnTo>
                    <a:lnTo>
                      <a:pt x="533400" y="731520"/>
                    </a:lnTo>
                    <a:lnTo>
                      <a:pt x="352425" y="731520"/>
                    </a:lnTo>
                    <a:close/>
                    <a:moveTo>
                      <a:pt x="333375" y="426720"/>
                    </a:moveTo>
                    <a:cubicBezTo>
                      <a:pt x="301943" y="426720"/>
                      <a:pt x="276225" y="401003"/>
                      <a:pt x="276225" y="369570"/>
                    </a:cubicBezTo>
                    <a:cubicBezTo>
                      <a:pt x="276225" y="338138"/>
                      <a:pt x="301943" y="312420"/>
                      <a:pt x="333375" y="312420"/>
                    </a:cubicBezTo>
                    <a:cubicBezTo>
                      <a:pt x="364808" y="312420"/>
                      <a:pt x="390525" y="338138"/>
                      <a:pt x="390525" y="369570"/>
                    </a:cubicBezTo>
                    <a:cubicBezTo>
                      <a:pt x="390525" y="401003"/>
                      <a:pt x="364808" y="426720"/>
                      <a:pt x="333375" y="4267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" name="Graphic 78" descr="Classroom">
              <a:extLst>
                <a:ext uri="{FF2B5EF4-FFF2-40B4-BE49-F238E27FC236}">
                  <a16:creationId xmlns:a16="http://schemas.microsoft.com/office/drawing/2014/main" id="{5C2EA85F-86F4-4BB5-95FE-5FAA3269CC28}"/>
                </a:ext>
              </a:extLst>
            </p:cNvPr>
            <p:cNvGrpSpPr/>
            <p:nvPr/>
          </p:nvGrpSpPr>
          <p:grpSpPr>
            <a:xfrm>
              <a:off x="1809900" y="2708693"/>
              <a:ext cx="499398" cy="508064"/>
              <a:chOff x="5788800" y="3121800"/>
              <a:chExt cx="914400" cy="914400"/>
            </a:xfrm>
            <a:solidFill>
              <a:srgbClr val="4B3B40"/>
            </a:solidFill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9057BB2-6FE6-47D4-B20B-D33BC012DFBD}"/>
                  </a:ext>
                </a:extLst>
              </p:cNvPr>
              <p:cNvSpPr/>
              <p:nvPr/>
            </p:nvSpPr>
            <p:spPr>
              <a:xfrm>
                <a:off x="6136748" y="3727590"/>
                <a:ext cx="86486" cy="86487"/>
              </a:xfrm>
              <a:custGeom>
                <a:avLst/>
                <a:gdLst>
                  <a:gd name="connsiteX0" fmla="*/ 86487 w 86486"/>
                  <a:gd name="connsiteY0" fmla="*/ 43243 h 86487"/>
                  <a:gd name="connsiteX1" fmla="*/ 43243 w 86486"/>
                  <a:gd name="connsiteY1" fmla="*/ 86487 h 86487"/>
                  <a:gd name="connsiteX2" fmla="*/ 0 w 86486"/>
                  <a:gd name="connsiteY2" fmla="*/ 43243 h 86487"/>
                  <a:gd name="connsiteX3" fmla="*/ 43243 w 86486"/>
                  <a:gd name="connsiteY3" fmla="*/ 0 h 86487"/>
                  <a:gd name="connsiteX4" fmla="*/ 86487 w 86486"/>
                  <a:gd name="connsiteY4" fmla="*/ 43243 h 86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86" h="86487">
                    <a:moveTo>
                      <a:pt x="86487" y="43243"/>
                    </a:moveTo>
                    <a:cubicBezTo>
                      <a:pt x="86487" y="67126"/>
                      <a:pt x="67126" y="86487"/>
                      <a:pt x="43243" y="86487"/>
                    </a:cubicBezTo>
                    <a:cubicBezTo>
                      <a:pt x="19361" y="86487"/>
                      <a:pt x="0" y="67126"/>
                      <a:pt x="0" y="43243"/>
                    </a:cubicBezTo>
                    <a:cubicBezTo>
                      <a:pt x="0" y="19361"/>
                      <a:pt x="19361" y="0"/>
                      <a:pt x="43243" y="0"/>
                    </a:cubicBezTo>
                    <a:cubicBezTo>
                      <a:pt x="67126" y="0"/>
                      <a:pt x="86487" y="19361"/>
                      <a:pt x="86487" y="4324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AA167DAE-57DD-46D8-9743-DEE23565209A}"/>
                  </a:ext>
                </a:extLst>
              </p:cNvPr>
              <p:cNvSpPr/>
              <p:nvPr/>
            </p:nvSpPr>
            <p:spPr>
              <a:xfrm>
                <a:off x="6093600" y="3825983"/>
                <a:ext cx="171450" cy="86391"/>
              </a:xfrm>
              <a:custGeom>
                <a:avLst/>
                <a:gdLst>
                  <a:gd name="connsiteX0" fmla="*/ 171450 w 171450"/>
                  <a:gd name="connsiteY0" fmla="*/ 86392 h 86391"/>
                  <a:gd name="connsiteX1" fmla="*/ 171450 w 171450"/>
                  <a:gd name="connsiteY1" fmla="*/ 43148 h 86391"/>
                  <a:gd name="connsiteX2" fmla="*/ 162877 w 171450"/>
                  <a:gd name="connsiteY2" fmla="*/ 25908 h 86391"/>
                  <a:gd name="connsiteX3" fmla="*/ 121063 w 171450"/>
                  <a:gd name="connsiteY3" fmla="*/ 5334 h 86391"/>
                  <a:gd name="connsiteX4" fmla="*/ 85725 w 171450"/>
                  <a:gd name="connsiteY4" fmla="*/ 0 h 86391"/>
                  <a:gd name="connsiteX5" fmla="*/ 50387 w 171450"/>
                  <a:gd name="connsiteY5" fmla="*/ 5334 h 86391"/>
                  <a:gd name="connsiteX6" fmla="*/ 8573 w 171450"/>
                  <a:gd name="connsiteY6" fmla="*/ 25908 h 86391"/>
                  <a:gd name="connsiteX7" fmla="*/ 0 w 171450"/>
                  <a:gd name="connsiteY7" fmla="*/ 43148 h 86391"/>
                  <a:gd name="connsiteX8" fmla="*/ 0 w 171450"/>
                  <a:gd name="connsiteY8" fmla="*/ 86392 h 86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86391">
                    <a:moveTo>
                      <a:pt x="171450" y="86392"/>
                    </a:moveTo>
                    <a:lnTo>
                      <a:pt x="171450" y="43148"/>
                    </a:lnTo>
                    <a:cubicBezTo>
                      <a:pt x="171309" y="36410"/>
                      <a:pt x="168166" y="30087"/>
                      <a:pt x="162877" y="25908"/>
                    </a:cubicBezTo>
                    <a:cubicBezTo>
                      <a:pt x="150451" y="16330"/>
                      <a:pt x="136233" y="9335"/>
                      <a:pt x="121063" y="5334"/>
                    </a:cubicBezTo>
                    <a:cubicBezTo>
                      <a:pt x="109612" y="1819"/>
                      <a:pt x="97703" y="21"/>
                      <a:pt x="85725" y="0"/>
                    </a:cubicBezTo>
                    <a:cubicBezTo>
                      <a:pt x="73760" y="185"/>
                      <a:pt x="61873" y="1978"/>
                      <a:pt x="50387" y="5334"/>
                    </a:cubicBezTo>
                    <a:cubicBezTo>
                      <a:pt x="35385" y="9775"/>
                      <a:pt x="21246" y="16733"/>
                      <a:pt x="8573" y="25908"/>
                    </a:cubicBezTo>
                    <a:cubicBezTo>
                      <a:pt x="3284" y="30087"/>
                      <a:pt x="141" y="36410"/>
                      <a:pt x="0" y="43148"/>
                    </a:cubicBezTo>
                    <a:lnTo>
                      <a:pt x="0" y="863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7751EA07-E542-4E8F-B938-4D24DDB98A5D}"/>
                  </a:ext>
                </a:extLst>
              </p:cNvPr>
              <p:cNvSpPr/>
              <p:nvPr/>
            </p:nvSpPr>
            <p:spPr>
              <a:xfrm>
                <a:off x="6325914" y="3727590"/>
                <a:ext cx="86486" cy="86487"/>
              </a:xfrm>
              <a:custGeom>
                <a:avLst/>
                <a:gdLst>
                  <a:gd name="connsiteX0" fmla="*/ 86487 w 86486"/>
                  <a:gd name="connsiteY0" fmla="*/ 43243 h 86487"/>
                  <a:gd name="connsiteX1" fmla="*/ 43244 w 86486"/>
                  <a:gd name="connsiteY1" fmla="*/ 86487 h 86487"/>
                  <a:gd name="connsiteX2" fmla="*/ 0 w 86486"/>
                  <a:gd name="connsiteY2" fmla="*/ 43243 h 86487"/>
                  <a:gd name="connsiteX3" fmla="*/ 43244 w 86486"/>
                  <a:gd name="connsiteY3" fmla="*/ 0 h 86487"/>
                  <a:gd name="connsiteX4" fmla="*/ 86487 w 86486"/>
                  <a:gd name="connsiteY4" fmla="*/ 43243 h 86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86" h="86487">
                    <a:moveTo>
                      <a:pt x="86487" y="43243"/>
                    </a:moveTo>
                    <a:cubicBezTo>
                      <a:pt x="86487" y="67126"/>
                      <a:pt x="67126" y="86487"/>
                      <a:pt x="43244" y="86487"/>
                    </a:cubicBezTo>
                    <a:cubicBezTo>
                      <a:pt x="19361" y="86487"/>
                      <a:pt x="0" y="67126"/>
                      <a:pt x="0" y="43243"/>
                    </a:cubicBezTo>
                    <a:cubicBezTo>
                      <a:pt x="0" y="19361"/>
                      <a:pt x="19361" y="0"/>
                      <a:pt x="43244" y="0"/>
                    </a:cubicBezTo>
                    <a:cubicBezTo>
                      <a:pt x="67126" y="0"/>
                      <a:pt x="86487" y="19361"/>
                      <a:pt x="86487" y="4324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2DA03C-3002-4AC5-A426-713D4682A83B}"/>
                  </a:ext>
                </a:extLst>
              </p:cNvPr>
              <p:cNvSpPr/>
              <p:nvPr/>
            </p:nvSpPr>
            <p:spPr>
              <a:xfrm>
                <a:off x="6284100" y="3825983"/>
                <a:ext cx="171450" cy="86391"/>
              </a:xfrm>
              <a:custGeom>
                <a:avLst/>
                <a:gdLst>
                  <a:gd name="connsiteX0" fmla="*/ 171450 w 171450"/>
                  <a:gd name="connsiteY0" fmla="*/ 86392 h 86391"/>
                  <a:gd name="connsiteX1" fmla="*/ 171450 w 171450"/>
                  <a:gd name="connsiteY1" fmla="*/ 43148 h 86391"/>
                  <a:gd name="connsiteX2" fmla="*/ 162877 w 171450"/>
                  <a:gd name="connsiteY2" fmla="*/ 25908 h 86391"/>
                  <a:gd name="connsiteX3" fmla="*/ 121063 w 171450"/>
                  <a:gd name="connsiteY3" fmla="*/ 5334 h 86391"/>
                  <a:gd name="connsiteX4" fmla="*/ 85725 w 171450"/>
                  <a:gd name="connsiteY4" fmla="*/ 0 h 86391"/>
                  <a:gd name="connsiteX5" fmla="*/ 50387 w 171450"/>
                  <a:gd name="connsiteY5" fmla="*/ 5334 h 86391"/>
                  <a:gd name="connsiteX6" fmla="*/ 8573 w 171450"/>
                  <a:gd name="connsiteY6" fmla="*/ 25908 h 86391"/>
                  <a:gd name="connsiteX7" fmla="*/ 0 w 171450"/>
                  <a:gd name="connsiteY7" fmla="*/ 43148 h 86391"/>
                  <a:gd name="connsiteX8" fmla="*/ 0 w 171450"/>
                  <a:gd name="connsiteY8" fmla="*/ 86392 h 86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86391">
                    <a:moveTo>
                      <a:pt x="171450" y="86392"/>
                    </a:moveTo>
                    <a:lnTo>
                      <a:pt x="171450" y="43148"/>
                    </a:lnTo>
                    <a:cubicBezTo>
                      <a:pt x="171309" y="36410"/>
                      <a:pt x="168166" y="30087"/>
                      <a:pt x="162877" y="25908"/>
                    </a:cubicBezTo>
                    <a:cubicBezTo>
                      <a:pt x="150451" y="16330"/>
                      <a:pt x="136233" y="9335"/>
                      <a:pt x="121063" y="5334"/>
                    </a:cubicBezTo>
                    <a:cubicBezTo>
                      <a:pt x="109612" y="1819"/>
                      <a:pt x="97703" y="21"/>
                      <a:pt x="85725" y="0"/>
                    </a:cubicBezTo>
                    <a:cubicBezTo>
                      <a:pt x="73760" y="185"/>
                      <a:pt x="61873" y="1978"/>
                      <a:pt x="50387" y="5334"/>
                    </a:cubicBezTo>
                    <a:cubicBezTo>
                      <a:pt x="35385" y="9775"/>
                      <a:pt x="21246" y="16733"/>
                      <a:pt x="8573" y="25908"/>
                    </a:cubicBezTo>
                    <a:cubicBezTo>
                      <a:pt x="3284" y="30087"/>
                      <a:pt x="141" y="36410"/>
                      <a:pt x="0" y="43148"/>
                    </a:cubicBezTo>
                    <a:lnTo>
                      <a:pt x="0" y="863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FF8EE83-FFA8-4684-8B25-07F5360F59AA}"/>
                  </a:ext>
                </a:extLst>
              </p:cNvPr>
              <p:cNvSpPr/>
              <p:nvPr/>
            </p:nvSpPr>
            <p:spPr>
              <a:xfrm>
                <a:off x="6516414" y="3727590"/>
                <a:ext cx="86487" cy="86487"/>
              </a:xfrm>
              <a:custGeom>
                <a:avLst/>
                <a:gdLst>
                  <a:gd name="connsiteX0" fmla="*/ 86487 w 86487"/>
                  <a:gd name="connsiteY0" fmla="*/ 43243 h 86487"/>
                  <a:gd name="connsiteX1" fmla="*/ 43244 w 86487"/>
                  <a:gd name="connsiteY1" fmla="*/ 86487 h 86487"/>
                  <a:gd name="connsiteX2" fmla="*/ 0 w 86487"/>
                  <a:gd name="connsiteY2" fmla="*/ 43243 h 86487"/>
                  <a:gd name="connsiteX3" fmla="*/ 43244 w 86487"/>
                  <a:gd name="connsiteY3" fmla="*/ 0 h 86487"/>
                  <a:gd name="connsiteX4" fmla="*/ 86487 w 86487"/>
                  <a:gd name="connsiteY4" fmla="*/ 43243 h 86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87" h="86487">
                    <a:moveTo>
                      <a:pt x="86487" y="43243"/>
                    </a:moveTo>
                    <a:cubicBezTo>
                      <a:pt x="86487" y="67126"/>
                      <a:pt x="67126" y="86487"/>
                      <a:pt x="43244" y="86487"/>
                    </a:cubicBezTo>
                    <a:cubicBezTo>
                      <a:pt x="19361" y="86487"/>
                      <a:pt x="0" y="67126"/>
                      <a:pt x="0" y="43243"/>
                    </a:cubicBezTo>
                    <a:cubicBezTo>
                      <a:pt x="0" y="19361"/>
                      <a:pt x="19361" y="0"/>
                      <a:pt x="43244" y="0"/>
                    </a:cubicBezTo>
                    <a:cubicBezTo>
                      <a:pt x="67126" y="0"/>
                      <a:pt x="86487" y="19361"/>
                      <a:pt x="86487" y="4324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BC687869-4530-4FD1-8CBB-CD4D1ABAF6D1}"/>
                  </a:ext>
                </a:extLst>
              </p:cNvPr>
              <p:cNvSpPr/>
              <p:nvPr/>
            </p:nvSpPr>
            <p:spPr>
              <a:xfrm>
                <a:off x="6474600" y="3825983"/>
                <a:ext cx="171450" cy="86391"/>
              </a:xfrm>
              <a:custGeom>
                <a:avLst/>
                <a:gdLst>
                  <a:gd name="connsiteX0" fmla="*/ 171450 w 171450"/>
                  <a:gd name="connsiteY0" fmla="*/ 86392 h 86391"/>
                  <a:gd name="connsiteX1" fmla="*/ 171450 w 171450"/>
                  <a:gd name="connsiteY1" fmla="*/ 43148 h 86391"/>
                  <a:gd name="connsiteX2" fmla="*/ 162877 w 171450"/>
                  <a:gd name="connsiteY2" fmla="*/ 25908 h 86391"/>
                  <a:gd name="connsiteX3" fmla="*/ 121063 w 171450"/>
                  <a:gd name="connsiteY3" fmla="*/ 5334 h 86391"/>
                  <a:gd name="connsiteX4" fmla="*/ 85725 w 171450"/>
                  <a:gd name="connsiteY4" fmla="*/ 0 h 86391"/>
                  <a:gd name="connsiteX5" fmla="*/ 50387 w 171450"/>
                  <a:gd name="connsiteY5" fmla="*/ 5334 h 86391"/>
                  <a:gd name="connsiteX6" fmla="*/ 8573 w 171450"/>
                  <a:gd name="connsiteY6" fmla="*/ 25908 h 86391"/>
                  <a:gd name="connsiteX7" fmla="*/ 0 w 171450"/>
                  <a:gd name="connsiteY7" fmla="*/ 43148 h 86391"/>
                  <a:gd name="connsiteX8" fmla="*/ 0 w 171450"/>
                  <a:gd name="connsiteY8" fmla="*/ 86392 h 86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86391">
                    <a:moveTo>
                      <a:pt x="171450" y="86392"/>
                    </a:moveTo>
                    <a:lnTo>
                      <a:pt x="171450" y="43148"/>
                    </a:lnTo>
                    <a:cubicBezTo>
                      <a:pt x="171309" y="36410"/>
                      <a:pt x="168166" y="30087"/>
                      <a:pt x="162877" y="25908"/>
                    </a:cubicBezTo>
                    <a:cubicBezTo>
                      <a:pt x="150451" y="16330"/>
                      <a:pt x="136233" y="9335"/>
                      <a:pt x="121063" y="5334"/>
                    </a:cubicBezTo>
                    <a:cubicBezTo>
                      <a:pt x="109612" y="1819"/>
                      <a:pt x="97703" y="21"/>
                      <a:pt x="85725" y="0"/>
                    </a:cubicBezTo>
                    <a:cubicBezTo>
                      <a:pt x="73760" y="185"/>
                      <a:pt x="61873" y="1978"/>
                      <a:pt x="50387" y="5334"/>
                    </a:cubicBezTo>
                    <a:cubicBezTo>
                      <a:pt x="35385" y="9775"/>
                      <a:pt x="21246" y="16733"/>
                      <a:pt x="8573" y="25908"/>
                    </a:cubicBezTo>
                    <a:cubicBezTo>
                      <a:pt x="3284" y="30087"/>
                      <a:pt x="141" y="36410"/>
                      <a:pt x="0" y="43148"/>
                    </a:cubicBezTo>
                    <a:lnTo>
                      <a:pt x="0" y="863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42BC4CC-173B-44F1-B3A7-794A622A486E}"/>
                  </a:ext>
                </a:extLst>
              </p:cNvPr>
              <p:cNvSpPr/>
              <p:nvPr/>
            </p:nvSpPr>
            <p:spPr>
              <a:xfrm>
                <a:off x="5936818" y="3314395"/>
                <a:ext cx="113157" cy="113157"/>
              </a:xfrm>
              <a:custGeom>
                <a:avLst/>
                <a:gdLst>
                  <a:gd name="connsiteX0" fmla="*/ 113157 w 113157"/>
                  <a:gd name="connsiteY0" fmla="*/ 56579 h 113157"/>
                  <a:gd name="connsiteX1" fmla="*/ 56578 w 113157"/>
                  <a:gd name="connsiteY1" fmla="*/ 113157 h 113157"/>
                  <a:gd name="connsiteX2" fmla="*/ 0 w 113157"/>
                  <a:gd name="connsiteY2" fmla="*/ 56578 h 113157"/>
                  <a:gd name="connsiteX3" fmla="*/ 56578 w 113157"/>
                  <a:gd name="connsiteY3" fmla="*/ 0 h 113157"/>
                  <a:gd name="connsiteX4" fmla="*/ 113157 w 113157"/>
                  <a:gd name="connsiteY4" fmla="*/ 56579 h 11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157" h="113157">
                    <a:moveTo>
                      <a:pt x="113157" y="56579"/>
                    </a:moveTo>
                    <a:cubicBezTo>
                      <a:pt x="113157" y="87826"/>
                      <a:pt x="87826" y="113157"/>
                      <a:pt x="56578" y="113157"/>
                    </a:cubicBezTo>
                    <a:cubicBezTo>
                      <a:pt x="25331" y="113157"/>
                      <a:pt x="0" y="87826"/>
                      <a:pt x="0" y="56578"/>
                    </a:cubicBezTo>
                    <a:cubicBezTo>
                      <a:pt x="0" y="25331"/>
                      <a:pt x="25331" y="0"/>
                      <a:pt x="56578" y="0"/>
                    </a:cubicBezTo>
                    <a:cubicBezTo>
                      <a:pt x="87826" y="0"/>
                      <a:pt x="113157" y="25331"/>
                      <a:pt x="113157" y="565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ACC2D183-EE52-4ABB-848E-7AF8B1D25136}"/>
                  </a:ext>
                </a:extLst>
              </p:cNvPr>
              <p:cNvSpPr/>
              <p:nvPr/>
            </p:nvSpPr>
            <p:spPr>
              <a:xfrm>
                <a:off x="5837853" y="3345021"/>
                <a:ext cx="493343" cy="605453"/>
              </a:xfrm>
              <a:custGeom>
                <a:avLst/>
                <a:gdLst>
                  <a:gd name="connsiteX0" fmla="*/ 489204 w 493343"/>
                  <a:gd name="connsiteY0" fmla="*/ 4140 h 605453"/>
                  <a:gd name="connsiteX1" fmla="*/ 469011 w 493343"/>
                  <a:gd name="connsiteY1" fmla="*/ 4140 h 605453"/>
                  <a:gd name="connsiteX2" fmla="*/ 345948 w 493343"/>
                  <a:gd name="connsiteY2" fmla="*/ 127203 h 605453"/>
                  <a:gd name="connsiteX3" fmla="*/ 318230 w 493343"/>
                  <a:gd name="connsiteY3" fmla="*/ 134251 h 605453"/>
                  <a:gd name="connsiteX4" fmla="*/ 280702 w 493343"/>
                  <a:gd name="connsiteY4" fmla="*/ 194354 h 605453"/>
                  <a:gd name="connsiteX5" fmla="*/ 270034 w 493343"/>
                  <a:gd name="connsiteY5" fmla="*/ 148920 h 605453"/>
                  <a:gd name="connsiteX6" fmla="*/ 261557 w 493343"/>
                  <a:gd name="connsiteY6" fmla="*/ 133299 h 605453"/>
                  <a:gd name="connsiteX7" fmla="*/ 202121 w 493343"/>
                  <a:gd name="connsiteY7" fmla="*/ 102247 h 605453"/>
                  <a:gd name="connsiteX8" fmla="*/ 155543 w 493343"/>
                  <a:gd name="connsiteY8" fmla="*/ 96628 h 605453"/>
                  <a:gd name="connsiteX9" fmla="*/ 108871 w 493343"/>
                  <a:gd name="connsiteY9" fmla="*/ 103676 h 605453"/>
                  <a:gd name="connsiteX10" fmla="*/ 49530 w 493343"/>
                  <a:gd name="connsiteY10" fmla="*/ 134728 h 605453"/>
                  <a:gd name="connsiteX11" fmla="*/ 41053 w 493343"/>
                  <a:gd name="connsiteY11" fmla="*/ 150349 h 605453"/>
                  <a:gd name="connsiteX12" fmla="*/ 0 w 493343"/>
                  <a:gd name="connsiteY12" fmla="*/ 325609 h 605453"/>
                  <a:gd name="connsiteX13" fmla="*/ 28575 w 493343"/>
                  <a:gd name="connsiteY13" fmla="*/ 354184 h 605453"/>
                  <a:gd name="connsiteX14" fmla="*/ 55436 w 493343"/>
                  <a:gd name="connsiteY14" fmla="*/ 333038 h 605453"/>
                  <a:gd name="connsiteX15" fmla="*/ 85154 w 493343"/>
                  <a:gd name="connsiteY15" fmla="*/ 210070 h 605453"/>
                  <a:gd name="connsiteX16" fmla="*/ 85154 w 493343"/>
                  <a:gd name="connsiteY16" fmla="*/ 605453 h 605453"/>
                  <a:gd name="connsiteX17" fmla="*/ 141446 w 493343"/>
                  <a:gd name="connsiteY17" fmla="*/ 605453 h 605453"/>
                  <a:gd name="connsiteX18" fmla="*/ 141446 w 493343"/>
                  <a:gd name="connsiteY18" fmla="*/ 351040 h 605453"/>
                  <a:gd name="connsiteX19" fmla="*/ 170021 w 493343"/>
                  <a:gd name="connsiteY19" fmla="*/ 351040 h 605453"/>
                  <a:gd name="connsiteX20" fmla="*/ 170021 w 493343"/>
                  <a:gd name="connsiteY20" fmla="*/ 605453 h 605453"/>
                  <a:gd name="connsiteX21" fmla="*/ 226219 w 493343"/>
                  <a:gd name="connsiteY21" fmla="*/ 605453 h 605453"/>
                  <a:gd name="connsiteX22" fmla="*/ 226219 w 493343"/>
                  <a:gd name="connsiteY22" fmla="*/ 208261 h 605453"/>
                  <a:gd name="connsiteX23" fmla="*/ 236696 w 493343"/>
                  <a:gd name="connsiteY23" fmla="*/ 253028 h 605453"/>
                  <a:gd name="connsiteX24" fmla="*/ 242316 w 493343"/>
                  <a:gd name="connsiteY24" fmla="*/ 260172 h 605453"/>
                  <a:gd name="connsiteX25" fmla="*/ 280416 w 493343"/>
                  <a:gd name="connsiteY25" fmla="*/ 273602 h 605453"/>
                  <a:gd name="connsiteX26" fmla="*/ 303276 w 493343"/>
                  <a:gd name="connsiteY26" fmla="*/ 263220 h 605453"/>
                  <a:gd name="connsiteX27" fmla="*/ 361379 w 493343"/>
                  <a:gd name="connsiteY27" fmla="*/ 167970 h 605453"/>
                  <a:gd name="connsiteX28" fmla="*/ 365284 w 493343"/>
                  <a:gd name="connsiteY28" fmla="*/ 148253 h 605453"/>
                  <a:gd name="connsiteX29" fmla="*/ 489109 w 493343"/>
                  <a:gd name="connsiteY29" fmla="*/ 24428 h 605453"/>
                  <a:gd name="connsiteX30" fmla="*/ 489204 w 493343"/>
                  <a:gd name="connsiteY30" fmla="*/ 4140 h 60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93343" h="605453">
                    <a:moveTo>
                      <a:pt x="489204" y="4140"/>
                    </a:moveTo>
                    <a:cubicBezTo>
                      <a:pt x="483604" y="-1380"/>
                      <a:pt x="474611" y="-1380"/>
                      <a:pt x="469011" y="4140"/>
                    </a:cubicBezTo>
                    <a:lnTo>
                      <a:pt x="345948" y="127203"/>
                    </a:lnTo>
                    <a:cubicBezTo>
                      <a:pt x="336113" y="124427"/>
                      <a:pt x="325545" y="127114"/>
                      <a:pt x="318230" y="134251"/>
                    </a:cubicBezTo>
                    <a:cubicBezTo>
                      <a:pt x="316230" y="136252"/>
                      <a:pt x="280702" y="194354"/>
                      <a:pt x="280702" y="194354"/>
                    </a:cubicBezTo>
                    <a:lnTo>
                      <a:pt x="270034" y="148920"/>
                    </a:lnTo>
                    <a:cubicBezTo>
                      <a:pt x="268621" y="143062"/>
                      <a:pt x="265699" y="137676"/>
                      <a:pt x="261557" y="133299"/>
                    </a:cubicBezTo>
                    <a:cubicBezTo>
                      <a:pt x="244001" y="119108"/>
                      <a:pt x="223797" y="108552"/>
                      <a:pt x="202121" y="102247"/>
                    </a:cubicBezTo>
                    <a:cubicBezTo>
                      <a:pt x="186797" y="98970"/>
                      <a:pt x="171207" y="97089"/>
                      <a:pt x="155543" y="96628"/>
                    </a:cubicBezTo>
                    <a:cubicBezTo>
                      <a:pt x="139740" y="96871"/>
                      <a:pt x="124041" y="99242"/>
                      <a:pt x="108871" y="103676"/>
                    </a:cubicBezTo>
                    <a:cubicBezTo>
                      <a:pt x="86998" y="109410"/>
                      <a:pt x="66710" y="120027"/>
                      <a:pt x="49530" y="134728"/>
                    </a:cubicBezTo>
                    <a:cubicBezTo>
                      <a:pt x="45351" y="139078"/>
                      <a:pt x="42422" y="144474"/>
                      <a:pt x="41053" y="150349"/>
                    </a:cubicBezTo>
                    <a:cubicBezTo>
                      <a:pt x="41053" y="150349"/>
                      <a:pt x="0" y="322751"/>
                      <a:pt x="0" y="325609"/>
                    </a:cubicBezTo>
                    <a:cubicBezTo>
                      <a:pt x="0" y="341391"/>
                      <a:pt x="12794" y="354184"/>
                      <a:pt x="28575" y="354184"/>
                    </a:cubicBezTo>
                    <a:cubicBezTo>
                      <a:pt x="41222" y="353859"/>
                      <a:pt x="52150" y="345256"/>
                      <a:pt x="55436" y="333038"/>
                    </a:cubicBezTo>
                    <a:lnTo>
                      <a:pt x="85154" y="210070"/>
                    </a:lnTo>
                    <a:lnTo>
                      <a:pt x="85154" y="605453"/>
                    </a:lnTo>
                    <a:lnTo>
                      <a:pt x="141446" y="605453"/>
                    </a:lnTo>
                    <a:lnTo>
                      <a:pt x="141446" y="351040"/>
                    </a:lnTo>
                    <a:lnTo>
                      <a:pt x="170021" y="351040"/>
                    </a:lnTo>
                    <a:lnTo>
                      <a:pt x="170021" y="605453"/>
                    </a:lnTo>
                    <a:lnTo>
                      <a:pt x="226219" y="605453"/>
                    </a:lnTo>
                    <a:lnTo>
                      <a:pt x="226219" y="208261"/>
                    </a:lnTo>
                    <a:lnTo>
                      <a:pt x="236696" y="253028"/>
                    </a:lnTo>
                    <a:cubicBezTo>
                      <a:pt x="237423" y="256123"/>
                      <a:pt x="239479" y="258737"/>
                      <a:pt x="242316" y="260172"/>
                    </a:cubicBezTo>
                    <a:cubicBezTo>
                      <a:pt x="253269" y="268579"/>
                      <a:pt x="266612" y="273282"/>
                      <a:pt x="280416" y="273602"/>
                    </a:cubicBezTo>
                    <a:cubicBezTo>
                      <a:pt x="289404" y="274860"/>
                      <a:pt x="298310" y="270815"/>
                      <a:pt x="303276" y="263220"/>
                    </a:cubicBezTo>
                    <a:lnTo>
                      <a:pt x="361379" y="167970"/>
                    </a:lnTo>
                    <a:cubicBezTo>
                      <a:pt x="365092" y="162114"/>
                      <a:pt x="366486" y="155082"/>
                      <a:pt x="365284" y="148253"/>
                    </a:cubicBezTo>
                    <a:lnTo>
                      <a:pt x="489109" y="24428"/>
                    </a:lnTo>
                    <a:cubicBezTo>
                      <a:pt x="494717" y="18844"/>
                      <a:pt x="494760" y="9777"/>
                      <a:pt x="489204" y="41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AE33F5A-E476-45B1-AEA4-13545D304E84}"/>
                  </a:ext>
                </a:extLst>
              </p:cNvPr>
              <p:cNvSpPr/>
              <p:nvPr/>
            </p:nvSpPr>
            <p:spPr>
              <a:xfrm>
                <a:off x="6017400" y="3217050"/>
                <a:ext cx="542925" cy="390525"/>
              </a:xfrm>
              <a:custGeom>
                <a:avLst/>
                <a:gdLst>
                  <a:gd name="connsiteX0" fmla="*/ 504825 w 542925"/>
                  <a:gd name="connsiteY0" fmla="*/ 0 h 390525"/>
                  <a:gd name="connsiteX1" fmla="*/ 38100 w 542925"/>
                  <a:gd name="connsiteY1" fmla="*/ 0 h 390525"/>
                  <a:gd name="connsiteX2" fmla="*/ 0 w 542925"/>
                  <a:gd name="connsiteY2" fmla="*/ 38100 h 390525"/>
                  <a:gd name="connsiteX3" fmla="*/ 0 w 542925"/>
                  <a:gd name="connsiteY3" fmla="*/ 72390 h 390525"/>
                  <a:gd name="connsiteX4" fmla="*/ 38100 w 542925"/>
                  <a:gd name="connsiteY4" fmla="*/ 95250 h 390525"/>
                  <a:gd name="connsiteX5" fmla="*/ 38100 w 542925"/>
                  <a:gd name="connsiteY5" fmla="*/ 38100 h 390525"/>
                  <a:gd name="connsiteX6" fmla="*/ 504825 w 542925"/>
                  <a:gd name="connsiteY6" fmla="*/ 38100 h 390525"/>
                  <a:gd name="connsiteX7" fmla="*/ 504825 w 542925"/>
                  <a:gd name="connsiteY7" fmla="*/ 352425 h 390525"/>
                  <a:gd name="connsiteX8" fmla="*/ 179737 w 542925"/>
                  <a:gd name="connsiteY8" fmla="*/ 352425 h 390525"/>
                  <a:gd name="connsiteX9" fmla="*/ 156496 w 542925"/>
                  <a:gd name="connsiteY9" fmla="*/ 390525 h 390525"/>
                  <a:gd name="connsiteX10" fmla="*/ 504825 w 542925"/>
                  <a:gd name="connsiteY10" fmla="*/ 390525 h 390525"/>
                  <a:gd name="connsiteX11" fmla="*/ 542925 w 542925"/>
                  <a:gd name="connsiteY11" fmla="*/ 352425 h 390525"/>
                  <a:gd name="connsiteX12" fmla="*/ 542925 w 542925"/>
                  <a:gd name="connsiteY12" fmla="*/ 38100 h 390525"/>
                  <a:gd name="connsiteX13" fmla="*/ 504825 w 542925"/>
                  <a:gd name="connsiteY13" fmla="*/ 0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2925" h="390525">
                    <a:moveTo>
                      <a:pt x="504825" y="0"/>
                    </a:moveTo>
                    <a:lnTo>
                      <a:pt x="38100" y="0"/>
                    </a:lnTo>
                    <a:cubicBezTo>
                      <a:pt x="17058" y="0"/>
                      <a:pt x="0" y="17058"/>
                      <a:pt x="0" y="38100"/>
                    </a:cubicBezTo>
                    <a:lnTo>
                      <a:pt x="0" y="72390"/>
                    </a:lnTo>
                    <a:cubicBezTo>
                      <a:pt x="14564" y="76354"/>
                      <a:pt x="27748" y="84266"/>
                      <a:pt x="38100" y="95250"/>
                    </a:cubicBezTo>
                    <a:lnTo>
                      <a:pt x="38100" y="38100"/>
                    </a:lnTo>
                    <a:lnTo>
                      <a:pt x="504825" y="38100"/>
                    </a:lnTo>
                    <a:lnTo>
                      <a:pt x="504825" y="352425"/>
                    </a:lnTo>
                    <a:lnTo>
                      <a:pt x="179737" y="352425"/>
                    </a:lnTo>
                    <a:lnTo>
                      <a:pt x="156496" y="390525"/>
                    </a:lnTo>
                    <a:lnTo>
                      <a:pt x="504825" y="390525"/>
                    </a:lnTo>
                    <a:cubicBezTo>
                      <a:pt x="525867" y="390525"/>
                      <a:pt x="542925" y="373467"/>
                      <a:pt x="542925" y="352425"/>
                    </a:cubicBezTo>
                    <a:lnTo>
                      <a:pt x="542925" y="38100"/>
                    </a:lnTo>
                    <a:cubicBezTo>
                      <a:pt x="542925" y="17058"/>
                      <a:pt x="525867" y="0"/>
                      <a:pt x="50482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FE59B8-7D56-4D27-819B-98933BF47C39}"/>
                </a:ext>
              </a:extLst>
            </p:cNvPr>
            <p:cNvSpPr txBox="1"/>
            <p:nvPr/>
          </p:nvSpPr>
          <p:spPr>
            <a:xfrm>
              <a:off x="728754" y="2155155"/>
              <a:ext cx="1350198" cy="442674"/>
            </a:xfrm>
            <a:prstGeom prst="roundRect">
              <a:avLst/>
            </a:prstGeom>
            <a:solidFill>
              <a:srgbClr val="4B3B40"/>
            </a:solidFill>
            <a:ln>
              <a:solidFill>
                <a:srgbClr val="4B3B4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Education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97" name="Graphic 80" descr="Graduation cap">
              <a:extLst>
                <a:ext uri="{FF2B5EF4-FFF2-40B4-BE49-F238E27FC236}">
                  <a16:creationId xmlns:a16="http://schemas.microsoft.com/office/drawing/2014/main" id="{E852828D-F50A-4780-8591-D2509857725E}"/>
                </a:ext>
              </a:extLst>
            </p:cNvPr>
            <p:cNvGrpSpPr/>
            <p:nvPr/>
          </p:nvGrpSpPr>
          <p:grpSpPr>
            <a:xfrm>
              <a:off x="908220" y="2695883"/>
              <a:ext cx="432593" cy="295787"/>
              <a:chOff x="5980711" y="3500402"/>
              <a:chExt cx="830579" cy="457197"/>
            </a:xfrm>
            <a:solidFill>
              <a:srgbClr val="4B3B40"/>
            </a:solidFill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B1A82110-ABDB-4CF3-A34B-CDD2CB5995CA}"/>
                  </a:ext>
                </a:extLst>
              </p:cNvPr>
              <p:cNvSpPr/>
              <p:nvPr/>
            </p:nvSpPr>
            <p:spPr>
              <a:xfrm>
                <a:off x="6129300" y="3741382"/>
                <a:ext cx="533400" cy="216217"/>
              </a:xfrm>
              <a:custGeom>
                <a:avLst/>
                <a:gdLst>
                  <a:gd name="connsiteX0" fmla="*/ 0 w 533400"/>
                  <a:gd name="connsiteY0" fmla="*/ 0 h 216217"/>
                  <a:gd name="connsiteX1" fmla="*/ 0 w 533400"/>
                  <a:gd name="connsiteY1" fmla="*/ 111443 h 216217"/>
                  <a:gd name="connsiteX2" fmla="*/ 266700 w 533400"/>
                  <a:gd name="connsiteY2" fmla="*/ 216218 h 216217"/>
                  <a:gd name="connsiteX3" fmla="*/ 533400 w 533400"/>
                  <a:gd name="connsiteY3" fmla="*/ 111443 h 216217"/>
                  <a:gd name="connsiteX4" fmla="*/ 533400 w 533400"/>
                  <a:gd name="connsiteY4" fmla="*/ 0 h 216217"/>
                  <a:gd name="connsiteX5" fmla="*/ 266700 w 533400"/>
                  <a:gd name="connsiteY5" fmla="*/ 94298 h 216217"/>
                  <a:gd name="connsiteX6" fmla="*/ 0 w 533400"/>
                  <a:gd name="connsiteY6" fmla="*/ 0 h 21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400" h="216217">
                    <a:moveTo>
                      <a:pt x="0" y="0"/>
                    </a:moveTo>
                    <a:lnTo>
                      <a:pt x="0" y="111443"/>
                    </a:lnTo>
                    <a:cubicBezTo>
                      <a:pt x="0" y="163830"/>
                      <a:pt x="119063" y="216218"/>
                      <a:pt x="266700" y="216218"/>
                    </a:cubicBezTo>
                    <a:cubicBezTo>
                      <a:pt x="414338" y="216218"/>
                      <a:pt x="533400" y="163830"/>
                      <a:pt x="533400" y="111443"/>
                    </a:cubicBezTo>
                    <a:lnTo>
                      <a:pt x="533400" y="0"/>
                    </a:lnTo>
                    <a:lnTo>
                      <a:pt x="266700" y="9429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F21ABAB1-2813-4B48-9ADA-1E565B3F2294}"/>
                  </a:ext>
                </a:extLst>
              </p:cNvPr>
              <p:cNvSpPr/>
              <p:nvPr/>
            </p:nvSpPr>
            <p:spPr>
              <a:xfrm>
                <a:off x="5980711" y="3500402"/>
                <a:ext cx="830579" cy="361950"/>
              </a:xfrm>
              <a:custGeom>
                <a:avLst/>
                <a:gdLst>
                  <a:gd name="connsiteX0" fmla="*/ 415290 w 830579"/>
                  <a:gd name="connsiteY0" fmla="*/ 294323 h 361950"/>
                  <a:gd name="connsiteX1" fmla="*/ 830580 w 830579"/>
                  <a:gd name="connsiteY1" fmla="*/ 148590 h 361950"/>
                  <a:gd name="connsiteX2" fmla="*/ 415290 w 830579"/>
                  <a:gd name="connsiteY2" fmla="*/ 0 h 361950"/>
                  <a:gd name="connsiteX3" fmla="*/ 0 w 830579"/>
                  <a:gd name="connsiteY3" fmla="*/ 148590 h 361950"/>
                  <a:gd name="connsiteX4" fmla="*/ 53340 w 830579"/>
                  <a:gd name="connsiteY4" fmla="*/ 167640 h 361950"/>
                  <a:gd name="connsiteX5" fmla="*/ 53340 w 830579"/>
                  <a:gd name="connsiteY5" fmla="*/ 342900 h 361950"/>
                  <a:gd name="connsiteX6" fmla="*/ 72390 w 830579"/>
                  <a:gd name="connsiteY6" fmla="*/ 361950 h 361950"/>
                  <a:gd name="connsiteX7" fmla="*/ 91440 w 830579"/>
                  <a:gd name="connsiteY7" fmla="*/ 342900 h 361950"/>
                  <a:gd name="connsiteX8" fmla="*/ 91440 w 830579"/>
                  <a:gd name="connsiteY8" fmla="*/ 180975 h 361950"/>
                  <a:gd name="connsiteX9" fmla="*/ 415290 w 830579"/>
                  <a:gd name="connsiteY9" fmla="*/ 294323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0579" h="361950">
                    <a:moveTo>
                      <a:pt x="415290" y="294323"/>
                    </a:moveTo>
                    <a:lnTo>
                      <a:pt x="830580" y="148590"/>
                    </a:lnTo>
                    <a:lnTo>
                      <a:pt x="415290" y="0"/>
                    </a:lnTo>
                    <a:lnTo>
                      <a:pt x="0" y="148590"/>
                    </a:lnTo>
                    <a:lnTo>
                      <a:pt x="53340" y="167640"/>
                    </a:lnTo>
                    <a:lnTo>
                      <a:pt x="53340" y="342900"/>
                    </a:lnTo>
                    <a:cubicBezTo>
                      <a:pt x="53340" y="353378"/>
                      <a:pt x="61912" y="361950"/>
                      <a:pt x="72390" y="361950"/>
                    </a:cubicBezTo>
                    <a:cubicBezTo>
                      <a:pt x="82868" y="361950"/>
                      <a:pt x="91440" y="353378"/>
                      <a:pt x="91440" y="342900"/>
                    </a:cubicBezTo>
                    <a:lnTo>
                      <a:pt x="91440" y="180975"/>
                    </a:lnTo>
                    <a:lnTo>
                      <a:pt x="415290" y="2943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02" name="Graphic 101" descr="Chat">
              <a:extLst>
                <a:ext uri="{FF2B5EF4-FFF2-40B4-BE49-F238E27FC236}">
                  <a16:creationId xmlns:a16="http://schemas.microsoft.com/office/drawing/2014/main" id="{1447E9A4-8186-46CD-ABBF-45910BE85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98941" y="2936615"/>
              <a:ext cx="457200" cy="457200"/>
            </a:xfrm>
            <a:prstGeom prst="rect">
              <a:avLst/>
            </a:prstGeom>
          </p:spPr>
        </p:pic>
        <p:pic>
          <p:nvPicPr>
            <p:cNvPr id="105" name="Graphic 104" descr="Connections">
              <a:extLst>
                <a:ext uri="{FF2B5EF4-FFF2-40B4-BE49-F238E27FC236}">
                  <a16:creationId xmlns:a16="http://schemas.microsoft.com/office/drawing/2014/main" id="{4044348B-C7CD-4930-9815-63949301A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41903" y="2842231"/>
              <a:ext cx="639531" cy="639531"/>
            </a:xfrm>
            <a:prstGeom prst="rect">
              <a:avLst/>
            </a:prstGeom>
          </p:spPr>
        </p:pic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F1607D5-588E-4164-BF04-970EFED8D4F5}"/>
                </a:ext>
              </a:extLst>
            </p:cNvPr>
            <p:cNvGrpSpPr/>
            <p:nvPr/>
          </p:nvGrpSpPr>
          <p:grpSpPr>
            <a:xfrm>
              <a:off x="8256180" y="1366568"/>
              <a:ext cx="2515327" cy="2385820"/>
              <a:chOff x="7931397" y="1630541"/>
              <a:chExt cx="2630314" cy="2535094"/>
            </a:xfrm>
          </p:grpSpPr>
          <p:pic>
            <p:nvPicPr>
              <p:cNvPr id="109" name="Graphic 108" descr="Brain in head with solid fill">
                <a:extLst>
                  <a:ext uri="{FF2B5EF4-FFF2-40B4-BE49-F238E27FC236}">
                    <a16:creationId xmlns:a16="http://schemas.microsoft.com/office/drawing/2014/main" id="{C55177EF-6E0D-4C3B-B72F-D5062D4255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flipH="1">
                <a:off x="8335513" y="1630541"/>
                <a:ext cx="1636809" cy="1636809"/>
              </a:xfrm>
              <a:prstGeom prst="rect">
                <a:avLst/>
              </a:prstGeom>
            </p:spPr>
          </p:pic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B8F07BD-09A3-40EC-917C-D4A85D8573A8}"/>
                  </a:ext>
                </a:extLst>
              </p:cNvPr>
              <p:cNvGrpSpPr/>
              <p:nvPr/>
            </p:nvGrpSpPr>
            <p:grpSpPr>
              <a:xfrm>
                <a:off x="7931397" y="2396448"/>
                <a:ext cx="2630314" cy="1769187"/>
                <a:chOff x="8279347" y="2222565"/>
                <a:chExt cx="2644951" cy="1603791"/>
              </a:xfrm>
            </p:grpSpPr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8416B52B-7153-448C-A669-1F2D02820C98}"/>
                    </a:ext>
                  </a:extLst>
                </p:cNvPr>
                <p:cNvSpPr txBox="1"/>
                <p:nvPr/>
              </p:nvSpPr>
              <p:spPr>
                <a:xfrm>
                  <a:off x="8567644" y="3006595"/>
                  <a:ext cx="2356654" cy="754396"/>
                </a:xfrm>
                <a:prstGeom prst="roundRect">
                  <a:avLst/>
                </a:prstGeom>
                <a:solidFill>
                  <a:srgbClr val="960200">
                    <a:alpha val="85098"/>
                  </a:srgbClr>
                </a:solidFill>
                <a:ln>
                  <a:solidFill>
                    <a:srgbClr val="4B3B4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</a:rPr>
                    <a:t>Cognitive and Neural Flexibility</a:t>
                  </a:r>
                  <a:endParaRPr lang="en-GB" sz="2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0" name="Arrow: Up 109">
                  <a:extLst>
                    <a:ext uri="{FF2B5EF4-FFF2-40B4-BE49-F238E27FC236}">
                      <a16:creationId xmlns:a16="http://schemas.microsoft.com/office/drawing/2014/main" id="{98022342-E6B5-4140-8215-6944633E4E66}"/>
                    </a:ext>
                  </a:extLst>
                </p:cNvPr>
                <p:cNvSpPr/>
                <p:nvPr/>
              </p:nvSpPr>
              <p:spPr>
                <a:xfrm>
                  <a:off x="8279347" y="2222565"/>
                  <a:ext cx="576594" cy="1603791"/>
                </a:xfrm>
                <a:prstGeom prst="upArrow">
                  <a:avLst/>
                </a:prstGeom>
                <a:solidFill>
                  <a:srgbClr val="4B3B40"/>
                </a:solidFill>
                <a:ln>
                  <a:solidFill>
                    <a:srgbClr val="4B3B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US" dirty="0"/>
                    <a:t>Increased</a:t>
                  </a:r>
                  <a:endParaRPr lang="en-GB" dirty="0"/>
                </a:p>
              </p:txBody>
            </p:sp>
          </p:grpSp>
        </p:grpSp>
        <p:sp>
          <p:nvSpPr>
            <p:cNvPr id="116" name="Arrow: Right 115">
              <a:extLst>
                <a:ext uri="{FF2B5EF4-FFF2-40B4-BE49-F238E27FC236}">
                  <a16:creationId xmlns:a16="http://schemas.microsoft.com/office/drawing/2014/main" id="{679EC468-0A20-4A90-BBB6-83F80F8FACFC}"/>
                </a:ext>
              </a:extLst>
            </p:cNvPr>
            <p:cNvSpPr/>
            <p:nvPr/>
          </p:nvSpPr>
          <p:spPr>
            <a:xfrm>
              <a:off x="5185099" y="3671486"/>
              <a:ext cx="2585728" cy="432809"/>
            </a:xfrm>
            <a:prstGeom prst="rightArrow">
              <a:avLst/>
            </a:prstGeom>
            <a:solidFill>
              <a:srgbClr val="9602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046582D2-5E67-4346-884C-CFBFD49DD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50441" t="9359" b="-1"/>
            <a:stretch/>
          </p:blipFill>
          <p:spPr>
            <a:xfrm>
              <a:off x="8174952" y="3924217"/>
              <a:ext cx="3203780" cy="2443015"/>
            </a:xfrm>
            <a:prstGeom prst="rect">
              <a:avLst/>
            </a:prstGeom>
          </p:spPr>
        </p:pic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E8FBCAD-A2CF-4749-8908-1715664CFF95}"/>
                </a:ext>
              </a:extLst>
            </p:cNvPr>
            <p:cNvSpPr txBox="1"/>
            <p:nvPr/>
          </p:nvSpPr>
          <p:spPr>
            <a:xfrm>
              <a:off x="259544" y="6367232"/>
              <a:ext cx="75692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1. Stern et al. (2020). Whitepaper: Defining and investigating cognitive reserve, brain reserve, and brain maintenance.</a:t>
              </a:r>
              <a:endParaRPr lang="en-GB" sz="1200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3C20F06-705C-4F5E-9EFB-C9DB34DA08D2}"/>
                </a:ext>
              </a:extLst>
            </p:cNvPr>
            <p:cNvSpPr txBox="1"/>
            <p:nvPr/>
          </p:nvSpPr>
          <p:spPr>
            <a:xfrm>
              <a:off x="3100100" y="3613889"/>
              <a:ext cx="316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FFFF"/>
                  </a:solidFill>
                </a:rPr>
                <a:t>1</a:t>
              </a:r>
              <a:endParaRPr lang="en-GB"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AE624B5-8BFB-44D5-83D6-13CC425838EE}"/>
                </a:ext>
              </a:extLst>
            </p:cNvPr>
            <p:cNvSpPr txBox="1"/>
            <p:nvPr/>
          </p:nvSpPr>
          <p:spPr>
            <a:xfrm>
              <a:off x="8471393" y="5638710"/>
              <a:ext cx="19841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Source: </a:t>
              </a:r>
              <a:r>
                <a:rPr lang="en-US" sz="1100" dirty="0" err="1"/>
                <a:t>Varangis</a:t>
              </a:r>
              <a:r>
                <a:rPr lang="en-US" sz="1100" dirty="0"/>
                <a:t> &amp; Stern (2020). Cognitive Reserve.</a:t>
              </a:r>
              <a:endParaRPr lang="en-GB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950"/>
    </mc:Choice>
    <mc:Fallback xmlns="">
      <p:transition spd="slow" advTm="12795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22E4C-F39E-4DED-B0F1-291F59F6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Investigating Word-Finding Difficulties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A36DE-6688-44FA-B04C-F9A1425CB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Picture Naming</a:t>
            </a:r>
          </a:p>
          <a:p>
            <a:pPr lvl="1"/>
            <a:r>
              <a:rPr lang="en-US" dirty="0"/>
              <a:t>More difficulties with age</a:t>
            </a:r>
          </a:p>
          <a:p>
            <a:pPr lvl="1"/>
            <a:r>
              <a:rPr lang="en-US" dirty="0"/>
              <a:t>Decline from  ~50 years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Verbal Fluency</a:t>
            </a:r>
          </a:p>
          <a:p>
            <a:pPr lvl="1"/>
            <a:r>
              <a:rPr lang="en-GB" dirty="0"/>
              <a:t>Semantic, Action, Letter</a:t>
            </a:r>
          </a:p>
          <a:p>
            <a:pPr lvl="1"/>
            <a:r>
              <a:rPr lang="en-GB" dirty="0"/>
              <a:t>Decline from ~40 years</a:t>
            </a:r>
            <a:r>
              <a:rPr lang="en-GB" baseline="30000" dirty="0"/>
              <a:t>2</a:t>
            </a:r>
          </a:p>
          <a:p>
            <a:pPr marL="0" indent="0">
              <a:buNone/>
            </a:pPr>
            <a:endParaRPr lang="en-GB" sz="500" dirty="0"/>
          </a:p>
          <a:p>
            <a:r>
              <a:rPr lang="en-GB" dirty="0"/>
              <a:t>Word Frequency</a:t>
            </a:r>
            <a:r>
              <a:rPr lang="en-GB" baseline="30000" dirty="0"/>
              <a:t>3</a:t>
            </a:r>
          </a:p>
        </p:txBody>
      </p:sp>
      <p:pic>
        <p:nvPicPr>
          <p:cNvPr id="4" name="Picture 4" descr="Afbeeldingsresultaat voor boston naming test">
            <a:extLst>
              <a:ext uri="{FF2B5EF4-FFF2-40B4-BE49-F238E27FC236}">
                <a16:creationId xmlns:a16="http://schemas.microsoft.com/office/drawing/2014/main" id="{ACCAFB29-AA6F-45A0-B0E7-9AA5B242D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199" y="2193472"/>
            <a:ext cx="2118493" cy="118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D9E226C2-4A30-4E3F-8912-3657B81DAA22}"/>
              </a:ext>
            </a:extLst>
          </p:cNvPr>
          <p:cNvSpPr/>
          <p:nvPr/>
        </p:nvSpPr>
        <p:spPr>
          <a:xfrm>
            <a:off x="8349659" y="1611946"/>
            <a:ext cx="1546450" cy="761171"/>
          </a:xfrm>
          <a:prstGeom prst="wedgeEllipseCallout">
            <a:avLst>
              <a:gd name="adj1" fmla="val 64000"/>
              <a:gd name="adj2" fmla="val 3906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/>
              <a:t>Bed</a:t>
            </a:r>
          </a:p>
        </p:txBody>
      </p:sp>
      <p:pic>
        <p:nvPicPr>
          <p:cNvPr id="7" name="Graphic 6" descr="Female Profile">
            <a:extLst>
              <a:ext uri="{FF2B5EF4-FFF2-40B4-BE49-F238E27FC236}">
                <a16:creationId xmlns:a16="http://schemas.microsoft.com/office/drawing/2014/main" id="{742E8420-C879-4231-BDFE-46FEE424D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60889" y="1992531"/>
            <a:ext cx="814526" cy="814526"/>
          </a:xfrm>
          <a:prstGeom prst="rect">
            <a:avLst/>
          </a:prstGeom>
        </p:spPr>
      </p:pic>
      <p:sp>
        <p:nvSpPr>
          <p:cNvPr id="8" name="Rounded Rectangular Callout 3">
            <a:extLst>
              <a:ext uri="{FF2B5EF4-FFF2-40B4-BE49-F238E27FC236}">
                <a16:creationId xmlns:a16="http://schemas.microsoft.com/office/drawing/2014/main" id="{596B7F79-4A6B-480F-88B7-875BF74837E9}"/>
              </a:ext>
            </a:extLst>
          </p:cNvPr>
          <p:cNvSpPr/>
          <p:nvPr/>
        </p:nvSpPr>
        <p:spPr>
          <a:xfrm>
            <a:off x="8645818" y="4256732"/>
            <a:ext cx="1909732" cy="761172"/>
          </a:xfrm>
          <a:prstGeom prst="wedgeRoundRectCallout">
            <a:avLst>
              <a:gd name="adj1" fmla="val -64755"/>
              <a:gd name="adj2" fmla="val 45312"/>
              <a:gd name="adj3" fmla="val 16667"/>
            </a:avLst>
          </a:prstGeom>
          <a:solidFill>
            <a:srgbClr val="FFFFFF"/>
          </a:solidFill>
          <a:ln>
            <a:solidFill>
              <a:srgbClr val="4B3B4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4B3B40"/>
                </a:solidFill>
              </a:rPr>
              <a:t>Name as many animals in 1 minute</a:t>
            </a:r>
          </a:p>
        </p:txBody>
      </p:sp>
      <p:sp>
        <p:nvSpPr>
          <p:cNvPr id="9" name="Oval Callout 4">
            <a:extLst>
              <a:ext uri="{FF2B5EF4-FFF2-40B4-BE49-F238E27FC236}">
                <a16:creationId xmlns:a16="http://schemas.microsoft.com/office/drawing/2014/main" id="{B0FB4120-614A-4CA1-B523-BB3FFDFCB9DB}"/>
              </a:ext>
            </a:extLst>
          </p:cNvPr>
          <p:cNvSpPr/>
          <p:nvPr/>
        </p:nvSpPr>
        <p:spPr>
          <a:xfrm>
            <a:off x="8986605" y="5099539"/>
            <a:ext cx="2007388" cy="1088983"/>
          </a:xfrm>
          <a:prstGeom prst="wedgeEllipseCallout">
            <a:avLst>
              <a:gd name="adj1" fmla="val 57048"/>
              <a:gd name="adj2" fmla="val 42668"/>
            </a:avLst>
          </a:prstGeom>
          <a:solidFill>
            <a:srgbClr val="FFFFFF"/>
          </a:solidFill>
          <a:ln>
            <a:solidFill>
              <a:srgbClr val="4B3B4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4B3B40"/>
                </a:solidFill>
              </a:rPr>
              <a:t>Cat, dog, bear, wolf, fox, horse, …</a:t>
            </a:r>
          </a:p>
        </p:txBody>
      </p:sp>
      <p:pic>
        <p:nvPicPr>
          <p:cNvPr id="11" name="Graphic 10" descr="Male profile">
            <a:extLst>
              <a:ext uri="{FF2B5EF4-FFF2-40B4-BE49-F238E27FC236}">
                <a16:creationId xmlns:a16="http://schemas.microsoft.com/office/drawing/2014/main" id="{68582F64-5EF2-490F-A4A4-0C0777D9F9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93993" y="5812957"/>
            <a:ext cx="914400" cy="914400"/>
          </a:xfrm>
          <a:prstGeom prst="rect">
            <a:avLst/>
          </a:prstGeom>
        </p:spPr>
      </p:pic>
      <p:pic>
        <p:nvPicPr>
          <p:cNvPr id="13" name="Graphic 12" descr="Scientist">
            <a:extLst>
              <a:ext uri="{FF2B5EF4-FFF2-40B4-BE49-F238E27FC236}">
                <a16:creationId xmlns:a16="http://schemas.microsoft.com/office/drawing/2014/main" id="{850181F0-C536-45A0-AA32-9A37748B90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2540" y="4681772"/>
            <a:ext cx="835534" cy="8355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5B4DB30-E609-414C-8C17-DA5F41BB726C}"/>
              </a:ext>
            </a:extLst>
          </p:cNvPr>
          <p:cNvSpPr txBox="1"/>
          <p:nvPr/>
        </p:nvSpPr>
        <p:spPr>
          <a:xfrm>
            <a:off x="277268" y="6027003"/>
            <a:ext cx="9187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/>
              <a:t>Verhaegen &amp; Poncelet (2013). Changes in Naming and Semantic Abilities With Aging From 50 to 90 years.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Kavé &amp; Knafo-Noam (2015). Lifespan development of phonemic and semantic fluency: Universal increase, differential decrease.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Gordon et al. (2018). Why do older adults have difficulty with semantic fluency?</a:t>
            </a:r>
          </a:p>
        </p:txBody>
      </p:sp>
    </p:spTree>
    <p:extLst>
      <p:ext uri="{BB962C8B-B14F-4D97-AF65-F5344CB8AC3E}">
        <p14:creationId xmlns:p14="http://schemas.microsoft.com/office/powerpoint/2010/main" val="140742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1"/>
    </mc:Choice>
    <mc:Fallback xmlns="">
      <p:transition spd="slow" advTm="101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EF8E9-15F5-4933-B59B-FC47ABDB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current study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2E10D-1370-4CBA-BD9A-32B8A5E93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254" y="3354265"/>
            <a:ext cx="8190186" cy="292041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How does Cognitive Reserve relate to word-finding difficulties?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How has the level of Cognitive Reserve changed due to COVID-19?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rgbClr val="960200"/>
                </a:solidFill>
              </a:rPr>
              <a:t>Hypothesis</a:t>
            </a:r>
            <a:r>
              <a:rPr lang="en-GB" dirty="0"/>
              <a:t>: Increase in word-finding difficulties with age, which is modulated by Cognitive Reserve.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B95E0F-95A0-4378-98E9-3DEA35A3282A}"/>
              </a:ext>
            </a:extLst>
          </p:cNvPr>
          <p:cNvGrpSpPr/>
          <p:nvPr/>
        </p:nvGrpSpPr>
        <p:grpSpPr>
          <a:xfrm>
            <a:off x="9366843" y="1682807"/>
            <a:ext cx="2248557" cy="2793841"/>
            <a:chOff x="9743090" y="1682807"/>
            <a:chExt cx="1870184" cy="22290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28E9548-B715-4D35-A8AC-44E6C2444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9743090" y="1682807"/>
              <a:ext cx="1859674" cy="185967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DB9667-5F8E-4684-98A0-874299ADAFC7}"/>
                </a:ext>
              </a:extLst>
            </p:cNvPr>
            <p:cNvSpPr txBox="1"/>
            <p:nvPr/>
          </p:nvSpPr>
          <p:spPr>
            <a:xfrm>
              <a:off x="9743090" y="3542481"/>
              <a:ext cx="1870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>
                  <a:hlinkClick r:id="rId4" tooltip="https://clamorworld.com/how-to-boost-your-childs-memory/"/>
                </a:rPr>
                <a:t>This Photo</a:t>
              </a:r>
              <a:r>
                <a:rPr lang="en-GB" sz="900" dirty="0"/>
                <a:t> by Unknown Author is licensed under </a:t>
              </a:r>
              <a:r>
                <a:rPr lang="en-GB" sz="900" dirty="0">
                  <a:hlinkClick r:id="rId5" tooltip="https://creativecommons.org/licenses/by/3.0/"/>
                </a:rPr>
                <a:t>CC BY</a:t>
              </a:r>
              <a:endParaRPr lang="en-GB" sz="900" dirty="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B375A74-3D39-47BE-A1A3-89AE6B091F10}"/>
              </a:ext>
            </a:extLst>
          </p:cNvPr>
          <p:cNvSpPr/>
          <p:nvPr/>
        </p:nvSpPr>
        <p:spPr>
          <a:xfrm>
            <a:off x="725214" y="2144110"/>
            <a:ext cx="2007476" cy="704193"/>
          </a:xfrm>
          <a:prstGeom prst="roundRect">
            <a:avLst/>
          </a:prstGeom>
          <a:solidFill>
            <a:srgbClr val="960200"/>
          </a:solidFill>
          <a:ln>
            <a:solidFill>
              <a:srgbClr val="4B3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COVID-19</a:t>
            </a:r>
            <a:endParaRPr lang="en-GB" sz="2400" b="1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F554372-00BA-4832-B978-EB5D3581CE31}"/>
              </a:ext>
            </a:extLst>
          </p:cNvPr>
          <p:cNvSpPr/>
          <p:nvPr/>
        </p:nvSpPr>
        <p:spPr>
          <a:xfrm>
            <a:off x="2732690" y="2354317"/>
            <a:ext cx="924911" cy="273269"/>
          </a:xfrm>
          <a:prstGeom prst="rightArrow">
            <a:avLst/>
          </a:prstGeom>
          <a:solidFill>
            <a:srgbClr val="4B3B40"/>
          </a:solidFill>
          <a:ln>
            <a:solidFill>
              <a:srgbClr val="4B3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 descr="House">
            <a:extLst>
              <a:ext uri="{FF2B5EF4-FFF2-40B4-BE49-F238E27FC236}">
                <a16:creationId xmlns:a16="http://schemas.microsoft.com/office/drawing/2014/main" id="{322EF0F7-D40B-4B18-905C-616FEFC64F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90069" y="2125116"/>
            <a:ext cx="682020" cy="682020"/>
          </a:xfrm>
          <a:prstGeom prst="rect">
            <a:avLst/>
          </a:prstGeom>
        </p:spPr>
      </p:pic>
      <p:pic>
        <p:nvPicPr>
          <p:cNvPr id="15" name="Graphic 14" descr="Connections">
            <a:extLst>
              <a:ext uri="{FF2B5EF4-FFF2-40B4-BE49-F238E27FC236}">
                <a16:creationId xmlns:a16="http://schemas.microsoft.com/office/drawing/2014/main" id="{B0BA3332-068B-4FBF-B86C-C2662DF749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98137" y="2125116"/>
            <a:ext cx="682020" cy="68202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5DCB95-734C-4997-9401-D45C41DC8200}"/>
              </a:ext>
            </a:extLst>
          </p:cNvPr>
          <p:cNvCxnSpPr>
            <a:cxnSpLocks/>
          </p:cNvCxnSpPr>
          <p:nvPr/>
        </p:nvCxnSpPr>
        <p:spPr>
          <a:xfrm>
            <a:off x="4634347" y="2217683"/>
            <a:ext cx="609600" cy="504877"/>
          </a:xfrm>
          <a:prstGeom prst="line">
            <a:avLst/>
          </a:prstGeom>
          <a:ln w="57150">
            <a:solidFill>
              <a:srgbClr val="9602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1C6A6AC-3B07-45A1-8FDA-B31FF2EFE162}"/>
              </a:ext>
            </a:extLst>
          </p:cNvPr>
          <p:cNvCxnSpPr>
            <a:cxnSpLocks/>
          </p:cNvCxnSpPr>
          <p:nvPr/>
        </p:nvCxnSpPr>
        <p:spPr>
          <a:xfrm flipH="1">
            <a:off x="4634347" y="2144110"/>
            <a:ext cx="609600" cy="589453"/>
          </a:xfrm>
          <a:prstGeom prst="line">
            <a:avLst/>
          </a:prstGeom>
          <a:ln w="57150">
            <a:solidFill>
              <a:srgbClr val="9602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0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45"/>
    </mc:Choice>
    <mc:Fallback xmlns="">
      <p:transition spd="slow" advTm="5944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54866-7FA3-4823-AB2F-D631649E7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8ED35-8808-427C-99BE-D3BF18743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Participants:</a:t>
            </a:r>
          </a:p>
          <a:p>
            <a:pPr lvl="1"/>
            <a:r>
              <a:rPr lang="en-GB" dirty="0"/>
              <a:t>18-30 years (N=30)</a:t>
            </a:r>
          </a:p>
          <a:p>
            <a:pPr lvl="1"/>
            <a:r>
              <a:rPr lang="en-GB" dirty="0"/>
              <a:t>40-55 years (N=30)</a:t>
            </a:r>
          </a:p>
          <a:p>
            <a:pPr lvl="1"/>
            <a:r>
              <a:rPr lang="en-GB" dirty="0"/>
              <a:t>65-80 years (N=30)</a:t>
            </a:r>
          </a:p>
          <a:p>
            <a:pPr lvl="1"/>
            <a:r>
              <a:rPr lang="en-GB" dirty="0"/>
              <a:t>Right-handed, monolingual speakers of British English</a:t>
            </a:r>
          </a:p>
          <a:p>
            <a:pPr lvl="1"/>
            <a:r>
              <a:rPr lang="en-GB" dirty="0"/>
              <a:t>Based on power calculations</a:t>
            </a:r>
          </a:p>
          <a:p>
            <a:r>
              <a:rPr lang="en-GB" dirty="0"/>
              <a:t>Preregistered on aspredicted.org </a:t>
            </a:r>
            <a:r>
              <a:rPr lang="en-GB" sz="1600" dirty="0"/>
              <a:t>(</a:t>
            </a:r>
            <a:r>
              <a:rPr lang="en-GB" sz="1600" dirty="0">
                <a:hlinkClick r:id="rId3"/>
              </a:rPr>
              <a:t>https://aspredicted.org/b6we4.pdf</a:t>
            </a:r>
            <a:r>
              <a:rPr lang="en-GB" sz="1600" dirty="0"/>
              <a:t>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49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46"/>
    </mc:Choice>
    <mc:Fallback xmlns="">
      <p:transition spd="slow" advTm="4674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7FB6-2766-4BFA-A567-1DA3EDDE8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81B62-613D-430B-A160-C5699C3B6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2884"/>
            <a:ext cx="10515600" cy="675611"/>
          </a:xfrm>
        </p:spPr>
        <p:txBody>
          <a:bodyPr/>
          <a:lstStyle/>
          <a:p>
            <a:r>
              <a:rPr lang="en-US" dirty="0"/>
              <a:t>Online – Qualtrics (</a:t>
            </a:r>
            <a:r>
              <a:rPr lang="en-US" dirty="0">
                <a:hlinkClick r:id="rId3"/>
              </a:rPr>
              <a:t>www.qualtrics.com</a:t>
            </a:r>
            <a:r>
              <a:rPr lang="en-US" dirty="0"/>
              <a:t>) and Gorilla (</a:t>
            </a:r>
            <a:r>
              <a:rPr lang="en-US" dirty="0">
                <a:hlinkClick r:id="rId4"/>
              </a:rPr>
              <a:t>www.gorilla.sc</a:t>
            </a:r>
            <a:r>
              <a:rPr lang="en-US" dirty="0"/>
              <a:t>)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37837C-21E1-47F3-9F87-2CF4EB26CF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13285"/>
              </p:ext>
            </p:extLst>
          </p:nvPr>
        </p:nvGraphicFramePr>
        <p:xfrm>
          <a:off x="-493986" y="2588495"/>
          <a:ext cx="7020909" cy="3920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D71618-A6CD-42EE-9D60-767593C139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9907459"/>
              </p:ext>
            </p:extLst>
          </p:nvPr>
        </p:nvGraphicFramePr>
        <p:xfrm>
          <a:off x="4503683" y="2588495"/>
          <a:ext cx="7020909" cy="3920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07229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406"/>
    </mc:Choice>
    <mc:Fallback xmlns="">
      <p:transition spd="slow" advTm="13340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841B17-0972-4C75-8B37-3D2E86980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41" y="2171702"/>
            <a:ext cx="4965441" cy="40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Participants</a:t>
            </a:r>
          </a:p>
          <a:p>
            <a:pPr marL="0" indent="0">
              <a:buNone/>
            </a:pPr>
            <a:r>
              <a:rPr lang="en-US" sz="2000" u="sng" dirty="0"/>
              <a:t>Young adults: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N= 30</a:t>
            </a:r>
          </a:p>
          <a:p>
            <a:pPr marL="0" indent="0">
              <a:buNone/>
            </a:pPr>
            <a:r>
              <a:rPr lang="en-US" sz="2000" dirty="0"/>
              <a:t>Education = 14.9 years</a:t>
            </a:r>
          </a:p>
          <a:p>
            <a:pPr marL="0" indent="0">
              <a:buNone/>
            </a:pPr>
            <a:r>
              <a:rPr lang="en-US" sz="2000" u="sng" dirty="0"/>
              <a:t>Middle-aged adults:</a:t>
            </a:r>
          </a:p>
          <a:p>
            <a:pPr marL="0" indent="0">
              <a:buNone/>
            </a:pPr>
            <a:r>
              <a:rPr lang="en-US" sz="2000" dirty="0"/>
              <a:t>N= 31</a:t>
            </a:r>
          </a:p>
          <a:p>
            <a:pPr marL="0" indent="0">
              <a:buNone/>
            </a:pPr>
            <a:r>
              <a:rPr lang="en-US" sz="2000" dirty="0"/>
              <a:t>Education = 16.2 years</a:t>
            </a:r>
          </a:p>
          <a:p>
            <a:pPr marL="0" indent="0">
              <a:buNone/>
            </a:pPr>
            <a:r>
              <a:rPr lang="en-US" sz="2000" u="sng" dirty="0"/>
              <a:t>Older adults:</a:t>
            </a:r>
          </a:p>
          <a:p>
            <a:pPr marL="0" indent="0">
              <a:buNone/>
            </a:pPr>
            <a:r>
              <a:rPr lang="en-US" sz="2000" dirty="0"/>
              <a:t>N=28</a:t>
            </a:r>
          </a:p>
          <a:p>
            <a:pPr marL="0" indent="0">
              <a:buNone/>
            </a:pPr>
            <a:r>
              <a:rPr lang="en-US" sz="2000" dirty="0"/>
              <a:t>Education = 18 years</a:t>
            </a:r>
            <a:endParaRPr lang="en-GB" sz="2000" dirty="0"/>
          </a:p>
        </p:txBody>
      </p:sp>
      <p:pic>
        <p:nvPicPr>
          <p:cNvPr id="8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9EB118B1-0D3D-4EC3-8057-33ABC4C99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287" y="2277552"/>
            <a:ext cx="7920245" cy="400526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B1D127-43B0-459B-964E-53EFEED1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 anchor="ctr">
            <a:normAutofit/>
          </a:bodyPr>
          <a:lstStyle/>
          <a:p>
            <a:r>
              <a:rPr lang="en-US" dirty="0"/>
              <a:t>Descriptives – Cognitive Reserve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534"/>
    </mc:Choice>
    <mc:Fallback xmlns="">
      <p:transition spd="slow" advTm="7253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2EAA-0018-4F65-A576-CAB188F9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Descriptives – Cognitive Reserve</a:t>
            </a:r>
            <a:endParaRPr lang="en-GB" dirty="0"/>
          </a:p>
        </p:txBody>
      </p:sp>
      <p:pic>
        <p:nvPicPr>
          <p:cNvPr id="8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3CFBD709-1C87-468E-B99E-251950BA5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965" y="1690690"/>
            <a:ext cx="9515296" cy="48118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66A2283-6BD5-4E0E-9D16-0D7937A4345D}"/>
              </a:ext>
            </a:extLst>
          </p:cNvPr>
          <p:cNvSpPr/>
          <p:nvPr/>
        </p:nvSpPr>
        <p:spPr>
          <a:xfrm>
            <a:off x="620110" y="1690690"/>
            <a:ext cx="833855" cy="35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70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12"/>
    </mc:Choice>
    <mc:Fallback xmlns="">
      <p:transition spd="slow" advTm="6591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D5436-B69F-4098-BEF5-6149B447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Descriptives – Cognitive Reserve</a:t>
            </a:r>
            <a:endParaRPr lang="en-GB" dirty="0"/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CFA8DF6F-A53D-48D8-83B9-C95524439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546" y="1955913"/>
            <a:ext cx="9192908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31"/>
    </mc:Choice>
    <mc:Fallback xmlns="">
      <p:transition spd="slow" advTm="3213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1940CA1-D6D8-42FC-8568-368BEBF9B71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/>
        </p:blipFill>
        <p:spPr>
          <a:xfrm>
            <a:off x="4214500" y="1841768"/>
            <a:ext cx="7548714" cy="4651228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D2591C-F06D-40E1-903E-B8BD54535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 anchor="ctr">
            <a:normAutofit/>
          </a:bodyPr>
          <a:lstStyle/>
          <a:p>
            <a:r>
              <a:rPr lang="en-US" dirty="0"/>
              <a:t>Descriptives – Picture Naming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C26D90E-2DA6-48DA-9CD1-ADE3DBFD0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2171700"/>
            <a:ext cx="3163914" cy="4017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Reaction Times in ms:</a:t>
            </a:r>
          </a:p>
          <a:p>
            <a:pPr marL="0" indent="0">
              <a:buNone/>
            </a:pPr>
            <a:r>
              <a:rPr lang="en-US" sz="2200" u="sng" dirty="0"/>
              <a:t>Objects:</a:t>
            </a:r>
          </a:p>
          <a:p>
            <a:pPr>
              <a:buFontTx/>
              <a:buChar char="-"/>
            </a:pPr>
            <a:r>
              <a:rPr lang="en-US" sz="2200" dirty="0"/>
              <a:t>Young: 1027.9 (369.5)</a:t>
            </a:r>
          </a:p>
          <a:p>
            <a:pPr>
              <a:buFontTx/>
              <a:buChar char="-"/>
            </a:pPr>
            <a:r>
              <a:rPr lang="en-US" sz="2200" dirty="0"/>
              <a:t>Middle: 1026.3 (362.9)</a:t>
            </a:r>
          </a:p>
          <a:p>
            <a:pPr>
              <a:buFontTx/>
              <a:buChar char="-"/>
            </a:pPr>
            <a:r>
              <a:rPr lang="en-US" sz="2200" dirty="0"/>
              <a:t>Older: 1085.6 (369.8)</a:t>
            </a:r>
          </a:p>
          <a:p>
            <a:pPr marL="0" indent="0">
              <a:buNone/>
            </a:pPr>
            <a:r>
              <a:rPr lang="en-US" sz="2200" u="sng" dirty="0"/>
              <a:t>Actions</a:t>
            </a:r>
            <a:r>
              <a:rPr lang="en-US" sz="2200" b="1" dirty="0"/>
              <a:t>:</a:t>
            </a:r>
          </a:p>
          <a:p>
            <a:pPr>
              <a:buFontTx/>
              <a:buChar char="-"/>
            </a:pPr>
            <a:r>
              <a:rPr lang="en-US" sz="2200" dirty="0"/>
              <a:t>Young: 1031.9 (375.3)</a:t>
            </a:r>
          </a:p>
          <a:p>
            <a:pPr>
              <a:buFontTx/>
              <a:buChar char="-"/>
            </a:pPr>
            <a:r>
              <a:rPr lang="en-US" sz="2200" dirty="0"/>
              <a:t>Middle: 1020.4 (357.9)</a:t>
            </a:r>
          </a:p>
          <a:p>
            <a:pPr>
              <a:buFontTx/>
              <a:buChar char="-"/>
            </a:pPr>
            <a:r>
              <a:rPr lang="en-US" sz="2200" dirty="0"/>
              <a:t>Older: 1082.8 (372.9)</a:t>
            </a:r>
          </a:p>
          <a:p>
            <a:pPr marL="0" indent="0">
              <a:buNone/>
            </a:pP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279874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75"/>
    </mc:Choice>
    <mc:Fallback xmlns="">
      <p:transition spd="slow" advTm="3977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EF808-E2BC-443A-858B-3B0ED8E94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41" y="2171702"/>
            <a:ext cx="4965441" cy="40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Accuracy scores in %:</a:t>
            </a:r>
          </a:p>
          <a:p>
            <a:pPr marL="0" indent="0">
              <a:buNone/>
            </a:pPr>
            <a:r>
              <a:rPr lang="en-US" sz="2200" u="sng" dirty="0"/>
              <a:t>Objects:</a:t>
            </a:r>
          </a:p>
          <a:p>
            <a:pPr>
              <a:buFontTx/>
              <a:buChar char="-"/>
            </a:pPr>
            <a:r>
              <a:rPr lang="en-US" sz="2200" dirty="0"/>
              <a:t>Young: 96.4 (18.8)</a:t>
            </a:r>
          </a:p>
          <a:p>
            <a:pPr>
              <a:buFontTx/>
              <a:buChar char="-"/>
            </a:pPr>
            <a:r>
              <a:rPr lang="en-US" sz="2200" dirty="0"/>
              <a:t>Middle: 95.2 (21.4)</a:t>
            </a:r>
          </a:p>
          <a:p>
            <a:pPr>
              <a:buFontTx/>
              <a:buChar char="-"/>
            </a:pPr>
            <a:r>
              <a:rPr lang="en-US" sz="2200" dirty="0"/>
              <a:t>Older: 92.1 (26.9)</a:t>
            </a:r>
          </a:p>
          <a:p>
            <a:pPr marL="0" indent="0">
              <a:buNone/>
            </a:pPr>
            <a:r>
              <a:rPr lang="en-US" sz="2200" u="sng" dirty="0"/>
              <a:t>Actions</a:t>
            </a:r>
            <a:r>
              <a:rPr lang="en-US" sz="2200" b="1" dirty="0"/>
              <a:t>:</a:t>
            </a:r>
          </a:p>
          <a:p>
            <a:pPr>
              <a:buFontTx/>
              <a:buChar char="-"/>
            </a:pPr>
            <a:r>
              <a:rPr lang="en-US" sz="2200" dirty="0"/>
              <a:t>Young: 96.3 (21.3)</a:t>
            </a:r>
          </a:p>
          <a:p>
            <a:pPr>
              <a:buFontTx/>
              <a:buChar char="-"/>
            </a:pPr>
            <a:r>
              <a:rPr lang="en-US" sz="2200" dirty="0"/>
              <a:t>Middle: 95.2 (21.3)</a:t>
            </a:r>
          </a:p>
          <a:p>
            <a:pPr>
              <a:buFontTx/>
              <a:buChar char="-"/>
            </a:pPr>
            <a:r>
              <a:rPr lang="en-US" sz="2200" dirty="0"/>
              <a:t>Older: 91.9 (27.3)</a:t>
            </a:r>
          </a:p>
          <a:p>
            <a:pPr marL="0" indent="0">
              <a:buNone/>
            </a:pPr>
            <a:endParaRPr lang="en-GB" sz="22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2591C-F06D-40E1-903E-B8BD54535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 anchor="ctr">
            <a:normAutofit/>
          </a:bodyPr>
          <a:lstStyle/>
          <a:p>
            <a:r>
              <a:rPr lang="en-US" dirty="0"/>
              <a:t>Descriptives – Picture Naming</a:t>
            </a:r>
            <a:endParaRPr lang="en-GB" dirty="0"/>
          </a:p>
        </p:txBody>
      </p:sp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D3A313B6-EA36-4C7A-9DE4-304A93685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869" y="1849909"/>
            <a:ext cx="7651700" cy="471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0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5"/>
    </mc:Choice>
    <mc:Fallback xmlns="">
      <p:transition spd="slow" advTm="131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1A97-14DA-4703-9BF7-44AB65E0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Descriptives – Verbal Fluency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E5FD4-9E6C-4CFE-9980-FE54AF8CD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78651"/>
            <a:ext cx="2262352" cy="1230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Young adults:</a:t>
            </a:r>
          </a:p>
          <a:p>
            <a:pPr marL="0" indent="0">
              <a:buNone/>
            </a:pPr>
            <a:r>
              <a:rPr lang="en-US" sz="2000" dirty="0"/>
              <a:t>Middle-aged adults:</a:t>
            </a:r>
          </a:p>
          <a:p>
            <a:pPr marL="0" indent="0">
              <a:buNone/>
            </a:pPr>
            <a:r>
              <a:rPr lang="en-US" sz="2000" dirty="0"/>
              <a:t>Older adults:</a:t>
            </a:r>
            <a:endParaRPr lang="en-GB" sz="2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EF95E08-5F7C-4056-A778-92D34E75BC65}"/>
              </a:ext>
            </a:extLst>
          </p:cNvPr>
          <p:cNvSpPr txBox="1">
            <a:spLocks/>
          </p:cNvSpPr>
          <p:nvPr/>
        </p:nvSpPr>
        <p:spPr>
          <a:xfrm>
            <a:off x="3228052" y="1878650"/>
            <a:ext cx="913483" cy="123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96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96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N=1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N=1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N=2</a:t>
            </a: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7E015A-9485-4973-9B6F-8464DCDA40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46326" y="1582814"/>
            <a:ext cx="7202616" cy="4437976"/>
          </a:xfrm>
          <a:prstGeom prst="rect">
            <a:avLst/>
          </a:prstGeom>
        </p:spPr>
      </p:pic>
      <p:pic>
        <p:nvPicPr>
          <p:cNvPr id="11" name="Picture 10" descr="Chart, bar chart, box and whisker chart&#10;&#10;Description automatically generated">
            <a:extLst>
              <a:ext uri="{FF2B5EF4-FFF2-40B4-BE49-F238E27FC236}">
                <a16:creationId xmlns:a16="http://schemas.microsoft.com/office/drawing/2014/main" id="{8FCB8B73-EB38-4205-9613-1C4558529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535" y="1582813"/>
            <a:ext cx="6990378" cy="4437975"/>
          </a:xfrm>
          <a:prstGeom prst="rect">
            <a:avLst/>
          </a:prstGeom>
        </p:spPr>
      </p:pic>
      <p:pic>
        <p:nvPicPr>
          <p:cNvPr id="13" name="Picture 12" descr="Chart, bar chart&#10;&#10;Description automatically generated">
            <a:extLst>
              <a:ext uri="{FF2B5EF4-FFF2-40B4-BE49-F238E27FC236}">
                <a16:creationId xmlns:a16="http://schemas.microsoft.com/office/drawing/2014/main" id="{77F48D28-236A-4B44-8B27-D09ECAF77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6326" y="1582811"/>
            <a:ext cx="7202613" cy="44379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966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5"/>
    </mc:Choice>
    <mc:Fallback xmlns="">
      <p:transition spd="slow" advTm="19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1A97-14DA-4703-9BF7-44AB65E0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Descriptives – Verbal Fluency</a:t>
            </a:r>
            <a:endParaRPr lang="en-GB" dirty="0"/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6BDD1B85-CAD6-471D-9028-5CF8AE824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195" y="1901650"/>
            <a:ext cx="7544853" cy="4648849"/>
          </a:xfrm>
          <a:prstGeom prst="rect">
            <a:avLst/>
          </a:prstGeom>
        </p:spPr>
      </p:pic>
      <p:pic>
        <p:nvPicPr>
          <p:cNvPr id="11" name="Picture 10" descr="Chart, bar chart&#10;&#10;Description automatically generated">
            <a:extLst>
              <a:ext uri="{FF2B5EF4-FFF2-40B4-BE49-F238E27FC236}">
                <a16:creationId xmlns:a16="http://schemas.microsoft.com/office/drawing/2014/main" id="{81D60E57-5EB1-45C6-B6EE-A30678412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195" y="1901649"/>
            <a:ext cx="7544853" cy="4648849"/>
          </a:xfrm>
          <a:prstGeom prst="rect">
            <a:avLst/>
          </a:prstGeom>
        </p:spPr>
      </p:pic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E2514DD5-1BF7-4ADB-B347-D755A1E76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3194" y="1901648"/>
            <a:ext cx="7544853" cy="46488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945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17"/>
    </mc:Choice>
    <mc:Fallback xmlns="">
      <p:transition spd="slow" advTm="65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5EF8F-5795-437D-890F-1605F727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Interim 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E13C3-F7DB-4F56-A78B-3517190EC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CR</a:t>
            </a:r>
          </a:p>
          <a:p>
            <a:r>
              <a:rPr lang="en-US" dirty="0"/>
              <a:t>Lower CR for social activities seems decreased for all age groups</a:t>
            </a:r>
          </a:p>
          <a:p>
            <a:r>
              <a:rPr lang="en-US" dirty="0"/>
              <a:t>Picture naming</a:t>
            </a:r>
          </a:p>
          <a:p>
            <a:pPr lvl="1"/>
            <a:r>
              <a:rPr lang="en-US" dirty="0"/>
              <a:t>Reaction times</a:t>
            </a:r>
          </a:p>
          <a:p>
            <a:pPr lvl="1"/>
            <a:r>
              <a:rPr lang="en-US" dirty="0"/>
              <a:t>Accuracy</a:t>
            </a:r>
          </a:p>
          <a:p>
            <a:r>
              <a:rPr lang="en-US" dirty="0"/>
              <a:t>Verbal Fluency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124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31"/>
    </mc:Choice>
    <mc:Fallback xmlns="">
      <p:transition spd="slow" advTm="9083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546FB3-EF6A-495C-98F1-A2378EFFD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analyses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EC9471-0B92-4E29-8B1F-93A2D43A9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2572"/>
            <a:ext cx="10515600" cy="435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960200"/>
                </a:solidFill>
              </a:rPr>
              <a:t>Linear mixed-effects modelling</a:t>
            </a:r>
          </a:p>
          <a:p>
            <a:r>
              <a:rPr lang="en-US" sz="2400" dirty="0"/>
              <a:t>Outcome variables:</a:t>
            </a:r>
          </a:p>
          <a:p>
            <a:pPr lvl="1"/>
            <a:r>
              <a:rPr lang="en-GB" sz="2000" dirty="0"/>
              <a:t>Picture naming </a:t>
            </a:r>
            <a:r>
              <a:rPr lang="en-GB" sz="2000" b="1" dirty="0">
                <a:solidFill>
                  <a:srgbClr val="4B3B40"/>
                </a:solidFill>
              </a:rPr>
              <a:t>accuracy </a:t>
            </a:r>
            <a:r>
              <a:rPr lang="en-GB" sz="2000" dirty="0"/>
              <a:t>and </a:t>
            </a:r>
            <a:r>
              <a:rPr lang="en-GB" sz="2000" b="1" dirty="0">
                <a:solidFill>
                  <a:srgbClr val="4B3B40"/>
                </a:solidFill>
              </a:rPr>
              <a:t>reaction time</a:t>
            </a:r>
          </a:p>
          <a:p>
            <a:pPr lvl="1"/>
            <a:r>
              <a:rPr lang="en-GB" sz="2000" dirty="0"/>
              <a:t>Verbal Fluency - </a:t>
            </a:r>
            <a:r>
              <a:rPr lang="en-GB" sz="2000" b="1" dirty="0">
                <a:solidFill>
                  <a:srgbClr val="4B3B40"/>
                </a:solidFill>
              </a:rPr>
              <a:t>Number of correctly </a:t>
            </a:r>
            <a:r>
              <a:rPr lang="en-GB" sz="2000" dirty="0"/>
              <a:t>produced words</a:t>
            </a:r>
          </a:p>
          <a:p>
            <a:pPr lvl="1"/>
            <a:r>
              <a:rPr lang="en-GB" sz="2000" dirty="0"/>
              <a:t>Verbal Fluency – </a:t>
            </a:r>
            <a:r>
              <a:rPr lang="en-GB" sz="2000" b="1" dirty="0"/>
              <a:t>Average frequency</a:t>
            </a:r>
            <a:r>
              <a:rPr lang="en-GB" sz="2000" dirty="0"/>
              <a:t> of the produced words per category</a:t>
            </a:r>
          </a:p>
          <a:p>
            <a:r>
              <a:rPr lang="en-GB" sz="2400" dirty="0"/>
              <a:t>Predictors:</a:t>
            </a:r>
          </a:p>
          <a:p>
            <a:pPr lvl="1"/>
            <a:r>
              <a:rPr lang="en-GB" sz="2200" b="1" dirty="0">
                <a:solidFill>
                  <a:srgbClr val="4B3B40"/>
                </a:solidFill>
              </a:rPr>
              <a:t>Age</a:t>
            </a:r>
            <a:r>
              <a:rPr lang="en-GB" sz="2200" dirty="0"/>
              <a:t>-group</a:t>
            </a:r>
          </a:p>
          <a:p>
            <a:pPr lvl="1"/>
            <a:r>
              <a:rPr lang="en-GB" sz="2200" b="1" dirty="0">
                <a:solidFill>
                  <a:srgbClr val="4B3B40"/>
                </a:solidFill>
              </a:rPr>
              <a:t>Cognitive Reserve </a:t>
            </a:r>
            <a:r>
              <a:rPr lang="en-GB" sz="2200" dirty="0"/>
              <a:t>compound variable</a:t>
            </a:r>
          </a:p>
          <a:p>
            <a:pPr lvl="1"/>
            <a:r>
              <a:rPr lang="en-GB" sz="2200" b="1" dirty="0">
                <a:solidFill>
                  <a:srgbClr val="4B3B40"/>
                </a:solidFill>
              </a:rPr>
              <a:t>Interaction</a:t>
            </a:r>
            <a:r>
              <a:rPr lang="en-GB" sz="2200" dirty="0"/>
              <a:t> Cognitive Reserve*Age group</a:t>
            </a:r>
          </a:p>
          <a:p>
            <a:pPr lvl="1"/>
            <a:r>
              <a:rPr lang="en-GB" sz="2200" b="1" dirty="0">
                <a:solidFill>
                  <a:srgbClr val="4B3B40"/>
                </a:solidFill>
              </a:rPr>
              <a:t>Control</a:t>
            </a:r>
            <a:r>
              <a:rPr lang="en-GB" sz="2200" dirty="0"/>
              <a:t> measures (working memory; processing speed; inhibition)</a:t>
            </a:r>
          </a:p>
          <a:p>
            <a:pPr lvl="1"/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34571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63"/>
    </mc:Choice>
    <mc:Fallback xmlns="">
      <p:transition spd="slow" advTm="4756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23DF2C9-D89D-479E-814E-CE0A364B0790}"/>
              </a:ext>
            </a:extLst>
          </p:cNvPr>
          <p:cNvSpPr txBox="1">
            <a:spLocks/>
          </p:cNvSpPr>
          <p:nvPr/>
        </p:nvSpPr>
        <p:spPr>
          <a:xfrm>
            <a:off x="964169" y="820617"/>
            <a:ext cx="7120641" cy="1022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3600"/>
              </a:lnSpc>
              <a:spcBef>
                <a:spcPts val="320"/>
              </a:spcBef>
              <a:buNone/>
              <a:defRPr sz="3400" kern="1200">
                <a:solidFill>
                  <a:srgbClr val="B5121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/>
              <a:t>Next steps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A74788-6D21-4909-B95B-FADAB6EF28CF}"/>
              </a:ext>
            </a:extLst>
          </p:cNvPr>
          <p:cNvSpPr txBox="1">
            <a:spLocks/>
          </p:cNvSpPr>
          <p:nvPr/>
        </p:nvSpPr>
        <p:spPr>
          <a:xfrm>
            <a:off x="819540" y="1933024"/>
            <a:ext cx="4965441" cy="1725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96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96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B4B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Secondary EEG analysis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" name="Picture 16" descr="A picture containing doughnut, sweet, colorful&#10;&#10;Description automatically generated">
            <a:extLst>
              <a:ext uri="{FF2B5EF4-FFF2-40B4-BE49-F238E27FC236}">
                <a16:creationId xmlns:a16="http://schemas.microsoft.com/office/drawing/2014/main" id="{8ECAE50B-0B26-4F8B-8EB0-7DB375663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27580" y="1843090"/>
            <a:ext cx="3694386" cy="36943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22AF8C-27B5-4AB8-B330-49FA68B8E83D}"/>
              </a:ext>
            </a:extLst>
          </p:cNvPr>
          <p:cNvSpPr txBox="1"/>
          <p:nvPr/>
        </p:nvSpPr>
        <p:spPr>
          <a:xfrm>
            <a:off x="7966842" y="5643958"/>
            <a:ext cx="35551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://www.cibf.edu.au/searching-for-brain-signatures-of-psychiatric-disorders-for-better-diagnosis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d/3.0/"/>
              </a:rPr>
              <a:t>CC BY-ND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14414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56"/>
    </mc:Choice>
    <mc:Fallback xmlns="">
      <p:transition spd="slow" advTm="5285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5F7D-04F8-4C3A-88A8-7865D7FBD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29848"/>
            <a:ext cx="10363200" cy="1527339"/>
          </a:xfrm>
        </p:spPr>
        <p:txBody>
          <a:bodyPr/>
          <a:lstStyle/>
          <a:p>
            <a:r>
              <a:rPr lang="en-US" dirty="0"/>
              <a:t>The end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58C552-28B7-4FFB-84C8-0524A93FB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067255"/>
            <a:ext cx="6737303" cy="1161037"/>
          </a:xfrm>
        </p:spPr>
        <p:txBody>
          <a:bodyPr>
            <a:normAutofit/>
          </a:bodyPr>
          <a:lstStyle/>
          <a:p>
            <a:r>
              <a:rPr lang="en-US" dirty="0"/>
              <a:t>A big shout-out to my supervisors and to all the members of the NoSA lab who supported this project in different ways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AA515A-AD60-4907-AC4A-E8288410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29" y="316115"/>
            <a:ext cx="1645462" cy="213306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C89B8C86-DFCE-4F6B-B796-DC32FBE6CE08}"/>
              </a:ext>
            </a:extLst>
          </p:cNvPr>
          <p:cNvSpPr txBox="1">
            <a:spLocks/>
          </p:cNvSpPr>
          <p:nvPr/>
        </p:nvSpPr>
        <p:spPr>
          <a:xfrm>
            <a:off x="2763964" y="420534"/>
            <a:ext cx="1765738" cy="515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525"/>
              </a:spcBef>
              <a:buFont typeface="Arial" panose="020B0604020202020204" pitchFamily="34" charset="0"/>
              <a:buNone/>
              <a:defRPr sz="2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96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 References</a:t>
            </a:r>
          </a:p>
        </p:txBody>
      </p:sp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86FC4BCA-0140-4909-B534-62EE224FA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19955" y="2573965"/>
            <a:ext cx="4029672" cy="30222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B8586C-9148-4749-B766-19614892A9CE}"/>
              </a:ext>
            </a:extLst>
          </p:cNvPr>
          <p:cNvSpPr txBox="1"/>
          <p:nvPr/>
        </p:nvSpPr>
        <p:spPr>
          <a:xfrm>
            <a:off x="7819955" y="5555504"/>
            <a:ext cx="4029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5" tooltip="https://commons.wikimedia.org/wiki/File:Brain_Exercising.png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6" tooltip="https://creativecommons.org/licenses/by-sa/3.0/"/>
              </a:rPr>
              <a:t>CC BY-SA</a:t>
            </a:r>
            <a:endParaRPr lang="en-GB" sz="900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441FAAB-AC96-4ABA-BBAE-D9DB78EDDD5B}"/>
              </a:ext>
            </a:extLst>
          </p:cNvPr>
          <p:cNvSpPr/>
          <p:nvPr/>
        </p:nvSpPr>
        <p:spPr>
          <a:xfrm flipH="1">
            <a:off x="2249213" y="518126"/>
            <a:ext cx="588579" cy="252249"/>
          </a:xfrm>
          <a:prstGeom prst="rightArrow">
            <a:avLst/>
          </a:prstGeom>
          <a:solidFill>
            <a:srgbClr val="960200"/>
          </a:solidFill>
          <a:ln>
            <a:solidFill>
              <a:srgbClr val="4B3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1302843D-AB36-40F0-8D73-F3F6DCB0B38B}"/>
              </a:ext>
            </a:extLst>
          </p:cNvPr>
          <p:cNvSpPr txBox="1">
            <a:spLocks/>
          </p:cNvSpPr>
          <p:nvPr/>
        </p:nvSpPr>
        <p:spPr>
          <a:xfrm>
            <a:off x="316691" y="6226191"/>
            <a:ext cx="5595206" cy="422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525"/>
              </a:spcBef>
              <a:buFont typeface="Arial" panose="020B0604020202020204" pitchFamily="34" charset="0"/>
              <a:buNone/>
              <a:defRPr sz="2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96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Email: </a:t>
            </a:r>
            <a:r>
              <a:rPr lang="en-US" sz="2000" dirty="0">
                <a:hlinkClick r:id="rId7"/>
              </a:rPr>
              <a:t>e.oosterhuis@lancaster.ac.uk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922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29"/>
    </mc:Choice>
    <mc:Fallback xmlns="">
      <p:transition spd="slow" advTm="34729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2|5.6"/>
</p:tagLst>
</file>

<file path=ppt/theme/theme1.xml><?xml version="1.0" encoding="utf-8"?>
<a:theme xmlns:a="http://schemas.openxmlformats.org/drawingml/2006/main" name="LU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546A"/>
      </a:hlink>
      <a:folHlink>
        <a:srgbClr val="44546A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" id="{E864D7C9-B3AE-49B3-A4DF-AA9A43EE60BE}" vid="{CDF6F052-9309-4F5B-9D5F-E9B0C99946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1264</Words>
  <Application>Microsoft Office PowerPoint</Application>
  <PresentationFormat>Widescreen</PresentationFormat>
  <Paragraphs>190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LU</vt:lpstr>
      <vt:lpstr>Getting the Brain into Gear  An Online Study</vt:lpstr>
      <vt:lpstr>An ageing population</vt:lpstr>
      <vt:lpstr>Cognitive Reserve - Effects of a healthy lifestyle</vt:lpstr>
      <vt:lpstr>Investigating Word-Finding Difficulties</vt:lpstr>
      <vt:lpstr>The current study</vt:lpstr>
      <vt:lpstr>Study design</vt:lpstr>
      <vt:lpstr>Study Design</vt:lpstr>
      <vt:lpstr>Descriptives – Cognitive Reserve</vt:lpstr>
      <vt:lpstr>Descriptives – Cognitive Reserve</vt:lpstr>
      <vt:lpstr>Descriptives – Cognitive Reserve</vt:lpstr>
      <vt:lpstr>Descriptives – Picture Naming</vt:lpstr>
      <vt:lpstr>Descriptives – Picture Naming</vt:lpstr>
      <vt:lpstr>Descriptives – Verbal Fluency</vt:lpstr>
      <vt:lpstr>Descriptives – Verbal Fluency</vt:lpstr>
      <vt:lpstr>Interim Summary</vt:lpstr>
      <vt:lpstr>Planned analyses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the Brain into Gear  An Online Study</dc:title>
  <dc:creator>Elise Oosterhuis</dc:creator>
  <cp:lastModifiedBy>Elise Oosterhuis</cp:lastModifiedBy>
  <cp:revision>3</cp:revision>
  <dcterms:created xsi:type="dcterms:W3CDTF">2021-05-12T13:32:23Z</dcterms:created>
  <dcterms:modified xsi:type="dcterms:W3CDTF">2021-06-18T10:29:11Z</dcterms:modified>
</cp:coreProperties>
</file>