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61" r:id="rId8"/>
    <p:sldId id="260" r:id="rId9"/>
    <p:sldId id="262" r:id="rId10"/>
    <p:sldId id="259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eler, David" userId="698f96a0-fb79-48d2-ab57-cef557014a7d" providerId="ADAL" clId="{60F5EFD8-FC7C-4D02-8EFC-CE61DFDEC43C}"/>
    <pc:docChg chg="custSel addSld modSld">
      <pc:chgData name="Cheneler, David" userId="698f96a0-fb79-48d2-ab57-cef557014a7d" providerId="ADAL" clId="{60F5EFD8-FC7C-4D02-8EFC-CE61DFDEC43C}" dt="2022-11-16T11:42:52.087" v="1145" actId="14100"/>
      <pc:docMkLst>
        <pc:docMk/>
      </pc:docMkLst>
      <pc:sldChg chg="modSp">
        <pc:chgData name="Cheneler, David" userId="698f96a0-fb79-48d2-ab57-cef557014a7d" providerId="ADAL" clId="{60F5EFD8-FC7C-4D02-8EFC-CE61DFDEC43C}" dt="2022-11-16T11:42:52.087" v="1145" actId="14100"/>
        <pc:sldMkLst>
          <pc:docMk/>
          <pc:sldMk cId="244891644" sldId="256"/>
        </pc:sldMkLst>
        <pc:spChg chg="mod">
          <ac:chgData name="Cheneler, David" userId="698f96a0-fb79-48d2-ab57-cef557014a7d" providerId="ADAL" clId="{60F5EFD8-FC7C-4D02-8EFC-CE61DFDEC43C}" dt="2022-11-16T09:10:19.188" v="42" actId="20577"/>
          <ac:spMkLst>
            <pc:docMk/>
            <pc:sldMk cId="244891644" sldId="256"/>
            <ac:spMk id="2" creationId="{27CAF6BC-0DF7-402D-A969-923BBBFC6B97}"/>
          </ac:spMkLst>
        </pc:spChg>
        <pc:spChg chg="mod">
          <ac:chgData name="Cheneler, David" userId="698f96a0-fb79-48d2-ab57-cef557014a7d" providerId="ADAL" clId="{60F5EFD8-FC7C-4D02-8EFC-CE61DFDEC43C}" dt="2022-11-16T11:42:52.087" v="1145" actId="14100"/>
          <ac:spMkLst>
            <pc:docMk/>
            <pc:sldMk cId="244891644" sldId="256"/>
            <ac:spMk id="3" creationId="{6D2BCFF1-4C25-486A-94A5-040F9E41B4E3}"/>
          </ac:spMkLst>
        </pc:spChg>
      </pc:sldChg>
      <pc:sldChg chg="addSp delSp modSp add">
        <pc:chgData name="Cheneler, David" userId="698f96a0-fb79-48d2-ab57-cef557014a7d" providerId="ADAL" clId="{60F5EFD8-FC7C-4D02-8EFC-CE61DFDEC43C}" dt="2022-11-16T09:12:37.747" v="214" actId="20577"/>
        <pc:sldMkLst>
          <pc:docMk/>
          <pc:sldMk cId="3615695444" sldId="257"/>
        </pc:sldMkLst>
        <pc:spChg chg="del">
          <ac:chgData name="Cheneler, David" userId="698f96a0-fb79-48d2-ab57-cef557014a7d" providerId="ADAL" clId="{60F5EFD8-FC7C-4D02-8EFC-CE61DFDEC43C}" dt="2022-11-16T09:10:48.601" v="88"/>
          <ac:spMkLst>
            <pc:docMk/>
            <pc:sldMk cId="3615695444" sldId="257"/>
            <ac:spMk id="2" creationId="{8A684529-11F1-4C20-B81B-CA12722B30F5}"/>
          </ac:spMkLst>
        </pc:spChg>
        <pc:spChg chg="del">
          <ac:chgData name="Cheneler, David" userId="698f96a0-fb79-48d2-ab57-cef557014a7d" providerId="ADAL" clId="{60F5EFD8-FC7C-4D02-8EFC-CE61DFDEC43C}" dt="2022-11-16T09:10:48.601" v="88"/>
          <ac:spMkLst>
            <pc:docMk/>
            <pc:sldMk cId="3615695444" sldId="257"/>
            <ac:spMk id="3" creationId="{019DC7F7-B37F-4374-952B-710521F92DE1}"/>
          </ac:spMkLst>
        </pc:spChg>
        <pc:spChg chg="add mod">
          <ac:chgData name="Cheneler, David" userId="698f96a0-fb79-48d2-ab57-cef557014a7d" providerId="ADAL" clId="{60F5EFD8-FC7C-4D02-8EFC-CE61DFDEC43C}" dt="2022-11-16T09:10:51.478" v="94" actId="20577"/>
          <ac:spMkLst>
            <pc:docMk/>
            <pc:sldMk cId="3615695444" sldId="257"/>
            <ac:spMk id="4" creationId="{A3590E45-972E-4DBF-801B-EFBB0118E9DB}"/>
          </ac:spMkLst>
        </pc:spChg>
        <pc:spChg chg="add mod">
          <ac:chgData name="Cheneler, David" userId="698f96a0-fb79-48d2-ab57-cef557014a7d" providerId="ADAL" clId="{60F5EFD8-FC7C-4D02-8EFC-CE61DFDEC43C}" dt="2022-11-16T09:12:37.747" v="214" actId="20577"/>
          <ac:spMkLst>
            <pc:docMk/>
            <pc:sldMk cId="3615695444" sldId="257"/>
            <ac:spMk id="5" creationId="{356E8C33-6AA3-48BD-8E07-32B1504BB6D5}"/>
          </ac:spMkLst>
        </pc:spChg>
      </pc:sldChg>
      <pc:sldChg chg="modSp add">
        <pc:chgData name="Cheneler, David" userId="698f96a0-fb79-48d2-ab57-cef557014a7d" providerId="ADAL" clId="{60F5EFD8-FC7C-4D02-8EFC-CE61DFDEC43C}" dt="2022-11-16T09:14:28.534" v="230" actId="20577"/>
        <pc:sldMkLst>
          <pc:docMk/>
          <pc:sldMk cId="3983704584" sldId="258"/>
        </pc:sldMkLst>
        <pc:spChg chg="mod">
          <ac:chgData name="Cheneler, David" userId="698f96a0-fb79-48d2-ab57-cef557014a7d" providerId="ADAL" clId="{60F5EFD8-FC7C-4D02-8EFC-CE61DFDEC43C}" dt="2022-11-16T09:13:43.484" v="219" actId="20577"/>
          <ac:spMkLst>
            <pc:docMk/>
            <pc:sldMk cId="3983704584" sldId="258"/>
            <ac:spMk id="2" creationId="{DCA0DB46-7B80-4B9A-9ECB-897B4BB140BE}"/>
          </ac:spMkLst>
        </pc:spChg>
        <pc:spChg chg="mod">
          <ac:chgData name="Cheneler, David" userId="698f96a0-fb79-48d2-ab57-cef557014a7d" providerId="ADAL" clId="{60F5EFD8-FC7C-4D02-8EFC-CE61DFDEC43C}" dt="2022-11-16T09:14:28.534" v="230" actId="20577"/>
          <ac:spMkLst>
            <pc:docMk/>
            <pc:sldMk cId="3983704584" sldId="258"/>
            <ac:spMk id="3" creationId="{2955D6AB-0CE0-4249-AB54-5C2ED4FA11BF}"/>
          </ac:spMkLst>
        </pc:spChg>
      </pc:sldChg>
      <pc:sldChg chg="modSp add">
        <pc:chgData name="Cheneler, David" userId="698f96a0-fb79-48d2-ab57-cef557014a7d" providerId="ADAL" clId="{60F5EFD8-FC7C-4D02-8EFC-CE61DFDEC43C}" dt="2022-11-16T09:35:15.176" v="986" actId="20577"/>
        <pc:sldMkLst>
          <pc:docMk/>
          <pc:sldMk cId="278769147" sldId="259"/>
        </pc:sldMkLst>
        <pc:spChg chg="mod">
          <ac:chgData name="Cheneler, David" userId="698f96a0-fb79-48d2-ab57-cef557014a7d" providerId="ADAL" clId="{60F5EFD8-FC7C-4D02-8EFC-CE61DFDEC43C}" dt="2022-11-16T09:14:56.840" v="242" actId="5793"/>
          <ac:spMkLst>
            <pc:docMk/>
            <pc:sldMk cId="278769147" sldId="259"/>
            <ac:spMk id="2" creationId="{3FF9D8F2-17C6-4B90-9F1C-CD116CE556D3}"/>
          </ac:spMkLst>
        </pc:spChg>
        <pc:spChg chg="mod">
          <ac:chgData name="Cheneler, David" userId="698f96a0-fb79-48d2-ab57-cef557014a7d" providerId="ADAL" clId="{60F5EFD8-FC7C-4D02-8EFC-CE61DFDEC43C}" dt="2022-11-16T09:35:15.176" v="986" actId="20577"/>
          <ac:spMkLst>
            <pc:docMk/>
            <pc:sldMk cId="278769147" sldId="259"/>
            <ac:spMk id="3" creationId="{3DF0C703-41DB-4041-8345-956CEA710B95}"/>
          </ac:spMkLst>
        </pc:spChg>
      </pc:sldChg>
      <pc:sldChg chg="modSp add">
        <pc:chgData name="Cheneler, David" userId="698f96a0-fb79-48d2-ab57-cef557014a7d" providerId="ADAL" clId="{60F5EFD8-FC7C-4D02-8EFC-CE61DFDEC43C}" dt="2022-11-16T09:21:35.837" v="786" actId="20577"/>
        <pc:sldMkLst>
          <pc:docMk/>
          <pc:sldMk cId="3087117120" sldId="260"/>
        </pc:sldMkLst>
        <pc:spChg chg="mod">
          <ac:chgData name="Cheneler, David" userId="698f96a0-fb79-48d2-ab57-cef557014a7d" providerId="ADAL" clId="{60F5EFD8-FC7C-4D02-8EFC-CE61DFDEC43C}" dt="2022-11-16T09:18:50.007" v="552" actId="20577"/>
          <ac:spMkLst>
            <pc:docMk/>
            <pc:sldMk cId="3087117120" sldId="260"/>
            <ac:spMk id="2" creationId="{A28CB785-1BEC-44F6-8B45-DBB106BF3416}"/>
          </ac:spMkLst>
        </pc:spChg>
        <pc:spChg chg="mod">
          <ac:chgData name="Cheneler, David" userId="698f96a0-fb79-48d2-ab57-cef557014a7d" providerId="ADAL" clId="{60F5EFD8-FC7C-4D02-8EFC-CE61DFDEC43C}" dt="2022-11-16T09:21:35.837" v="786" actId="20577"/>
          <ac:spMkLst>
            <pc:docMk/>
            <pc:sldMk cId="3087117120" sldId="260"/>
            <ac:spMk id="3" creationId="{F3DC1B83-2389-40AF-B657-18DC02EFFC46}"/>
          </ac:spMkLst>
        </pc:spChg>
      </pc:sldChg>
      <pc:sldChg chg="addSp delSp modSp add">
        <pc:chgData name="Cheneler, David" userId="698f96a0-fb79-48d2-ab57-cef557014a7d" providerId="ADAL" clId="{60F5EFD8-FC7C-4D02-8EFC-CE61DFDEC43C}" dt="2022-11-16T09:22:26.078" v="812" actId="1076"/>
        <pc:sldMkLst>
          <pc:docMk/>
          <pc:sldMk cId="1874993931" sldId="261"/>
        </pc:sldMkLst>
        <pc:spChg chg="mod">
          <ac:chgData name="Cheneler, David" userId="698f96a0-fb79-48d2-ab57-cef557014a7d" providerId="ADAL" clId="{60F5EFD8-FC7C-4D02-8EFC-CE61DFDEC43C}" dt="2022-11-16T09:22:09.894" v="808" actId="20577"/>
          <ac:spMkLst>
            <pc:docMk/>
            <pc:sldMk cId="1874993931" sldId="261"/>
            <ac:spMk id="2" creationId="{82788857-B9CF-43DE-B5BB-C27FD9B6C3C7}"/>
          </ac:spMkLst>
        </pc:spChg>
        <pc:spChg chg="del">
          <ac:chgData name="Cheneler, David" userId="698f96a0-fb79-48d2-ab57-cef557014a7d" providerId="ADAL" clId="{60F5EFD8-FC7C-4D02-8EFC-CE61DFDEC43C}" dt="2022-11-16T09:22:16.761" v="809"/>
          <ac:spMkLst>
            <pc:docMk/>
            <pc:sldMk cId="1874993931" sldId="261"/>
            <ac:spMk id="3" creationId="{6812C5BC-05E1-4950-9097-696117A8E1B8}"/>
          </ac:spMkLst>
        </pc:spChg>
        <pc:picChg chg="add mod">
          <ac:chgData name="Cheneler, David" userId="698f96a0-fb79-48d2-ab57-cef557014a7d" providerId="ADAL" clId="{60F5EFD8-FC7C-4D02-8EFC-CE61DFDEC43C}" dt="2022-11-16T09:22:26.078" v="812" actId="1076"/>
          <ac:picMkLst>
            <pc:docMk/>
            <pc:sldMk cId="1874993931" sldId="261"/>
            <ac:picMk id="4" creationId="{4D1704E4-0428-4559-A89D-ABBF17CCBF83}"/>
          </ac:picMkLst>
        </pc:picChg>
      </pc:sldChg>
      <pc:sldChg chg="modSp add">
        <pc:chgData name="Cheneler, David" userId="698f96a0-fb79-48d2-ab57-cef557014a7d" providerId="ADAL" clId="{60F5EFD8-FC7C-4D02-8EFC-CE61DFDEC43C}" dt="2022-11-16T09:34:14.910" v="985" actId="20577"/>
        <pc:sldMkLst>
          <pc:docMk/>
          <pc:sldMk cId="2105221708" sldId="262"/>
        </pc:sldMkLst>
        <pc:spChg chg="mod">
          <ac:chgData name="Cheneler, David" userId="698f96a0-fb79-48d2-ab57-cef557014a7d" providerId="ADAL" clId="{60F5EFD8-FC7C-4D02-8EFC-CE61DFDEC43C}" dt="2022-11-16T09:22:37.391" v="818" actId="20577"/>
          <ac:spMkLst>
            <pc:docMk/>
            <pc:sldMk cId="2105221708" sldId="262"/>
            <ac:spMk id="2" creationId="{91B9E7CA-5F20-4514-A0BA-3F45F06ABC9D}"/>
          </ac:spMkLst>
        </pc:spChg>
        <pc:spChg chg="mod">
          <ac:chgData name="Cheneler, David" userId="698f96a0-fb79-48d2-ab57-cef557014a7d" providerId="ADAL" clId="{60F5EFD8-FC7C-4D02-8EFC-CE61DFDEC43C}" dt="2022-11-16T09:34:14.910" v="985" actId="20577"/>
          <ac:spMkLst>
            <pc:docMk/>
            <pc:sldMk cId="2105221708" sldId="262"/>
            <ac:spMk id="3" creationId="{6AB1EEE7-F89D-4402-8B34-4F3A242558C1}"/>
          </ac:spMkLst>
        </pc:spChg>
      </pc:sldChg>
      <pc:sldChg chg="modSp add">
        <pc:chgData name="Cheneler, David" userId="698f96a0-fb79-48d2-ab57-cef557014a7d" providerId="ADAL" clId="{60F5EFD8-FC7C-4D02-8EFC-CE61DFDEC43C}" dt="2022-11-16T09:38:35.349" v="1013" actId="20577"/>
        <pc:sldMkLst>
          <pc:docMk/>
          <pc:sldMk cId="3996721689" sldId="263"/>
        </pc:sldMkLst>
        <pc:spChg chg="mod">
          <ac:chgData name="Cheneler, David" userId="698f96a0-fb79-48d2-ab57-cef557014a7d" providerId="ADAL" clId="{60F5EFD8-FC7C-4D02-8EFC-CE61DFDEC43C}" dt="2022-11-16T09:35:57.061" v="988"/>
          <ac:spMkLst>
            <pc:docMk/>
            <pc:sldMk cId="3996721689" sldId="263"/>
            <ac:spMk id="2" creationId="{6E05B5BC-87A7-46B2-9BA7-16F1256F880F}"/>
          </ac:spMkLst>
        </pc:spChg>
        <pc:spChg chg="mod">
          <ac:chgData name="Cheneler, David" userId="698f96a0-fb79-48d2-ab57-cef557014a7d" providerId="ADAL" clId="{60F5EFD8-FC7C-4D02-8EFC-CE61DFDEC43C}" dt="2022-11-16T09:38:35.349" v="1013" actId="20577"/>
          <ac:spMkLst>
            <pc:docMk/>
            <pc:sldMk cId="3996721689" sldId="263"/>
            <ac:spMk id="3" creationId="{BDC502A5-028A-494D-B6B5-8E03B2579F7E}"/>
          </ac:spMkLst>
        </pc:spChg>
      </pc:sldChg>
      <pc:sldChg chg="modSp add">
        <pc:chgData name="Cheneler, David" userId="698f96a0-fb79-48d2-ab57-cef557014a7d" providerId="ADAL" clId="{60F5EFD8-FC7C-4D02-8EFC-CE61DFDEC43C}" dt="2022-11-16T09:39:49.641" v="1038" actId="20577"/>
        <pc:sldMkLst>
          <pc:docMk/>
          <pc:sldMk cId="652129163" sldId="264"/>
        </pc:sldMkLst>
        <pc:spChg chg="mod">
          <ac:chgData name="Cheneler, David" userId="698f96a0-fb79-48d2-ab57-cef557014a7d" providerId="ADAL" clId="{60F5EFD8-FC7C-4D02-8EFC-CE61DFDEC43C}" dt="2022-11-16T09:39:02.086" v="1026" actId="20577"/>
          <ac:spMkLst>
            <pc:docMk/>
            <pc:sldMk cId="652129163" sldId="264"/>
            <ac:spMk id="2" creationId="{89978238-474A-413A-85FA-47871331D197}"/>
          </ac:spMkLst>
        </pc:spChg>
        <pc:spChg chg="mod">
          <ac:chgData name="Cheneler, David" userId="698f96a0-fb79-48d2-ab57-cef557014a7d" providerId="ADAL" clId="{60F5EFD8-FC7C-4D02-8EFC-CE61DFDEC43C}" dt="2022-11-16T09:39:49.641" v="1038" actId="20577"/>
          <ac:spMkLst>
            <pc:docMk/>
            <pc:sldMk cId="652129163" sldId="264"/>
            <ac:spMk id="3" creationId="{98F91F7A-7AFF-4BFF-936C-8BA29E717345}"/>
          </ac:spMkLst>
        </pc:spChg>
      </pc:sldChg>
      <pc:sldChg chg="modSp add">
        <pc:chgData name="Cheneler, David" userId="698f96a0-fb79-48d2-ab57-cef557014a7d" providerId="ADAL" clId="{60F5EFD8-FC7C-4D02-8EFC-CE61DFDEC43C}" dt="2022-11-16T09:42:58.917" v="1100" actId="20577"/>
        <pc:sldMkLst>
          <pc:docMk/>
          <pc:sldMk cId="2992692270" sldId="265"/>
        </pc:sldMkLst>
        <pc:spChg chg="mod">
          <ac:chgData name="Cheneler, David" userId="698f96a0-fb79-48d2-ab57-cef557014a7d" providerId="ADAL" clId="{60F5EFD8-FC7C-4D02-8EFC-CE61DFDEC43C}" dt="2022-11-16T09:41:27.773" v="1040"/>
          <ac:spMkLst>
            <pc:docMk/>
            <pc:sldMk cId="2992692270" sldId="265"/>
            <ac:spMk id="2" creationId="{2E5FD013-3762-4EAE-8E26-75A23A758666}"/>
          </ac:spMkLst>
        </pc:spChg>
        <pc:spChg chg="mod">
          <ac:chgData name="Cheneler, David" userId="698f96a0-fb79-48d2-ab57-cef557014a7d" providerId="ADAL" clId="{60F5EFD8-FC7C-4D02-8EFC-CE61DFDEC43C}" dt="2022-11-16T09:42:58.917" v="1100" actId="20577"/>
          <ac:spMkLst>
            <pc:docMk/>
            <pc:sldMk cId="2992692270" sldId="265"/>
            <ac:spMk id="3" creationId="{3D8EB233-D552-4EF3-8D54-FB7013212C9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97BC6B07-530C-4694-A931-F01DB01EE33E}"/>
              </a:ext>
            </a:extLst>
          </p:cNvPr>
          <p:cNvSpPr/>
          <p:nvPr/>
        </p:nvSpPr>
        <p:spPr>
          <a:xfrm>
            <a:off x="205098" y="145279"/>
            <a:ext cx="11747620" cy="6546079"/>
          </a:xfrm>
          <a:custGeom>
            <a:avLst/>
            <a:gdLst/>
            <a:ahLst/>
            <a:cxnLst/>
            <a:rect l="l" t="t" r="r" b="b"/>
            <a:pathLst>
              <a:path w="8999220" h="6713220">
                <a:moveTo>
                  <a:pt x="0" y="6713004"/>
                </a:moveTo>
                <a:lnTo>
                  <a:pt x="8999004" y="6713004"/>
                </a:lnTo>
                <a:lnTo>
                  <a:pt x="8999004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68DC6395-2EE1-48E0-B1B8-D97ECF815E87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6D9FAC59-F82E-45D3-AACC-CA5CBCBD0A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93" y="762000"/>
            <a:ext cx="3403321" cy="8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6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FD173A2F-4A2C-4B5B-9ABD-51792F8F6DFD}"/>
              </a:ext>
            </a:extLst>
          </p:cNvPr>
          <p:cNvSpPr/>
          <p:nvPr/>
        </p:nvSpPr>
        <p:spPr>
          <a:xfrm>
            <a:off x="1098839" y="3779995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2279AC1B-5D11-4558-91B3-5BC464197C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0" y="762001"/>
            <a:ext cx="3420423" cy="8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5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presentation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B45E5DA3-9E0D-4EA5-8A27-51E6CF3F145E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89FBDE8A-B290-48D7-BAC7-DD77AF9D7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0" y="762001"/>
            <a:ext cx="3420423" cy="810971"/>
          </a:xfrm>
          <a:prstGeom prst="rect">
            <a:avLst/>
          </a:prstGeom>
        </p:spPr>
      </p:pic>
      <p:sp>
        <p:nvSpPr>
          <p:cNvPr id="15" name="object 7">
            <a:extLst>
              <a:ext uri="{FF2B5EF4-FFF2-40B4-BE49-F238E27FC236}">
                <a16:creationId xmlns:a16="http://schemas.microsoft.com/office/drawing/2014/main" id="{6E0242F6-5B19-4916-9E05-493DA5A6E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85595" y="670209"/>
            <a:ext cx="0" cy="748665"/>
          </a:xfrm>
          <a:custGeom>
            <a:avLst/>
            <a:gdLst/>
            <a:ahLst/>
            <a:cxnLst/>
            <a:rect l="l" t="t" r="r" b="b"/>
            <a:pathLst>
              <a:path h="748665">
                <a:moveTo>
                  <a:pt x="0" y="0"/>
                </a:moveTo>
                <a:lnTo>
                  <a:pt x="0" y="748474"/>
                </a:lnTo>
              </a:path>
            </a:pathLst>
          </a:custGeom>
          <a:ln w="22631">
            <a:solidFill>
              <a:srgbClr val="6A737B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6" name="object 8" descr="University Academy 92 Manchester">
            <a:extLst>
              <a:ext uri="{FF2B5EF4-FFF2-40B4-BE49-F238E27FC236}">
                <a16:creationId xmlns:a16="http://schemas.microsoft.com/office/drawing/2014/main" id="{23741D02-BEA4-4812-BE2B-4A58E2A4CA48}"/>
              </a:ext>
            </a:extLst>
          </p:cNvPr>
          <p:cNvSpPr/>
          <p:nvPr/>
        </p:nvSpPr>
        <p:spPr>
          <a:xfrm>
            <a:off x="5463929" y="766319"/>
            <a:ext cx="1627547" cy="640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object 9" descr="Blackburn College">
            <a:extLst>
              <a:ext uri="{FF2B5EF4-FFF2-40B4-BE49-F238E27FC236}">
                <a16:creationId xmlns:a16="http://schemas.microsoft.com/office/drawing/2014/main" id="{4460A8C7-4BF2-4DF5-AE02-3E450CBC020D}"/>
              </a:ext>
            </a:extLst>
          </p:cNvPr>
          <p:cNvSpPr/>
          <p:nvPr/>
        </p:nvSpPr>
        <p:spPr>
          <a:xfrm>
            <a:off x="3248641" y="782845"/>
            <a:ext cx="1937799" cy="509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object 10" descr="Furness College">
            <a:extLst>
              <a:ext uri="{FF2B5EF4-FFF2-40B4-BE49-F238E27FC236}">
                <a16:creationId xmlns:a16="http://schemas.microsoft.com/office/drawing/2014/main" id="{EE04F283-2CA8-45EA-95F1-01B0D9B8A14F}"/>
              </a:ext>
            </a:extLst>
          </p:cNvPr>
          <p:cNvSpPr/>
          <p:nvPr/>
        </p:nvSpPr>
        <p:spPr>
          <a:xfrm>
            <a:off x="1059266" y="768764"/>
            <a:ext cx="1962669" cy="5765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153004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FF025D24-2A1F-4A67-B11B-BBB27058480F}"/>
              </a:ext>
            </a:extLst>
          </p:cNvPr>
          <p:cNvSpPr/>
          <p:nvPr/>
        </p:nvSpPr>
        <p:spPr>
          <a:xfrm>
            <a:off x="227889" y="170917"/>
            <a:ext cx="11736224" cy="6537533"/>
          </a:xfrm>
          <a:custGeom>
            <a:avLst/>
            <a:gdLst/>
            <a:ahLst/>
            <a:cxnLst/>
            <a:rect l="l" t="t" r="r" b="b"/>
            <a:pathLst>
              <a:path w="8999855" h="6713855">
                <a:moveTo>
                  <a:pt x="0" y="6713410"/>
                </a:moveTo>
                <a:lnTo>
                  <a:pt x="8999410" y="6713410"/>
                </a:lnTo>
                <a:lnTo>
                  <a:pt x="8999410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CB1C5"/>
          </a:solidFill>
        </p:spPr>
        <p:txBody>
          <a:bodyPr wrap="square" lIns="0" tIns="0" rIns="0" bIns="0" rtlCol="0"/>
          <a:lstStyle/>
          <a:p>
            <a:endParaRPr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016807"/>
            <a:ext cx="10363200" cy="152733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4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Template slide:</a:t>
            </a:r>
            <a:br>
              <a:rPr lang="en-US" dirty="0"/>
            </a:br>
            <a:r>
              <a:rPr lang="en-US" dirty="0"/>
              <a:t>section 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3717" y="4012238"/>
            <a:ext cx="9144000" cy="1106693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date, month, year here</a:t>
            </a:r>
            <a:br>
              <a:rPr lang="en-US" dirty="0"/>
            </a:br>
            <a:r>
              <a:rPr lang="en-US" dirty="0"/>
              <a:t>Insert presenter 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8249" y="6154348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E19778BA-78CF-4F59-A9D6-A20950FB3B1D}"/>
              </a:ext>
            </a:extLst>
          </p:cNvPr>
          <p:cNvSpPr/>
          <p:nvPr/>
        </p:nvSpPr>
        <p:spPr>
          <a:xfrm>
            <a:off x="1098839" y="3820047"/>
            <a:ext cx="2120900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60625C31-2A9C-4627-8FD8-77B68A2A7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93" y="762000"/>
            <a:ext cx="3403321" cy="8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2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2572"/>
            <a:ext cx="10515600" cy="4014315"/>
          </a:xfrm>
        </p:spPr>
        <p:txBody>
          <a:bodyPr/>
          <a:lstStyle>
            <a:lvl1pPr>
              <a:spcBef>
                <a:spcPts val="960"/>
              </a:spcBef>
              <a:buClr>
                <a:srgbClr val="AEB4B9"/>
              </a:buClr>
              <a:defRPr sz="2600"/>
            </a:lvl1pPr>
            <a:lvl2pPr>
              <a:spcBef>
                <a:spcPts val="960"/>
              </a:spcBef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8BAA43-A8BD-4E49-AC41-15EB71CF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15679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DAB56063-C065-4615-AFC7-4C57FC339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12" descr="Lancaster University">
            <a:extLst>
              <a:ext uri="{FF2B5EF4-FFF2-40B4-BE49-F238E27FC236}">
                <a16:creationId xmlns:a16="http://schemas.microsoft.com/office/drawing/2014/main" id="{6DA54611-9D21-4ACE-A640-5AE6BB84A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9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2092569"/>
            <a:ext cx="9349153" cy="4014317"/>
          </a:xfrm>
        </p:spPr>
        <p:txBody>
          <a:bodyPr/>
          <a:lstStyle>
            <a:lvl1pPr marL="0" indent="0">
              <a:spcBef>
                <a:spcPts val="960"/>
              </a:spcBef>
              <a:buClr>
                <a:srgbClr val="AEB4B9"/>
              </a:buClr>
              <a:buNone/>
              <a:defRPr sz="2600"/>
            </a:lvl1pPr>
            <a:lvl2pPr>
              <a:spcBef>
                <a:spcPts val="960"/>
              </a:spcBef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 dirty="0"/>
              <a:t>Template slide: text only (use italics for sub-headings)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8BAA43-A8BD-4E49-AC41-15EB71CF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46FC20C-FB86-4874-BEA9-18FB8BD1F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012CCF8-17A7-457E-88AC-25B11FB5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748BDBDA-A7FA-4360-8B54-69F175B28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75D8C4-2991-4037-8748-66E7016A65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913240" cy="1399152"/>
          </a:xfrm>
        </p:spPr>
        <p:txBody>
          <a:bodyPr anchor="b">
            <a:normAutofit/>
          </a:bodyPr>
          <a:lstStyle>
            <a:lvl1pPr algn="l">
              <a:lnSpc>
                <a:spcPts val="3300"/>
              </a:lnSpc>
              <a:spcBef>
                <a:spcPts val="832"/>
              </a:spcBef>
              <a:defRPr sz="45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question text here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ADBCC1D-FAB7-4466-BDC3-BEF345060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F8A9E9D-EA51-4193-885C-A9F0845D5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4789" y="3845584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Picture 11" descr="Lancaster University">
            <a:extLst>
              <a:ext uri="{FF2B5EF4-FFF2-40B4-BE49-F238E27FC236}">
                <a16:creationId xmlns:a16="http://schemas.microsoft.com/office/drawing/2014/main" id="{34997FEC-8F79-47A3-A568-1CC27D45B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7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41" y="2171702"/>
            <a:ext cx="4965441" cy="4005264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7" y="2174806"/>
            <a:ext cx="4965443" cy="4005264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1B6EBD-D36B-4EF4-910A-3F855A71F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76EFD0EE-BED8-4322-8FED-EC61EDFA3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2366265-0E22-4592-B034-75012986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897E5DEC-37AD-4547-AEC1-B740F0A724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6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80" y="1858523"/>
            <a:ext cx="5157787" cy="64655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80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858523"/>
            <a:ext cx="5183188" cy="64655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2D96272-B6FE-48B8-8E57-4844275004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AB714264-F8FF-4258-B4EE-B3548F169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A618DBC-FC1D-459B-8E1E-C65F284C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4" name="Picture 23" descr="Lancaster University">
            <a:extLst>
              <a:ext uri="{FF2B5EF4-FFF2-40B4-BE49-F238E27FC236}">
                <a16:creationId xmlns:a16="http://schemas.microsoft.com/office/drawing/2014/main" id="{2CBC7160-5C30-425D-A5BA-EFAFF03A0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B60475B-7D3F-4BE2-9C2D-BBD84BDFE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4EA18C7-0A5B-4754-87DB-56029965C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389" y="1858523"/>
            <a:ext cx="2112433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BB6B0ED-30AC-43D0-AC8A-25DADB23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9" y="668217"/>
            <a:ext cx="7120641" cy="1022473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spcBef>
                <a:spcPts val="320"/>
              </a:spcBef>
              <a:defRPr sz="34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94FC4F8C-FC3E-4621-A8E4-01B9FA26ED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53" y="762000"/>
            <a:ext cx="279851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8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B60475B-7D3F-4BE2-9C2D-BBD84BDFE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2409" y="6106887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2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7F1BD-5A6F-4CF5-B5C8-4E902B3B5C4B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AB0FD-DEE5-4226-9BC8-FB0C7F37C6A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bk object 16">
            <a:extLst>
              <a:ext uri="{FF2B5EF4-FFF2-40B4-BE49-F238E27FC236}">
                <a16:creationId xmlns:a16="http://schemas.microsoft.com/office/drawing/2014/main" id="{B228C834-E0BF-4130-9AA4-11A4C62B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5338" y="95973"/>
            <a:ext cx="11952719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38242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ncaster.ac.uk/lira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.cheneler@Lancaster.ac.uk" TargetMode="External"/><Relationship Id="rId2" Type="http://schemas.openxmlformats.org/officeDocument/2006/relationships/hyperlink" Target="mailto:lira-admin@lancaster.ac.uk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.arridge@lancaster.ac.uk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.leeson@lancaster.ac.uk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.hayne@lancaster.ac.uk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F6BC-0DF7-402D-A969-923BBBFC6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Extreme Environments</a:t>
            </a:r>
            <a:br>
              <a:rPr lang="en-GB" dirty="0"/>
            </a:br>
            <a:r>
              <a:rPr lang="en-GB" dirty="0"/>
              <a:t>LIRA Sandpit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2BCFF1-4C25-486A-94A5-040F9E41B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3717" y="4012238"/>
            <a:ext cx="9144000" cy="1527339"/>
          </a:xfrm>
        </p:spPr>
        <p:txBody>
          <a:bodyPr>
            <a:normAutofit/>
          </a:bodyPr>
          <a:lstStyle/>
          <a:p>
            <a:r>
              <a:rPr lang="en-GB" dirty="0"/>
              <a:t>16</a:t>
            </a:r>
            <a:r>
              <a:rPr lang="en-GB" baseline="30000" dirty="0"/>
              <a:t>th</a:t>
            </a:r>
            <a:r>
              <a:rPr lang="en-GB" dirty="0"/>
              <a:t> November 2022</a:t>
            </a:r>
          </a:p>
          <a:p>
            <a:r>
              <a:rPr lang="en-GB" dirty="0"/>
              <a:t>David Cheneler, theme lead</a:t>
            </a:r>
          </a:p>
          <a:p>
            <a:r>
              <a:rPr lang="en-GB" dirty="0"/>
              <a:t>School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24489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590E45-972E-4DBF-801B-EFBB0118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6E8C33-6AA3-48BD-8E07-32B1504BB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Welcome and scene setting</a:t>
            </a:r>
          </a:p>
          <a:p>
            <a:r>
              <a:rPr lang="en-GB" dirty="0"/>
              <a:t>Introductions</a:t>
            </a:r>
          </a:p>
          <a:p>
            <a:r>
              <a:rPr lang="en-GB" dirty="0"/>
              <a:t>Identification of areas of collaboration</a:t>
            </a:r>
          </a:p>
          <a:p>
            <a:r>
              <a:rPr lang="en-GB" dirty="0"/>
              <a:t>Proposal ideas development</a:t>
            </a:r>
          </a:p>
          <a:p>
            <a:r>
              <a:rPr lang="en-GB" dirty="0"/>
              <a:t>???</a:t>
            </a:r>
          </a:p>
          <a:p>
            <a:r>
              <a:rPr lang="en-GB" dirty="0"/>
              <a:t>Profit</a:t>
            </a:r>
          </a:p>
        </p:txBody>
      </p:sp>
    </p:spTree>
    <p:extLst>
      <p:ext uri="{BB962C8B-B14F-4D97-AF65-F5344CB8AC3E}">
        <p14:creationId xmlns:p14="http://schemas.microsoft.com/office/powerpoint/2010/main" val="361569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0DB46-7B80-4B9A-9ECB-897B4BB1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5D6AB-0CE0-4249-AB54-5C2ED4FA1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Lancaster Intelligent, Robotic and Autonomous Systems Centre</a:t>
            </a:r>
          </a:p>
          <a:p>
            <a:r>
              <a:rPr lang="en-GB" dirty="0">
                <a:hlinkClick r:id="rId2"/>
              </a:rPr>
              <a:t>https://www.lancaster.ac.uk/lira/</a:t>
            </a:r>
            <a:r>
              <a:rPr lang="en-GB" dirty="0"/>
              <a:t> </a:t>
            </a:r>
          </a:p>
          <a:p>
            <a:r>
              <a:rPr lang="en-GB" dirty="0"/>
              <a:t>… a focal point for cutting-edge research into intelligent, autonomous and robotic systems bringing together world-leading expertise across Lancaster University aiming to advance this technology and its applications to the economy, society and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398370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88857-B9CF-43DE-B5BB-C27FD9B6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LIRA Research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1704E4-0428-4559-A89D-ABBF17CCB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300" y="2090176"/>
            <a:ext cx="9423400" cy="4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9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CB785-1BEC-44F6-8B45-DBB106B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Extreme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C1B83-2389-40AF-B657-18DC02EFF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Community developing intelligent systems (instrumentation, AI, robotics, etc.) that operate in extreme environments:</a:t>
            </a:r>
          </a:p>
          <a:p>
            <a:pPr lvl="1"/>
            <a:r>
              <a:rPr lang="en-GB" dirty="0"/>
              <a:t>Nuclear industry</a:t>
            </a:r>
          </a:p>
          <a:p>
            <a:pPr lvl="1"/>
            <a:r>
              <a:rPr lang="en-GB" dirty="0"/>
              <a:t>Space</a:t>
            </a:r>
          </a:p>
          <a:p>
            <a:pPr lvl="1"/>
            <a:r>
              <a:rPr lang="en-GB" dirty="0"/>
              <a:t>Extreme cold</a:t>
            </a:r>
          </a:p>
          <a:p>
            <a:pPr lvl="1"/>
            <a:r>
              <a:rPr lang="en-GB" dirty="0"/>
              <a:t>Volcanoes</a:t>
            </a:r>
          </a:p>
          <a:p>
            <a:pPr lvl="1"/>
            <a:r>
              <a:rPr lang="en-GB" dirty="0"/>
              <a:t>Chemical process plants, etc.</a:t>
            </a:r>
          </a:p>
        </p:txBody>
      </p:sp>
    </p:spTree>
    <p:extLst>
      <p:ext uri="{BB962C8B-B14F-4D97-AF65-F5344CB8AC3E}">
        <p14:creationId xmlns:p14="http://schemas.microsoft.com/office/powerpoint/2010/main" val="308711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9E7CA-5F20-4514-A0BA-3F45F06AB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1EEE7-F89D-4402-8B34-4F3A24255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NERC: Pushing the frontiers of environmental science research (&lt;£1M, 17</a:t>
            </a:r>
            <a:r>
              <a:rPr lang="en-GB" baseline="30000" dirty="0"/>
              <a:t>th</a:t>
            </a:r>
            <a:r>
              <a:rPr lang="en-GB" dirty="0"/>
              <a:t> Jan 2023)</a:t>
            </a:r>
          </a:p>
          <a:p>
            <a:r>
              <a:rPr lang="en-GB" dirty="0"/>
              <a:t>Innovate UK (UK Space Agency and STFC): Enabling Technologies Programme (£100k-£250k, April start)</a:t>
            </a:r>
          </a:p>
          <a:p>
            <a:r>
              <a:rPr lang="en-GB" dirty="0"/>
              <a:t>Innovate UK (UK Space Agency): </a:t>
            </a:r>
            <a:r>
              <a:rPr lang="fr-FR" dirty="0" err="1"/>
              <a:t>NavISP</a:t>
            </a:r>
            <a:r>
              <a:rPr lang="fr-FR" dirty="0"/>
              <a:t> - Navigation Innovation Support Programme</a:t>
            </a:r>
          </a:p>
          <a:p>
            <a:r>
              <a:rPr lang="it-IT" dirty="0"/>
              <a:t>UKRI to launch AI CDT</a:t>
            </a:r>
          </a:p>
          <a:p>
            <a:r>
              <a:rPr lang="en-GB" dirty="0"/>
              <a:t>Civil nuclear research with Japan: phase 10 (£250k-£500, June 2023)</a:t>
            </a:r>
          </a:p>
          <a:p>
            <a:r>
              <a:rPr lang="en-GB" dirty="0"/>
              <a:t>NERC urgency funding (open, £100k)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22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D8F2-17C6-4B90-9F1C-CD116CE5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Tell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0C703-41DB-4041-8345-956CEA710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you want to give a talk about your work</a:t>
            </a:r>
          </a:p>
          <a:p>
            <a:r>
              <a:rPr lang="en-GB" dirty="0"/>
              <a:t>Or wish to host a speaker or event</a:t>
            </a:r>
          </a:p>
          <a:p>
            <a:r>
              <a:rPr lang="en-GB" dirty="0"/>
              <a:t>Or need a collaborator or expert in particular area and need introductions/suggestions</a:t>
            </a:r>
          </a:p>
          <a:p>
            <a:r>
              <a:rPr lang="en-GB" dirty="0"/>
              <a:t>Or have a journal/event/funding call you wish to promote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lira-admin@lancaster.ac.uk</a:t>
            </a:r>
            <a:r>
              <a:rPr lang="en-GB" dirty="0"/>
              <a:t> </a:t>
            </a:r>
          </a:p>
          <a:p>
            <a:pPr marL="0" indent="0" algn="ctr">
              <a:buNone/>
            </a:pPr>
            <a:r>
              <a:rPr lang="en-GB" dirty="0">
                <a:hlinkClick r:id="rId3"/>
              </a:rPr>
              <a:t>d.cheneler@Lancaster.ac.uk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76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5B5BC-87A7-46B2-9BA7-16F1256F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Chris </a:t>
            </a:r>
            <a:r>
              <a:rPr lang="en-GB" dirty="0" err="1"/>
              <a:t>Arridge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502A5-028A-494D-B6B5-8E03B2579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c.arridge@lancaster.ac.uk</a:t>
            </a:r>
            <a:endParaRPr lang="en-GB" dirty="0"/>
          </a:p>
          <a:p>
            <a:r>
              <a:rPr lang="en-GB" dirty="0"/>
              <a:t>Reader in Planetary Physics</a:t>
            </a:r>
          </a:p>
          <a:p>
            <a:r>
              <a:rPr lang="en-GB" dirty="0"/>
              <a:t>particular interest in how to optimise usage of the limited data volume that can be returned from deep space missions.</a:t>
            </a:r>
          </a:p>
          <a:p>
            <a:r>
              <a:rPr lang="en-GB" dirty="0"/>
              <a:t>New Horizons mission that performed a flyby of Pluto could return data at around 1 </a:t>
            </a:r>
            <a:r>
              <a:rPr lang="en-GB" dirty="0" err="1"/>
              <a:t>kbit</a:t>
            </a:r>
            <a:r>
              <a:rPr lang="en-GB" dirty="0"/>
              <a:t>/s (but only for about 8 hours per day when the spacecraft was above the horizon on Earth at a given Deep Space Antenna) and a typical (uncompressed) image might be somewhere in the region of 10000 </a:t>
            </a:r>
            <a:r>
              <a:rPr lang="en-GB" dirty="0" err="1"/>
              <a:t>kbit</a:t>
            </a:r>
            <a:r>
              <a:rPr lang="en-GB" dirty="0"/>
              <a:t> (or about 3 hours to downlink from the spacecraft to Earth).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672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78238-474A-413A-85FA-47871331D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Amber Leeson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91F7A-7AFF-4BFF-936C-8BA29E717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a.leeson@lancaster.ac.uk</a:t>
            </a:r>
            <a:endParaRPr lang="en-GB" dirty="0"/>
          </a:p>
          <a:p>
            <a:r>
              <a:rPr lang="en-GB" dirty="0"/>
              <a:t>Reader in Glaciology, Data Science Institute</a:t>
            </a:r>
          </a:p>
          <a:p>
            <a:r>
              <a:rPr lang="en-GB" dirty="0"/>
              <a:t>Interested in field based observations of ice sheet properties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12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D013-3762-4EAE-8E26-75A23A75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Manus Hayne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EB233-D552-4EF3-8D54-FB7013212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m.hayne@lancaster.ac.uk</a:t>
            </a:r>
            <a:endParaRPr lang="en-GB" dirty="0"/>
          </a:p>
          <a:p>
            <a:r>
              <a:rPr lang="en-GB" dirty="0"/>
              <a:t>Professor of Physics</a:t>
            </a:r>
          </a:p>
          <a:p>
            <a:r>
              <a:rPr lang="en-GB" dirty="0"/>
              <a:t>Interested in physics and applications of compound semiconductors materials and devices.</a:t>
            </a:r>
          </a:p>
          <a:p>
            <a:r>
              <a:rPr lang="en-GB" dirty="0"/>
              <a:t>Actively seeking extreme environment applications, such as space and </a:t>
            </a:r>
            <a:r>
              <a:rPr lang="en-GB" dirty="0" err="1"/>
              <a:t>cyrogenic</a:t>
            </a:r>
            <a:r>
              <a:rPr lang="en-GB" dirty="0"/>
              <a:t>, for ULTRARAM memory technology</a:t>
            </a:r>
          </a:p>
        </p:txBody>
      </p:sp>
    </p:spTree>
    <p:extLst>
      <p:ext uri="{BB962C8B-B14F-4D97-AF65-F5344CB8AC3E}">
        <p14:creationId xmlns:p14="http://schemas.microsoft.com/office/powerpoint/2010/main" val="2992692270"/>
      </p:ext>
    </p:extLst>
  </p:cSld>
  <p:clrMapOvr>
    <a:masterClrMapping/>
  </p:clrMapOvr>
</p:sld>
</file>

<file path=ppt/theme/theme1.xml><?xml version="1.0" encoding="utf-8"?>
<a:theme xmlns:a="http://schemas.openxmlformats.org/drawingml/2006/main" name="LUPowerPointSlides4-3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959375E3E4664B930FAAE1AF7065C0" ma:contentTypeVersion="14" ma:contentTypeDescription="Create a new document." ma:contentTypeScope="" ma:versionID="9ba4a5d83c2a1d589008f5d9c95c3978">
  <xsd:schema xmlns:xsd="http://www.w3.org/2001/XMLSchema" xmlns:xs="http://www.w3.org/2001/XMLSchema" xmlns:p="http://schemas.microsoft.com/office/2006/metadata/properties" xmlns:ns3="2f43c3dd-634f-4b27-ac28-69cc291e4669" xmlns:ns4="1afcccd1-32fa-4391-89ef-8733388f2c07" targetNamespace="http://schemas.microsoft.com/office/2006/metadata/properties" ma:root="true" ma:fieldsID="9dc392da279b65f1b5fd7563e6705113" ns3:_="" ns4:_="">
    <xsd:import namespace="2f43c3dd-634f-4b27-ac28-69cc291e4669"/>
    <xsd:import namespace="1afcccd1-32fa-4391-89ef-8733388f2c0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43c3dd-634f-4b27-ac28-69cc291e466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fcccd1-32fa-4391-89ef-8733388f2c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CED0E6-73A6-4D44-961B-5368D9DEAC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43c3dd-634f-4b27-ac28-69cc291e4669"/>
    <ds:schemaRef ds:uri="1afcccd1-32fa-4391-89ef-8733388f2c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E9EBE2-B925-4366-A664-E7B7F962F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DB2CD-77C9-4947-944C-E20E652A0398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2f43c3dd-634f-4b27-ac28-69cc291e4669"/>
    <ds:schemaRef ds:uri="http://schemas.openxmlformats.org/package/2006/metadata/core-properties"/>
    <ds:schemaRef ds:uri="http://purl.org/dc/elements/1.1/"/>
    <ds:schemaRef ds:uri="1afcccd1-32fa-4391-89ef-8733388f2c0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LUPowerPointSlides4-3</Template>
  <TotalTime>0</TotalTime>
  <Words>447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LUPowerPointSlides4-3</vt:lpstr>
      <vt:lpstr>Extreme Environments LIRA Sandpit</vt:lpstr>
      <vt:lpstr>Agenda</vt:lpstr>
      <vt:lpstr>LIRA</vt:lpstr>
      <vt:lpstr>LIRA Research</vt:lpstr>
      <vt:lpstr>Extreme Environments</vt:lpstr>
      <vt:lpstr>Calls</vt:lpstr>
      <vt:lpstr>Tell us…</vt:lpstr>
      <vt:lpstr>Chris Arridge </vt:lpstr>
      <vt:lpstr>Amber Leeson</vt:lpstr>
      <vt:lpstr>Manus Hayne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Cheneler, David</dc:creator>
  <cp:lastModifiedBy>Cheneler, David</cp:lastModifiedBy>
  <cp:revision>4</cp:revision>
  <dcterms:created xsi:type="dcterms:W3CDTF">2022-11-16T09:07:43Z</dcterms:created>
  <dcterms:modified xsi:type="dcterms:W3CDTF">2022-11-16T11:42:54Z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0x0101000E959375E3E4664B930FAAE1AF7065C0</vt:lpwstr>
  </property>
</Properties>
</file>