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8"/>
  </p:notesMasterIdLst>
  <p:handoutMasterIdLst>
    <p:handoutMasterId r:id="rId19"/>
  </p:handoutMasterIdLst>
  <p:sldIdLst>
    <p:sldId id="261" r:id="rId5"/>
    <p:sldId id="259" r:id="rId6"/>
    <p:sldId id="257" r:id="rId7"/>
    <p:sldId id="263" r:id="rId8"/>
    <p:sldId id="278" r:id="rId9"/>
    <p:sldId id="279" r:id="rId10"/>
    <p:sldId id="277" r:id="rId11"/>
    <p:sldId id="280" r:id="rId12"/>
    <p:sldId id="281" r:id="rId13"/>
    <p:sldId id="282" r:id="rId14"/>
    <p:sldId id="276" r:id="rId15"/>
    <p:sldId id="283" r:id="rId16"/>
    <p:sldId id="258" r:id="rId17"/>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4022"/>
    <a:srgbClr val="000000"/>
    <a:srgbClr val="57C962"/>
    <a:srgbClr val="92D050"/>
    <a:srgbClr val="DDDDDD"/>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CFD6D2-B711-4673-9DB7-7A10AE16DFB8}" v="19" dt="2023-06-12T16:08:59.070"/>
  </p1510:revLst>
</p1510:revInfo>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593" autoAdjust="0"/>
    <p:restoredTop sz="86379" autoAdjust="0"/>
  </p:normalViewPr>
  <p:slideViewPr>
    <p:cSldViewPr snapToGrid="0">
      <p:cViewPr varScale="1">
        <p:scale>
          <a:sx n="103" d="100"/>
          <a:sy n="103" d="100"/>
        </p:scale>
        <p:origin x="114" y="31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99" d="100"/>
          <a:sy n="99" d="100"/>
        </p:scale>
        <p:origin x="271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A3114B-0CDD-4419-A4DE-E0C29A2AE1A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1FC25048-78D1-4821-8E2B-7A77CCA12F8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BB34DEC-6F4D-41C2-BD81-86E96E63972D}" type="datetime1">
              <a:rPr lang="en-GB" smtClean="0"/>
              <a:t>11/08/2023</a:t>
            </a:fld>
            <a:endParaRPr lang="en-GB"/>
          </a:p>
        </p:txBody>
      </p:sp>
      <p:sp>
        <p:nvSpPr>
          <p:cNvPr id="4" name="Footer Placeholder 3">
            <a:extLst>
              <a:ext uri="{FF2B5EF4-FFF2-40B4-BE49-F238E27FC236}">
                <a16:creationId xmlns:a16="http://schemas.microsoft.com/office/drawing/2014/main" id="{01924695-047D-4CC8-8801-1AA37457E7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F0F00293-63F6-438D-A9A8-024975FD5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D56CFAD-C154-4C9C-AD01-665A5055065E}" type="slidenum">
              <a:rPr lang="en-GB" smtClean="0"/>
              <a:t>‹#›</a:t>
            </a:fld>
            <a:endParaRPr lang="en-GB"/>
          </a:p>
        </p:txBody>
      </p:sp>
    </p:spTree>
    <p:extLst>
      <p:ext uri="{BB962C8B-B14F-4D97-AF65-F5344CB8AC3E}">
        <p14:creationId xmlns:p14="http://schemas.microsoft.com/office/powerpoint/2010/main" val="39978791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FA0476-9E82-496A-B942-42E99DB9000E}" type="datetime1">
              <a:rPr lang="en-GB" smtClean="0"/>
              <a:pPr/>
              <a:t>11/08/2023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5B62BC0-7DC4-4569-951D-2BB9475345C6}" type="slidenum">
              <a:rPr lang="en-GB" noProof="0" smtClean="0"/>
              <a:t>‹#›</a:t>
            </a:fld>
            <a:endParaRPr lang="en-GB" noProof="0"/>
          </a:p>
        </p:txBody>
      </p:sp>
    </p:spTree>
    <p:extLst>
      <p:ext uri="{BB962C8B-B14F-4D97-AF65-F5344CB8AC3E}">
        <p14:creationId xmlns:p14="http://schemas.microsoft.com/office/powerpoint/2010/main" val="334464158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F5B62BC0-7DC4-4569-951D-2BB9475345C6}" type="slidenum">
              <a:rPr lang="en-GB" smtClean="0"/>
              <a:t>1</a:t>
            </a:fld>
            <a:endParaRPr lang="en-GB"/>
          </a:p>
        </p:txBody>
      </p:sp>
    </p:spTree>
    <p:extLst>
      <p:ext uri="{BB962C8B-B14F-4D97-AF65-F5344CB8AC3E}">
        <p14:creationId xmlns:p14="http://schemas.microsoft.com/office/powerpoint/2010/main" val="3961254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F5B62BC0-7DC4-4569-951D-2BB9475345C6}" type="slidenum">
              <a:rPr lang="en-GB" smtClean="0"/>
              <a:t>2</a:t>
            </a:fld>
            <a:endParaRPr lang="en-GB"/>
          </a:p>
        </p:txBody>
      </p:sp>
    </p:spTree>
    <p:extLst>
      <p:ext uri="{BB962C8B-B14F-4D97-AF65-F5344CB8AC3E}">
        <p14:creationId xmlns:p14="http://schemas.microsoft.com/office/powerpoint/2010/main" val="2309692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F5B62BC0-7DC4-4569-951D-2BB9475345C6}" type="slidenum">
              <a:rPr lang="en-GB" smtClean="0"/>
              <a:t>3</a:t>
            </a:fld>
            <a:endParaRPr lang="en-GB"/>
          </a:p>
        </p:txBody>
      </p:sp>
    </p:spTree>
    <p:extLst>
      <p:ext uri="{BB962C8B-B14F-4D97-AF65-F5344CB8AC3E}">
        <p14:creationId xmlns:p14="http://schemas.microsoft.com/office/powerpoint/2010/main" val="1256429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F5B62BC0-7DC4-4569-951D-2BB9475345C6}" type="slidenum">
              <a:rPr lang="en-GB" smtClean="0"/>
              <a:t>4</a:t>
            </a:fld>
            <a:endParaRPr lang="en-GB"/>
          </a:p>
        </p:txBody>
      </p:sp>
    </p:spTree>
    <p:extLst>
      <p:ext uri="{BB962C8B-B14F-4D97-AF65-F5344CB8AC3E}">
        <p14:creationId xmlns:p14="http://schemas.microsoft.com/office/powerpoint/2010/main" val="2751860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F5B62BC0-7DC4-4569-951D-2BB9475345C6}" type="slidenum">
              <a:rPr lang="en-GB" smtClean="0"/>
              <a:t>5</a:t>
            </a:fld>
            <a:endParaRPr lang="en-GB"/>
          </a:p>
        </p:txBody>
      </p:sp>
    </p:spTree>
    <p:extLst>
      <p:ext uri="{BB962C8B-B14F-4D97-AF65-F5344CB8AC3E}">
        <p14:creationId xmlns:p14="http://schemas.microsoft.com/office/powerpoint/2010/main" val="334296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F5B62BC0-7DC4-4569-951D-2BB9475345C6}" type="slidenum">
              <a:rPr lang="en-GB" smtClean="0"/>
              <a:t>6</a:t>
            </a:fld>
            <a:endParaRPr lang="en-GB"/>
          </a:p>
        </p:txBody>
      </p:sp>
    </p:spTree>
    <p:extLst>
      <p:ext uri="{BB962C8B-B14F-4D97-AF65-F5344CB8AC3E}">
        <p14:creationId xmlns:p14="http://schemas.microsoft.com/office/powerpoint/2010/main" val="3780382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F5B62BC0-7DC4-4569-951D-2BB9475345C6}" type="slidenum">
              <a:rPr lang="en-GB" smtClean="0"/>
              <a:t>7</a:t>
            </a:fld>
            <a:endParaRPr lang="en-GB"/>
          </a:p>
        </p:txBody>
      </p:sp>
    </p:spTree>
    <p:extLst>
      <p:ext uri="{BB962C8B-B14F-4D97-AF65-F5344CB8AC3E}">
        <p14:creationId xmlns:p14="http://schemas.microsoft.com/office/powerpoint/2010/main" val="48767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F5B62BC0-7DC4-4569-951D-2BB9475345C6}" type="slidenum">
              <a:rPr lang="en-GB" smtClean="0"/>
              <a:t>8</a:t>
            </a:fld>
            <a:endParaRPr lang="en-GB"/>
          </a:p>
        </p:txBody>
      </p:sp>
    </p:spTree>
    <p:extLst>
      <p:ext uri="{BB962C8B-B14F-4D97-AF65-F5344CB8AC3E}">
        <p14:creationId xmlns:p14="http://schemas.microsoft.com/office/powerpoint/2010/main" val="1582784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F5B62BC0-7DC4-4569-951D-2BB9475345C6}" type="slidenum">
              <a:rPr lang="en-GB" smtClean="0"/>
              <a:t>9</a:t>
            </a:fld>
            <a:endParaRPr lang="en-GB"/>
          </a:p>
        </p:txBody>
      </p:sp>
    </p:spTree>
    <p:extLst>
      <p:ext uri="{BB962C8B-B14F-4D97-AF65-F5344CB8AC3E}">
        <p14:creationId xmlns:p14="http://schemas.microsoft.com/office/powerpoint/2010/main" val="659830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F5B62BC0-7DC4-4569-951D-2BB9475345C6}" type="slidenum">
              <a:rPr lang="en-GB" smtClean="0"/>
              <a:t>10</a:t>
            </a:fld>
            <a:endParaRPr lang="en-GB"/>
          </a:p>
        </p:txBody>
      </p:sp>
    </p:spTree>
    <p:extLst>
      <p:ext uri="{BB962C8B-B14F-4D97-AF65-F5344CB8AC3E}">
        <p14:creationId xmlns:p14="http://schemas.microsoft.com/office/powerpoint/2010/main" val="14827600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F5B62BC0-7DC4-4569-951D-2BB9475345C6}" type="slidenum">
              <a:rPr lang="en-GB" smtClean="0"/>
              <a:t>11</a:t>
            </a:fld>
            <a:endParaRPr lang="en-GB"/>
          </a:p>
        </p:txBody>
      </p:sp>
    </p:spTree>
    <p:extLst>
      <p:ext uri="{BB962C8B-B14F-4D97-AF65-F5344CB8AC3E}">
        <p14:creationId xmlns:p14="http://schemas.microsoft.com/office/powerpoint/2010/main" val="15528534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F5B62BC0-7DC4-4569-951D-2BB9475345C6}" type="slidenum">
              <a:rPr lang="en-GB" smtClean="0"/>
              <a:t>12</a:t>
            </a:fld>
            <a:endParaRPr lang="en-GB"/>
          </a:p>
        </p:txBody>
      </p:sp>
    </p:spTree>
    <p:extLst>
      <p:ext uri="{BB962C8B-B14F-4D97-AF65-F5344CB8AC3E}">
        <p14:creationId xmlns:p14="http://schemas.microsoft.com/office/powerpoint/2010/main" val="3813164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F5B62BC0-7DC4-4569-951D-2BB9475345C6}" type="slidenum">
              <a:rPr lang="en-GB" smtClean="0"/>
              <a:t>13</a:t>
            </a:fld>
            <a:endParaRPr lang="en-GB"/>
          </a:p>
        </p:txBody>
      </p:sp>
    </p:spTree>
    <p:extLst>
      <p:ext uri="{BB962C8B-B14F-4D97-AF65-F5344CB8AC3E}">
        <p14:creationId xmlns:p14="http://schemas.microsoft.com/office/powerpoint/2010/main" val="1191632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A325D4D-835D-41B6-9B16-A090AA088329}"/>
              </a:ext>
            </a:extLst>
          </p:cNvPr>
          <p:cNvSpPr>
            <a:spLocks noGrp="1"/>
          </p:cNvSpPr>
          <p:nvPr>
            <p:ph type="pic" sz="quarter" idx="10" hasCustomPrompt="1"/>
          </p:nvPr>
        </p:nvSpPr>
        <p:spPr>
          <a:xfrm>
            <a:off x="0" y="0"/>
            <a:ext cx="12192000" cy="6858000"/>
          </a:xfrm>
          <a:prstGeom prst="rect">
            <a:avLst/>
          </a:prstGeom>
        </p:spPr>
        <p:txBody>
          <a:bodyPr rtlCol="0"/>
          <a:lstStyle>
            <a:lvl1pPr marL="0" indent="0" algn="ctr">
              <a:buNone/>
              <a:defRPr/>
            </a:lvl1pPr>
          </a:lstStyle>
          <a:p>
            <a:pPr rtl="0"/>
            <a:r>
              <a:rPr lang="en-GB" noProof="0"/>
              <a:t>Click to add photo</a:t>
            </a:r>
          </a:p>
        </p:txBody>
      </p:sp>
      <p:sp>
        <p:nvSpPr>
          <p:cNvPr id="3" name="Title 2">
            <a:extLst>
              <a:ext uri="{FF2B5EF4-FFF2-40B4-BE49-F238E27FC236}">
                <a16:creationId xmlns:a16="http://schemas.microsoft.com/office/drawing/2014/main" id="{D1D87D16-A856-42F4-9D8C-A0C1D482E52D}"/>
              </a:ext>
            </a:extLst>
          </p:cNvPr>
          <p:cNvSpPr>
            <a:spLocks noGrp="1"/>
          </p:cNvSpPr>
          <p:nvPr>
            <p:ph type="title" hasCustomPrompt="1"/>
          </p:nvPr>
        </p:nvSpPr>
        <p:spPr>
          <a:xfrm>
            <a:off x="0" y="2442052"/>
            <a:ext cx="12192000" cy="1425257"/>
          </a:xfrm>
          <a:prstGeom prst="rect">
            <a:avLst/>
          </a:prstGeom>
          <a:solidFill>
            <a:schemeClr val="accent4">
              <a:lumMod val="50000"/>
              <a:alpha val="55000"/>
            </a:schemeClr>
          </a:solidFill>
        </p:spPr>
        <p:txBody>
          <a:bodyPr rtlCol="0" anchor="ctr"/>
          <a:lstStyle>
            <a:lvl1pPr algn="ctr">
              <a:defRPr sz="6000" cap="all" spc="100" baseline="0">
                <a:solidFill>
                  <a:schemeClr val="accent1"/>
                </a:solidFill>
              </a:defRPr>
            </a:lvl1pPr>
          </a:lstStyle>
          <a:p>
            <a:pPr rtl="0"/>
            <a:r>
              <a:rPr lang="en-GB" noProof="0"/>
              <a:t>Add title</a:t>
            </a:r>
          </a:p>
        </p:txBody>
      </p:sp>
      <p:sp>
        <p:nvSpPr>
          <p:cNvPr id="12" name="Text Placeholder 10">
            <a:extLst>
              <a:ext uri="{FF2B5EF4-FFF2-40B4-BE49-F238E27FC236}">
                <a16:creationId xmlns:a16="http://schemas.microsoft.com/office/drawing/2014/main" id="{BD39BB44-64AC-49A7-8555-2CC62AD7C2D6}"/>
              </a:ext>
            </a:extLst>
          </p:cNvPr>
          <p:cNvSpPr>
            <a:spLocks noGrp="1"/>
          </p:cNvSpPr>
          <p:nvPr>
            <p:ph type="body" sz="quarter" idx="12" hasCustomPrompt="1"/>
          </p:nvPr>
        </p:nvSpPr>
        <p:spPr>
          <a:xfrm>
            <a:off x="0" y="3867309"/>
            <a:ext cx="12192000" cy="1036320"/>
          </a:xfrm>
          <a:prstGeom prst="rect">
            <a:avLst/>
          </a:prstGeom>
          <a:solidFill>
            <a:schemeClr val="accent4">
              <a:lumMod val="50000"/>
              <a:alpha val="55000"/>
            </a:schemeClr>
          </a:solidFill>
        </p:spPr>
        <p:txBody>
          <a:bodyPr rtlCol="0" anchor="ctr"/>
          <a:lstStyle>
            <a:lvl1pPr marL="0" indent="0" algn="ctr">
              <a:buNone/>
              <a:defRPr sz="2400" cap="none" spc="100" baseline="0">
                <a:solidFill>
                  <a:schemeClr val="bg1"/>
                </a:solidFill>
                <a:latin typeface="+mn-lt"/>
              </a:defRPr>
            </a:lvl1pPr>
          </a:lstStyle>
          <a:p>
            <a:pPr lvl="0" rtl="0"/>
            <a:r>
              <a:rPr lang="en-GB" noProof="0"/>
              <a:t>Click to add subtitle</a:t>
            </a:r>
          </a:p>
        </p:txBody>
      </p:sp>
      <p:sp>
        <p:nvSpPr>
          <p:cNvPr id="2" name="Rectangle 1">
            <a:extLst>
              <a:ext uri="{FF2B5EF4-FFF2-40B4-BE49-F238E27FC236}">
                <a16:creationId xmlns:a16="http://schemas.microsoft.com/office/drawing/2014/main" id="{9F51AF15-A085-49C8-ABEC-EF90E7D7B280}"/>
              </a:ext>
              <a:ext uri="{C183D7F6-B498-43B3-948B-1728B52AA6E4}">
                <adec:decorative xmlns:adec="http://schemas.microsoft.com/office/drawing/2017/decorative" val="1"/>
              </a:ext>
            </a:extLst>
          </p:cNvPr>
          <p:cNvSpPr/>
          <p:nvPr userDrawn="1"/>
        </p:nvSpPr>
        <p:spPr>
          <a:xfrm>
            <a:off x="3192779" y="2325925"/>
            <a:ext cx="5806440" cy="1596549"/>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1492036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1526874" y="1329829"/>
            <a:ext cx="2043713" cy="640698"/>
          </a:xfrm>
          <a:prstGeom prst="rect">
            <a:avLst/>
          </a:prstGeom>
          <a:ln w="28575">
            <a:solidFill>
              <a:schemeClr val="accent2"/>
            </a:solidFill>
          </a:ln>
        </p:spPr>
        <p:txBody>
          <a:bodyPr rtlCol="0" anchor="ctr"/>
          <a:lstStyle>
            <a:lvl1pPr algn="ctr">
              <a:lnSpc>
                <a:spcPct val="100000"/>
              </a:lnSpc>
              <a:defRPr sz="2400" cap="all" spc="100" baseline="0">
                <a:solidFill>
                  <a:schemeClr val="accent2"/>
                </a:solidFill>
              </a:defRPr>
            </a:lvl1pPr>
          </a:lstStyle>
          <a:p>
            <a:pPr rtl="0"/>
            <a:r>
              <a:rPr lang="en-GB" noProof="0"/>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412513" y="808353"/>
            <a:ext cx="6341212" cy="1682433"/>
          </a:xfrm>
          <a:prstGeom prst="rect">
            <a:avLst/>
          </a:prstGeom>
        </p:spPr>
        <p:txBody>
          <a:bodyPr rtlCol="0" anchor="t"/>
          <a:lstStyle>
            <a:lvl1pPr marL="0" indent="0" algn="l">
              <a:lnSpc>
                <a:spcPct val="125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234519"/>
            <a:ext cx="12192000" cy="3623481"/>
          </a:xfrm>
          <a:prstGeom prst="rect">
            <a:avLst/>
          </a:prstGeom>
        </p:spPr>
        <p:txBody>
          <a:bodyPr rtlCol="0"/>
          <a:lstStyle>
            <a:lvl1pPr marL="0" indent="0" algn="ctr">
              <a:buNone/>
              <a:defRPr/>
            </a:lvl1pPr>
          </a:lstStyle>
          <a:p>
            <a:pPr rtl="0"/>
            <a:r>
              <a:rPr lang="en-GB" noProof="0"/>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pPr rtl="0"/>
            <a:r>
              <a:rPr lang="en-GB" noProof="0"/>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pPr rtl="0"/>
            <a:r>
              <a:rPr lang="en-GB" noProof="0"/>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1691211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ble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E3FCFFF-5934-4C8D-A4B0-6B19C662D8BA}"/>
              </a:ext>
              <a:ext uri="{C183D7F6-B498-43B3-948B-1728B52AA6E4}">
                <adec:decorative xmlns:adec="http://schemas.microsoft.com/office/drawing/2017/decorative" val="1"/>
              </a:ext>
            </a:extLst>
          </p:cNvPr>
          <p:cNvSpPr/>
          <p:nvPr userDrawn="1"/>
        </p:nvSpPr>
        <p:spPr>
          <a:xfrm>
            <a:off x="0" y="-13651"/>
            <a:ext cx="3701436"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C720FC4D-FDE2-42C3-B907-27B071B649CC}"/>
              </a:ext>
            </a:extLst>
          </p:cNvPr>
          <p:cNvSpPr>
            <a:spLocks noGrp="1"/>
          </p:cNvSpPr>
          <p:nvPr>
            <p:ph type="title" hasCustomPrompt="1"/>
          </p:nvPr>
        </p:nvSpPr>
        <p:spPr>
          <a:xfrm>
            <a:off x="914441" y="1332239"/>
            <a:ext cx="1871580" cy="640698"/>
          </a:xfrm>
          <a:prstGeom prst="rect">
            <a:avLst/>
          </a:prstGeom>
          <a:ln w="28575">
            <a:solidFill>
              <a:schemeClr val="accent2"/>
            </a:solidFill>
          </a:ln>
        </p:spPr>
        <p:txBody>
          <a:bodyPr rtlCol="0" anchor="ctr"/>
          <a:lstStyle>
            <a:lvl1pPr algn="ctr">
              <a:defRPr sz="2400" cap="all" spc="100" baseline="0">
                <a:solidFill>
                  <a:schemeClr val="accent2"/>
                </a:solidFill>
              </a:defRPr>
            </a:lvl1pPr>
          </a:lstStyle>
          <a:p>
            <a:pPr rtl="0"/>
            <a:r>
              <a:rPr lang="en-GB" noProof="0"/>
              <a:t>Title</a:t>
            </a:r>
          </a:p>
        </p:txBody>
      </p:sp>
      <p:sp>
        <p:nvSpPr>
          <p:cNvPr id="12" name="Text Placeholder 10">
            <a:extLst>
              <a:ext uri="{FF2B5EF4-FFF2-40B4-BE49-F238E27FC236}">
                <a16:creationId xmlns:a16="http://schemas.microsoft.com/office/drawing/2014/main" id="{97404DC9-3FBE-41B9-946D-9A0D878C2887}"/>
              </a:ext>
            </a:extLst>
          </p:cNvPr>
          <p:cNvSpPr>
            <a:spLocks noGrp="1"/>
          </p:cNvSpPr>
          <p:nvPr>
            <p:ph type="body" sz="quarter" idx="16" hasCustomPrompt="1"/>
          </p:nvPr>
        </p:nvSpPr>
        <p:spPr>
          <a:xfrm>
            <a:off x="4231042" y="652826"/>
            <a:ext cx="3433138" cy="426393"/>
          </a:xfrm>
          <a:prstGeom prst="rect">
            <a:avLst/>
          </a:prstGeom>
        </p:spPr>
        <p:txBody>
          <a:bodyPr rtlCol="0" anchor="b"/>
          <a:lstStyle>
            <a:lvl1pPr marL="0" indent="0" algn="l">
              <a:buNone/>
              <a:defRPr sz="1800" cap="all" spc="100" baseline="0">
                <a:solidFill>
                  <a:schemeClr val="accent5">
                    <a:lumMod val="50000"/>
                  </a:schemeClr>
                </a:solidFill>
                <a:latin typeface="+mj-lt"/>
              </a:defRPr>
            </a:lvl1pPr>
          </a:lstStyle>
          <a:p>
            <a:pPr lvl="0" rtl="0"/>
            <a:r>
              <a:rPr lang="en-GB" noProof="0"/>
              <a:t>Click to add subtitle</a:t>
            </a:r>
          </a:p>
        </p:txBody>
      </p:sp>
      <p:sp>
        <p:nvSpPr>
          <p:cNvPr id="8" name="Text Placeholder 10">
            <a:extLst>
              <a:ext uri="{FF2B5EF4-FFF2-40B4-BE49-F238E27FC236}">
                <a16:creationId xmlns:a16="http://schemas.microsoft.com/office/drawing/2014/main" id="{88BB7876-0125-4084-804C-A842C8558604}"/>
              </a:ext>
            </a:extLst>
          </p:cNvPr>
          <p:cNvSpPr>
            <a:spLocks noGrp="1"/>
          </p:cNvSpPr>
          <p:nvPr>
            <p:ph type="body" sz="quarter" idx="12" hasCustomPrompt="1"/>
          </p:nvPr>
        </p:nvSpPr>
        <p:spPr>
          <a:xfrm>
            <a:off x="4231042" y="1032330"/>
            <a:ext cx="3433138" cy="1370672"/>
          </a:xfrm>
          <a:prstGeom prst="rect">
            <a:avLst/>
          </a:prstGeom>
        </p:spPr>
        <p:txBody>
          <a:bodyPr rtlCol="0" anchor="t"/>
          <a:lstStyle>
            <a:lvl1pPr marL="0" indent="0" algn="l">
              <a:lnSpc>
                <a:spcPct val="125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13" name="Text Placeholder 10">
            <a:extLst>
              <a:ext uri="{FF2B5EF4-FFF2-40B4-BE49-F238E27FC236}">
                <a16:creationId xmlns:a16="http://schemas.microsoft.com/office/drawing/2014/main" id="{8645735C-4621-4667-AB52-0391CFBB6B52}"/>
              </a:ext>
            </a:extLst>
          </p:cNvPr>
          <p:cNvSpPr>
            <a:spLocks noGrp="1"/>
          </p:cNvSpPr>
          <p:nvPr>
            <p:ph type="body" sz="quarter" idx="17" hasCustomPrompt="1"/>
          </p:nvPr>
        </p:nvSpPr>
        <p:spPr>
          <a:xfrm>
            <a:off x="8203339" y="652826"/>
            <a:ext cx="3433138" cy="426393"/>
          </a:xfrm>
          <a:prstGeom prst="rect">
            <a:avLst/>
          </a:prstGeom>
        </p:spPr>
        <p:txBody>
          <a:bodyPr rtlCol="0" anchor="b"/>
          <a:lstStyle>
            <a:lvl1pPr marL="0" indent="0" algn="l">
              <a:buNone/>
              <a:defRPr sz="1800" cap="all" spc="100" baseline="0">
                <a:solidFill>
                  <a:schemeClr val="accent5">
                    <a:lumMod val="50000"/>
                  </a:schemeClr>
                </a:solidFill>
                <a:latin typeface="+mj-lt"/>
              </a:defRPr>
            </a:lvl1pPr>
          </a:lstStyle>
          <a:p>
            <a:pPr lvl="0" rtl="0"/>
            <a:r>
              <a:rPr lang="en-GB" noProof="0"/>
              <a:t>Click to add subtitle</a:t>
            </a:r>
          </a:p>
        </p:txBody>
      </p:sp>
      <p:sp>
        <p:nvSpPr>
          <p:cNvPr id="9" name="Text Placeholder 10">
            <a:extLst>
              <a:ext uri="{FF2B5EF4-FFF2-40B4-BE49-F238E27FC236}">
                <a16:creationId xmlns:a16="http://schemas.microsoft.com/office/drawing/2014/main" id="{488BB2B1-07E3-42A2-B3BE-7FC7D7AE158E}"/>
              </a:ext>
            </a:extLst>
          </p:cNvPr>
          <p:cNvSpPr>
            <a:spLocks noGrp="1"/>
          </p:cNvSpPr>
          <p:nvPr>
            <p:ph type="body" sz="quarter" idx="13" hasCustomPrompt="1"/>
          </p:nvPr>
        </p:nvSpPr>
        <p:spPr>
          <a:xfrm>
            <a:off x="8203339" y="1032330"/>
            <a:ext cx="3433138" cy="1370672"/>
          </a:xfrm>
          <a:prstGeom prst="rect">
            <a:avLst/>
          </a:prstGeom>
        </p:spPr>
        <p:txBody>
          <a:bodyPr rtlCol="0" anchor="t"/>
          <a:lstStyle>
            <a:lvl1pPr marL="0" indent="0" algn="l">
              <a:lnSpc>
                <a:spcPct val="125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15" name="Text Placeholder 10">
            <a:extLst>
              <a:ext uri="{FF2B5EF4-FFF2-40B4-BE49-F238E27FC236}">
                <a16:creationId xmlns:a16="http://schemas.microsoft.com/office/drawing/2014/main" id="{02C103C8-E422-4DEB-9077-DC11E0080569}"/>
              </a:ext>
            </a:extLst>
          </p:cNvPr>
          <p:cNvSpPr>
            <a:spLocks noGrp="1"/>
          </p:cNvSpPr>
          <p:nvPr>
            <p:ph type="body" sz="quarter" idx="19" hasCustomPrompt="1"/>
          </p:nvPr>
        </p:nvSpPr>
        <p:spPr>
          <a:xfrm>
            <a:off x="4231042" y="2620561"/>
            <a:ext cx="3433138" cy="428891"/>
          </a:xfrm>
          <a:prstGeom prst="rect">
            <a:avLst/>
          </a:prstGeom>
        </p:spPr>
        <p:txBody>
          <a:bodyPr rtlCol="0" anchor="b"/>
          <a:lstStyle>
            <a:lvl1pPr marL="0" indent="0" algn="l">
              <a:buNone/>
              <a:defRPr sz="1800" cap="all" spc="100" baseline="0">
                <a:solidFill>
                  <a:schemeClr val="accent5">
                    <a:lumMod val="50000"/>
                  </a:schemeClr>
                </a:solidFill>
                <a:latin typeface="+mj-lt"/>
              </a:defRPr>
            </a:lvl1pPr>
          </a:lstStyle>
          <a:p>
            <a:pPr lvl="0" rtl="0"/>
            <a:r>
              <a:rPr lang="en-GB" noProof="0"/>
              <a:t>Click to add subtitle</a:t>
            </a:r>
          </a:p>
        </p:txBody>
      </p:sp>
      <p:sp>
        <p:nvSpPr>
          <p:cNvPr id="23" name="Text Placeholder 10">
            <a:extLst>
              <a:ext uri="{FF2B5EF4-FFF2-40B4-BE49-F238E27FC236}">
                <a16:creationId xmlns:a16="http://schemas.microsoft.com/office/drawing/2014/main" id="{FA80948A-8FCC-4BE4-A5F7-20802B176305}"/>
              </a:ext>
            </a:extLst>
          </p:cNvPr>
          <p:cNvSpPr>
            <a:spLocks noGrp="1"/>
          </p:cNvSpPr>
          <p:nvPr>
            <p:ph type="body" sz="quarter" idx="23" hasCustomPrompt="1"/>
          </p:nvPr>
        </p:nvSpPr>
        <p:spPr>
          <a:xfrm>
            <a:off x="4231042" y="3002562"/>
            <a:ext cx="3433138" cy="961350"/>
          </a:xfrm>
          <a:prstGeom prst="rect">
            <a:avLst/>
          </a:prstGeom>
        </p:spPr>
        <p:txBody>
          <a:bodyPr rtlCol="0" anchor="t"/>
          <a:lstStyle>
            <a:lvl1pPr marL="0" indent="0" algn="l">
              <a:lnSpc>
                <a:spcPct val="125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20" name="Text Placeholder 10">
            <a:extLst>
              <a:ext uri="{FF2B5EF4-FFF2-40B4-BE49-F238E27FC236}">
                <a16:creationId xmlns:a16="http://schemas.microsoft.com/office/drawing/2014/main" id="{4744F88B-3CB7-4A2B-B718-EEB4E061A79F}"/>
              </a:ext>
            </a:extLst>
          </p:cNvPr>
          <p:cNvSpPr>
            <a:spLocks noGrp="1"/>
          </p:cNvSpPr>
          <p:nvPr>
            <p:ph type="body" sz="quarter" idx="21" hasCustomPrompt="1"/>
          </p:nvPr>
        </p:nvSpPr>
        <p:spPr>
          <a:xfrm>
            <a:off x="8203339" y="2620561"/>
            <a:ext cx="3433138" cy="428891"/>
          </a:xfrm>
          <a:prstGeom prst="rect">
            <a:avLst/>
          </a:prstGeom>
        </p:spPr>
        <p:txBody>
          <a:bodyPr rtlCol="0" anchor="b"/>
          <a:lstStyle>
            <a:lvl1pPr marL="0" indent="0" algn="l">
              <a:buNone/>
              <a:defRPr sz="1800" cap="all" spc="100" baseline="0">
                <a:solidFill>
                  <a:schemeClr val="accent5">
                    <a:lumMod val="50000"/>
                  </a:schemeClr>
                </a:solidFill>
                <a:latin typeface="+mj-lt"/>
              </a:defRPr>
            </a:lvl1pPr>
          </a:lstStyle>
          <a:p>
            <a:pPr lvl="0" rtl="0"/>
            <a:r>
              <a:rPr lang="en-GB" noProof="0"/>
              <a:t>Click to add subtitle</a:t>
            </a:r>
          </a:p>
        </p:txBody>
      </p:sp>
      <p:sp>
        <p:nvSpPr>
          <p:cNvPr id="22" name="Text Placeholder 10">
            <a:extLst>
              <a:ext uri="{FF2B5EF4-FFF2-40B4-BE49-F238E27FC236}">
                <a16:creationId xmlns:a16="http://schemas.microsoft.com/office/drawing/2014/main" id="{7343EDF6-C2D8-47E1-856B-6329A7CE07E4}"/>
              </a:ext>
            </a:extLst>
          </p:cNvPr>
          <p:cNvSpPr>
            <a:spLocks noGrp="1"/>
          </p:cNvSpPr>
          <p:nvPr>
            <p:ph type="body" sz="quarter" idx="22" hasCustomPrompt="1"/>
          </p:nvPr>
        </p:nvSpPr>
        <p:spPr>
          <a:xfrm>
            <a:off x="8203339" y="3002562"/>
            <a:ext cx="3433138" cy="961350"/>
          </a:xfrm>
          <a:prstGeom prst="rect">
            <a:avLst/>
          </a:prstGeom>
        </p:spPr>
        <p:txBody>
          <a:bodyPr rtlCol="0" anchor="t"/>
          <a:lstStyle>
            <a:lvl1pPr marL="0" indent="0" algn="l">
              <a:lnSpc>
                <a:spcPct val="125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14" name="Text Placeholder 10">
            <a:extLst>
              <a:ext uri="{FF2B5EF4-FFF2-40B4-BE49-F238E27FC236}">
                <a16:creationId xmlns:a16="http://schemas.microsoft.com/office/drawing/2014/main" id="{AC6352A5-5003-4E32-B8FF-A84B4A4AC3AA}"/>
              </a:ext>
            </a:extLst>
          </p:cNvPr>
          <p:cNvSpPr>
            <a:spLocks noGrp="1"/>
          </p:cNvSpPr>
          <p:nvPr>
            <p:ph type="body" sz="quarter" idx="18" hasCustomPrompt="1"/>
          </p:nvPr>
        </p:nvSpPr>
        <p:spPr>
          <a:xfrm>
            <a:off x="4231042" y="4147932"/>
            <a:ext cx="3433138" cy="428891"/>
          </a:xfrm>
          <a:prstGeom prst="rect">
            <a:avLst/>
          </a:prstGeom>
        </p:spPr>
        <p:txBody>
          <a:bodyPr rtlCol="0" anchor="b"/>
          <a:lstStyle>
            <a:lvl1pPr marL="0" indent="0" algn="l">
              <a:buNone/>
              <a:defRPr sz="1800" cap="all" spc="100" baseline="0">
                <a:solidFill>
                  <a:schemeClr val="accent5">
                    <a:lumMod val="50000"/>
                  </a:schemeClr>
                </a:solidFill>
                <a:latin typeface="+mj-lt"/>
              </a:defRPr>
            </a:lvl1pPr>
          </a:lstStyle>
          <a:p>
            <a:pPr lvl="0" rtl="0"/>
            <a:r>
              <a:rPr lang="en-GB" noProof="0"/>
              <a:t>Click to add subtitle</a:t>
            </a:r>
          </a:p>
        </p:txBody>
      </p:sp>
      <p:sp>
        <p:nvSpPr>
          <p:cNvPr id="24" name="Text Placeholder 10">
            <a:extLst>
              <a:ext uri="{FF2B5EF4-FFF2-40B4-BE49-F238E27FC236}">
                <a16:creationId xmlns:a16="http://schemas.microsoft.com/office/drawing/2014/main" id="{CC2603EF-30BF-4C6C-BA93-E99C72480916}"/>
              </a:ext>
            </a:extLst>
          </p:cNvPr>
          <p:cNvSpPr>
            <a:spLocks noGrp="1"/>
          </p:cNvSpPr>
          <p:nvPr>
            <p:ph type="body" sz="quarter" idx="24" hasCustomPrompt="1"/>
          </p:nvPr>
        </p:nvSpPr>
        <p:spPr>
          <a:xfrm>
            <a:off x="4231042" y="4529933"/>
            <a:ext cx="3433138" cy="1450988"/>
          </a:xfrm>
          <a:prstGeom prst="rect">
            <a:avLst/>
          </a:prstGeom>
        </p:spPr>
        <p:txBody>
          <a:bodyPr rtlCol="0" anchor="t"/>
          <a:lstStyle>
            <a:lvl1pPr marL="0" indent="0" algn="l">
              <a:lnSpc>
                <a:spcPct val="125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16" name="Date Placeholder 3">
            <a:extLst>
              <a:ext uri="{FF2B5EF4-FFF2-40B4-BE49-F238E27FC236}">
                <a16:creationId xmlns:a16="http://schemas.microsoft.com/office/drawing/2014/main" id="{D38E30C9-543F-4532-B571-2F2EF52E7A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pPr rtl="0"/>
            <a:r>
              <a:rPr lang="en-GB" noProof="0"/>
              <a:t>20XX</a:t>
            </a:r>
          </a:p>
        </p:txBody>
      </p:sp>
      <p:sp>
        <p:nvSpPr>
          <p:cNvPr id="17" name="Footer Placeholder 4">
            <a:extLst>
              <a:ext uri="{FF2B5EF4-FFF2-40B4-BE49-F238E27FC236}">
                <a16:creationId xmlns:a16="http://schemas.microsoft.com/office/drawing/2014/main" id="{9E2F8B6B-A63E-448F-86E5-CF3F12A297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pPr rtl="0"/>
            <a:r>
              <a:rPr lang="en-GB" noProof="0"/>
              <a:t>Pitch deck</a:t>
            </a:r>
          </a:p>
        </p:txBody>
      </p:sp>
      <p:sp>
        <p:nvSpPr>
          <p:cNvPr id="18" name="Slide Number Placeholder 5">
            <a:extLst>
              <a:ext uri="{FF2B5EF4-FFF2-40B4-BE49-F238E27FC236}">
                <a16:creationId xmlns:a16="http://schemas.microsoft.com/office/drawing/2014/main" id="{5EC1D779-DE8A-45DF-9A79-70F63DD68B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3476491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u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A5AC9-F6E1-46F9-8810-475475E17B9A}"/>
              </a:ext>
            </a:extLst>
          </p:cNvPr>
          <p:cNvSpPr>
            <a:spLocks noGrp="1"/>
          </p:cNvSpPr>
          <p:nvPr>
            <p:ph type="title" hasCustomPrompt="1"/>
          </p:nvPr>
        </p:nvSpPr>
        <p:spPr>
          <a:xfrm>
            <a:off x="5134980" y="848536"/>
            <a:ext cx="1929607" cy="640698"/>
          </a:xfrm>
          <a:prstGeom prst="rect">
            <a:avLst/>
          </a:prstGeom>
          <a:ln w="28575">
            <a:solidFill>
              <a:schemeClr val="accent2"/>
            </a:solidFill>
          </a:ln>
        </p:spPr>
        <p:txBody>
          <a:bodyPr rtlCol="0" anchor="ctr"/>
          <a:lstStyle>
            <a:lvl1pPr algn="ctr">
              <a:defRPr sz="2400" cap="all" spc="100" baseline="0">
                <a:solidFill>
                  <a:schemeClr val="accent2"/>
                </a:solidFill>
              </a:defRPr>
            </a:lvl1pPr>
          </a:lstStyle>
          <a:p>
            <a:pPr rtl="0"/>
            <a:r>
              <a:rPr lang="en-GB" noProof="0"/>
              <a:t>Title</a:t>
            </a:r>
          </a:p>
        </p:txBody>
      </p:sp>
      <p:sp>
        <p:nvSpPr>
          <p:cNvPr id="9" name="Picture Placeholder 8">
            <a:extLst>
              <a:ext uri="{FF2B5EF4-FFF2-40B4-BE49-F238E27FC236}">
                <a16:creationId xmlns:a16="http://schemas.microsoft.com/office/drawing/2014/main" id="{952C02D9-C262-43C0-BE24-402661B0594A}"/>
              </a:ext>
            </a:extLst>
          </p:cNvPr>
          <p:cNvSpPr>
            <a:spLocks noGrp="1"/>
          </p:cNvSpPr>
          <p:nvPr>
            <p:ph type="pic" sz="quarter" idx="10" hasCustomPrompt="1"/>
          </p:nvPr>
        </p:nvSpPr>
        <p:spPr>
          <a:xfrm>
            <a:off x="-1" y="0"/>
            <a:ext cx="4495801" cy="6858000"/>
          </a:xfrm>
          <a:prstGeom prst="rect">
            <a:avLst/>
          </a:prstGeom>
        </p:spPr>
        <p:txBody>
          <a:bodyPr rtlCol="0"/>
          <a:lstStyle>
            <a:lvl1pPr marL="0" indent="0" algn="ctr">
              <a:buNone/>
              <a:defRPr/>
            </a:lvl1pPr>
          </a:lstStyle>
          <a:p>
            <a:pPr rtl="0"/>
            <a:r>
              <a:rPr lang="en-GB" noProof="0"/>
              <a:t>Click to add photo</a:t>
            </a:r>
          </a:p>
        </p:txBody>
      </p:sp>
      <p:sp>
        <p:nvSpPr>
          <p:cNvPr id="15" name="Text Placeholder 10">
            <a:extLst>
              <a:ext uri="{FF2B5EF4-FFF2-40B4-BE49-F238E27FC236}">
                <a16:creationId xmlns:a16="http://schemas.microsoft.com/office/drawing/2014/main" id="{D8BD2DF2-5753-43B2-82AD-30DBE8004DEB}"/>
              </a:ext>
            </a:extLst>
          </p:cNvPr>
          <p:cNvSpPr>
            <a:spLocks noGrp="1"/>
          </p:cNvSpPr>
          <p:nvPr>
            <p:ph type="body" sz="quarter" idx="16" hasCustomPrompt="1"/>
          </p:nvPr>
        </p:nvSpPr>
        <p:spPr>
          <a:xfrm>
            <a:off x="5024359" y="2046233"/>
            <a:ext cx="3126583" cy="426393"/>
          </a:xfrm>
          <a:prstGeom prst="rect">
            <a:avLst/>
          </a:prstGeom>
        </p:spPr>
        <p:txBody>
          <a:bodyPr rtlCol="0" anchor="b"/>
          <a:lstStyle>
            <a:lvl1pPr marL="0" indent="0" algn="l">
              <a:buNone/>
              <a:defRPr sz="1800" cap="all" spc="100" baseline="0">
                <a:solidFill>
                  <a:schemeClr val="accent5">
                    <a:lumMod val="50000"/>
                  </a:schemeClr>
                </a:solidFill>
                <a:latin typeface="+mj-lt"/>
              </a:defRPr>
            </a:lvl1pPr>
          </a:lstStyle>
          <a:p>
            <a:pPr lvl="0" rtl="0"/>
            <a:r>
              <a:rPr lang="en-GB" noProof="0"/>
              <a:t>Click to add subtitle</a:t>
            </a:r>
          </a:p>
        </p:txBody>
      </p:sp>
      <p:sp>
        <p:nvSpPr>
          <p:cNvPr id="11" name="Text Placeholder 10">
            <a:extLst>
              <a:ext uri="{FF2B5EF4-FFF2-40B4-BE49-F238E27FC236}">
                <a16:creationId xmlns:a16="http://schemas.microsoft.com/office/drawing/2014/main" id="{3A5FD5DB-8694-4BD8-819A-7AD23AAAEF4D}"/>
              </a:ext>
            </a:extLst>
          </p:cNvPr>
          <p:cNvSpPr>
            <a:spLocks noGrp="1"/>
          </p:cNvSpPr>
          <p:nvPr>
            <p:ph type="body" sz="quarter" idx="12" hasCustomPrompt="1"/>
          </p:nvPr>
        </p:nvSpPr>
        <p:spPr>
          <a:xfrm>
            <a:off x="5024359" y="2425736"/>
            <a:ext cx="3126583" cy="1306527"/>
          </a:xfrm>
          <a:prstGeom prst="rect">
            <a:avLst/>
          </a:prstGeom>
        </p:spPr>
        <p:txBody>
          <a:bodyPr rtlCol="0" anchor="t"/>
          <a:lstStyle>
            <a:lvl1pPr marL="0" indent="0" algn="l">
              <a:lnSpc>
                <a:spcPct val="125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17" name="Text Placeholder 10">
            <a:extLst>
              <a:ext uri="{FF2B5EF4-FFF2-40B4-BE49-F238E27FC236}">
                <a16:creationId xmlns:a16="http://schemas.microsoft.com/office/drawing/2014/main" id="{1F5129C3-CFB0-408F-BE5C-AC32F5C68F13}"/>
              </a:ext>
            </a:extLst>
          </p:cNvPr>
          <p:cNvSpPr>
            <a:spLocks noGrp="1"/>
          </p:cNvSpPr>
          <p:nvPr>
            <p:ph type="body" sz="quarter" idx="17" hasCustomPrompt="1"/>
          </p:nvPr>
        </p:nvSpPr>
        <p:spPr>
          <a:xfrm>
            <a:off x="8526986" y="2046233"/>
            <a:ext cx="3281556" cy="426393"/>
          </a:xfrm>
          <a:prstGeom prst="rect">
            <a:avLst/>
          </a:prstGeom>
        </p:spPr>
        <p:txBody>
          <a:bodyPr rtlCol="0" anchor="b"/>
          <a:lstStyle>
            <a:lvl1pPr marL="0" indent="0" algn="l">
              <a:buNone/>
              <a:defRPr sz="1800" cap="all" spc="100" baseline="0">
                <a:solidFill>
                  <a:schemeClr val="accent5">
                    <a:lumMod val="50000"/>
                  </a:schemeClr>
                </a:solidFill>
                <a:latin typeface="+mj-lt"/>
              </a:defRPr>
            </a:lvl1pPr>
          </a:lstStyle>
          <a:p>
            <a:pPr lvl="0" rtl="0"/>
            <a:r>
              <a:rPr lang="en-GB" noProof="0"/>
              <a:t>Click to add subtitle</a:t>
            </a:r>
          </a:p>
        </p:txBody>
      </p:sp>
      <p:sp>
        <p:nvSpPr>
          <p:cNvPr id="12" name="Text Placeholder 10">
            <a:extLst>
              <a:ext uri="{FF2B5EF4-FFF2-40B4-BE49-F238E27FC236}">
                <a16:creationId xmlns:a16="http://schemas.microsoft.com/office/drawing/2014/main" id="{3344438D-488B-4739-95B6-56F81A25FACC}"/>
              </a:ext>
            </a:extLst>
          </p:cNvPr>
          <p:cNvSpPr>
            <a:spLocks noGrp="1"/>
          </p:cNvSpPr>
          <p:nvPr>
            <p:ph type="body" sz="quarter" idx="13" hasCustomPrompt="1"/>
          </p:nvPr>
        </p:nvSpPr>
        <p:spPr>
          <a:xfrm>
            <a:off x="8526986" y="2425736"/>
            <a:ext cx="3281556" cy="1306527"/>
          </a:xfrm>
          <a:prstGeom prst="rect">
            <a:avLst/>
          </a:prstGeom>
        </p:spPr>
        <p:txBody>
          <a:bodyPr rtlCol="0" anchor="t"/>
          <a:lstStyle>
            <a:lvl1pPr marL="0" indent="0" algn="l">
              <a:lnSpc>
                <a:spcPct val="125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18" name="Text Placeholder 10">
            <a:extLst>
              <a:ext uri="{FF2B5EF4-FFF2-40B4-BE49-F238E27FC236}">
                <a16:creationId xmlns:a16="http://schemas.microsoft.com/office/drawing/2014/main" id="{A6F801D1-185D-4C5B-9855-3AD0372C33D8}"/>
              </a:ext>
            </a:extLst>
          </p:cNvPr>
          <p:cNvSpPr>
            <a:spLocks noGrp="1"/>
          </p:cNvSpPr>
          <p:nvPr>
            <p:ph type="body" sz="quarter" idx="18" hasCustomPrompt="1"/>
          </p:nvPr>
        </p:nvSpPr>
        <p:spPr>
          <a:xfrm>
            <a:off x="5024359" y="4180976"/>
            <a:ext cx="3126583" cy="428891"/>
          </a:xfrm>
          <a:prstGeom prst="rect">
            <a:avLst/>
          </a:prstGeom>
        </p:spPr>
        <p:txBody>
          <a:bodyPr rtlCol="0" anchor="b"/>
          <a:lstStyle>
            <a:lvl1pPr marL="0" indent="0" algn="l">
              <a:buNone/>
              <a:defRPr sz="1800" cap="all" spc="100" baseline="0">
                <a:solidFill>
                  <a:schemeClr val="accent5">
                    <a:lumMod val="50000"/>
                  </a:schemeClr>
                </a:solidFill>
                <a:latin typeface="+mj-lt"/>
              </a:defRPr>
            </a:lvl1pPr>
          </a:lstStyle>
          <a:p>
            <a:pPr lvl="0" rtl="0"/>
            <a:r>
              <a:rPr lang="en-GB" noProof="0"/>
              <a:t>Click to add subtitle</a:t>
            </a:r>
          </a:p>
        </p:txBody>
      </p:sp>
      <p:sp>
        <p:nvSpPr>
          <p:cNvPr id="13" name="Text Placeholder 10">
            <a:extLst>
              <a:ext uri="{FF2B5EF4-FFF2-40B4-BE49-F238E27FC236}">
                <a16:creationId xmlns:a16="http://schemas.microsoft.com/office/drawing/2014/main" id="{E46B3EF2-B93D-4E2D-8ECF-31A1DF927BE9}"/>
              </a:ext>
            </a:extLst>
          </p:cNvPr>
          <p:cNvSpPr>
            <a:spLocks noGrp="1"/>
          </p:cNvSpPr>
          <p:nvPr>
            <p:ph type="body" sz="quarter" idx="14" hasCustomPrompt="1"/>
          </p:nvPr>
        </p:nvSpPr>
        <p:spPr>
          <a:xfrm>
            <a:off x="5024359" y="4562976"/>
            <a:ext cx="3126583" cy="1258935"/>
          </a:xfrm>
          <a:prstGeom prst="rect">
            <a:avLst/>
          </a:prstGeom>
        </p:spPr>
        <p:txBody>
          <a:bodyPr rtlCol="0" anchor="t"/>
          <a:lstStyle>
            <a:lvl1pPr marL="0" indent="0" algn="l">
              <a:lnSpc>
                <a:spcPct val="125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19" name="Text Placeholder 10">
            <a:extLst>
              <a:ext uri="{FF2B5EF4-FFF2-40B4-BE49-F238E27FC236}">
                <a16:creationId xmlns:a16="http://schemas.microsoft.com/office/drawing/2014/main" id="{35A8C3BD-2930-45A1-B3E0-EC8FA92B65F8}"/>
              </a:ext>
            </a:extLst>
          </p:cNvPr>
          <p:cNvSpPr>
            <a:spLocks noGrp="1"/>
          </p:cNvSpPr>
          <p:nvPr>
            <p:ph type="body" sz="quarter" idx="19" hasCustomPrompt="1"/>
          </p:nvPr>
        </p:nvSpPr>
        <p:spPr>
          <a:xfrm>
            <a:off x="8526986" y="4180976"/>
            <a:ext cx="3281556" cy="428891"/>
          </a:xfrm>
          <a:prstGeom prst="rect">
            <a:avLst/>
          </a:prstGeom>
        </p:spPr>
        <p:txBody>
          <a:bodyPr rtlCol="0" anchor="b"/>
          <a:lstStyle>
            <a:lvl1pPr marL="0" indent="0" algn="l">
              <a:buNone/>
              <a:defRPr sz="1800" cap="all" spc="100" baseline="0">
                <a:solidFill>
                  <a:schemeClr val="accent5">
                    <a:lumMod val="50000"/>
                  </a:schemeClr>
                </a:solidFill>
                <a:latin typeface="+mj-lt"/>
              </a:defRPr>
            </a:lvl1pPr>
          </a:lstStyle>
          <a:p>
            <a:pPr lvl="0" rtl="0"/>
            <a:r>
              <a:rPr lang="en-GB" noProof="0"/>
              <a:t>Click to add subtitle</a:t>
            </a:r>
          </a:p>
        </p:txBody>
      </p:sp>
      <p:sp>
        <p:nvSpPr>
          <p:cNvPr id="14" name="Text Placeholder 10">
            <a:extLst>
              <a:ext uri="{FF2B5EF4-FFF2-40B4-BE49-F238E27FC236}">
                <a16:creationId xmlns:a16="http://schemas.microsoft.com/office/drawing/2014/main" id="{E7A5E528-A349-45DA-A841-E092311D8F76}"/>
              </a:ext>
            </a:extLst>
          </p:cNvPr>
          <p:cNvSpPr>
            <a:spLocks noGrp="1"/>
          </p:cNvSpPr>
          <p:nvPr>
            <p:ph type="body" sz="quarter" idx="15" hasCustomPrompt="1"/>
          </p:nvPr>
        </p:nvSpPr>
        <p:spPr>
          <a:xfrm>
            <a:off x="8526986" y="4562976"/>
            <a:ext cx="3281556" cy="1258935"/>
          </a:xfrm>
          <a:prstGeom prst="rect">
            <a:avLst/>
          </a:prstGeom>
        </p:spPr>
        <p:txBody>
          <a:bodyPr rtlCol="0" anchor="t"/>
          <a:lstStyle>
            <a:lvl1pPr marL="0" indent="0" algn="l">
              <a:lnSpc>
                <a:spcPct val="125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30" name="Date Placeholder 3">
            <a:extLst>
              <a:ext uri="{FF2B5EF4-FFF2-40B4-BE49-F238E27FC236}">
                <a16:creationId xmlns:a16="http://schemas.microsoft.com/office/drawing/2014/main" id="{61AB9D5A-1951-48B0-9CAE-84FC869BE5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pPr rtl="0"/>
            <a:r>
              <a:rPr lang="en-GB" noProof="0"/>
              <a:t>20XX</a:t>
            </a:r>
          </a:p>
        </p:txBody>
      </p:sp>
      <p:sp>
        <p:nvSpPr>
          <p:cNvPr id="31" name="Footer Placeholder 4">
            <a:extLst>
              <a:ext uri="{FF2B5EF4-FFF2-40B4-BE49-F238E27FC236}">
                <a16:creationId xmlns:a16="http://schemas.microsoft.com/office/drawing/2014/main" id="{3AEF9F4B-0EB4-4C9F-9159-80E393F3A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pPr rtl="0"/>
            <a:r>
              <a:rPr lang="en-GB" noProof="0"/>
              <a:t>Pitch deck</a:t>
            </a:r>
          </a:p>
        </p:txBody>
      </p:sp>
      <p:sp>
        <p:nvSpPr>
          <p:cNvPr id="32" name="Slide Number Placeholder 5">
            <a:extLst>
              <a:ext uri="{FF2B5EF4-FFF2-40B4-BE49-F238E27FC236}">
                <a16:creationId xmlns:a16="http://schemas.microsoft.com/office/drawing/2014/main" id="{6BC4F905-196D-4DFF-9947-C56088B56F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1031209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duct Overview">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B5AB06-9792-445C-9B3C-103D5EBCE6D9}"/>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B6AEFB40-063A-41A7-9581-865BBE62C3C5}"/>
              </a:ext>
            </a:extLst>
          </p:cNvPr>
          <p:cNvSpPr>
            <a:spLocks noGrp="1"/>
          </p:cNvSpPr>
          <p:nvPr>
            <p:ph type="title" hasCustomPrompt="1"/>
          </p:nvPr>
        </p:nvSpPr>
        <p:spPr>
          <a:xfrm>
            <a:off x="838200" y="597992"/>
            <a:ext cx="10515600" cy="994835"/>
          </a:xfrm>
          <a:prstGeom prst="rect">
            <a:avLst/>
          </a:prstGeom>
        </p:spPr>
        <p:txBody>
          <a:bodyPr rtlCol="0" anchor="ctr"/>
          <a:lstStyle>
            <a:lvl1pPr algn="ctr">
              <a:defRPr sz="2400" cap="all" spc="100" baseline="0">
                <a:solidFill>
                  <a:schemeClr val="tx2">
                    <a:lumMod val="75000"/>
                  </a:schemeClr>
                </a:solidFill>
              </a:defRPr>
            </a:lvl1pPr>
          </a:lstStyle>
          <a:p>
            <a:pPr rtl="0"/>
            <a:r>
              <a:rPr lang="en-GB" noProof="0"/>
              <a:t>Click to add title</a:t>
            </a:r>
          </a:p>
        </p:txBody>
      </p:sp>
      <p:sp>
        <p:nvSpPr>
          <p:cNvPr id="5" name="Picture Placeholder 4">
            <a:extLst>
              <a:ext uri="{FF2B5EF4-FFF2-40B4-BE49-F238E27FC236}">
                <a16:creationId xmlns:a16="http://schemas.microsoft.com/office/drawing/2014/main" id="{4C3BAD53-6B4A-490D-BE06-B5A0B068755B}"/>
              </a:ext>
            </a:extLst>
          </p:cNvPr>
          <p:cNvSpPr>
            <a:spLocks noGrp="1"/>
          </p:cNvSpPr>
          <p:nvPr>
            <p:ph type="pic" sz="quarter" idx="23"/>
          </p:nvPr>
        </p:nvSpPr>
        <p:spPr>
          <a:xfrm>
            <a:off x="1632608" y="2982740"/>
            <a:ext cx="603504" cy="603504"/>
          </a:xfrm>
          <a:prstGeom prst="rect">
            <a:avLst/>
          </a:prstGeom>
        </p:spPr>
        <p:txBody>
          <a:bodyPr rtlCol="0"/>
          <a:lstStyle>
            <a:lvl1pPr marL="0" indent="0" algn="ctr">
              <a:buNone/>
              <a:defRPr sz="1100"/>
            </a:lvl1pPr>
          </a:lstStyle>
          <a:p>
            <a:pPr rtl="0"/>
            <a:r>
              <a:rPr lang="en-US" noProof="0"/>
              <a:t>Click icon to add picture</a:t>
            </a:r>
            <a:endParaRPr lang="en-GB" noProof="0"/>
          </a:p>
        </p:txBody>
      </p:sp>
      <p:sp>
        <p:nvSpPr>
          <p:cNvPr id="22" name="Picture Placeholder 4">
            <a:extLst>
              <a:ext uri="{FF2B5EF4-FFF2-40B4-BE49-F238E27FC236}">
                <a16:creationId xmlns:a16="http://schemas.microsoft.com/office/drawing/2014/main" id="{30E1FC4A-DE44-4B85-856E-E2480DF55A80}"/>
              </a:ext>
            </a:extLst>
          </p:cNvPr>
          <p:cNvSpPr>
            <a:spLocks noGrp="1"/>
          </p:cNvSpPr>
          <p:nvPr>
            <p:ph type="pic" sz="quarter" idx="24"/>
          </p:nvPr>
        </p:nvSpPr>
        <p:spPr>
          <a:xfrm>
            <a:off x="4388240" y="2981421"/>
            <a:ext cx="603504" cy="594360"/>
          </a:xfrm>
          <a:prstGeom prst="rect">
            <a:avLst/>
          </a:prstGeom>
        </p:spPr>
        <p:txBody>
          <a:bodyPr rtlCol="0"/>
          <a:lstStyle>
            <a:lvl1pPr marL="0" indent="0" algn="ctr">
              <a:buNone/>
              <a:defRPr sz="1100"/>
            </a:lvl1pPr>
          </a:lstStyle>
          <a:p>
            <a:pPr rtl="0"/>
            <a:r>
              <a:rPr lang="en-US" noProof="0"/>
              <a:t>Click icon to add picture</a:t>
            </a:r>
            <a:endParaRPr lang="en-GB" noProof="0"/>
          </a:p>
        </p:txBody>
      </p:sp>
      <p:sp>
        <p:nvSpPr>
          <p:cNvPr id="23" name="Picture Placeholder 4">
            <a:extLst>
              <a:ext uri="{FF2B5EF4-FFF2-40B4-BE49-F238E27FC236}">
                <a16:creationId xmlns:a16="http://schemas.microsoft.com/office/drawing/2014/main" id="{02E70B7A-F000-4D8D-9BDF-E10FF6B38374}"/>
              </a:ext>
            </a:extLst>
          </p:cNvPr>
          <p:cNvSpPr>
            <a:spLocks noGrp="1"/>
          </p:cNvSpPr>
          <p:nvPr>
            <p:ph type="pic" sz="quarter" idx="25"/>
          </p:nvPr>
        </p:nvSpPr>
        <p:spPr>
          <a:xfrm>
            <a:off x="7182902" y="2983163"/>
            <a:ext cx="603504" cy="603504"/>
          </a:xfrm>
          <a:prstGeom prst="rect">
            <a:avLst/>
          </a:prstGeom>
        </p:spPr>
        <p:txBody>
          <a:bodyPr rtlCol="0"/>
          <a:lstStyle>
            <a:lvl1pPr marL="0" indent="0" algn="ctr">
              <a:buNone/>
              <a:defRPr sz="1100"/>
            </a:lvl1pPr>
          </a:lstStyle>
          <a:p>
            <a:pPr rtl="0"/>
            <a:r>
              <a:rPr lang="en-US" noProof="0"/>
              <a:t>Click icon to add picture</a:t>
            </a:r>
            <a:endParaRPr lang="en-GB" noProof="0"/>
          </a:p>
        </p:txBody>
      </p:sp>
      <p:sp>
        <p:nvSpPr>
          <p:cNvPr id="24" name="Picture Placeholder 4">
            <a:extLst>
              <a:ext uri="{FF2B5EF4-FFF2-40B4-BE49-F238E27FC236}">
                <a16:creationId xmlns:a16="http://schemas.microsoft.com/office/drawing/2014/main" id="{1CED61F8-3F2F-4611-8E56-88AAF763257E}"/>
              </a:ext>
            </a:extLst>
          </p:cNvPr>
          <p:cNvSpPr>
            <a:spLocks noGrp="1"/>
          </p:cNvSpPr>
          <p:nvPr>
            <p:ph type="pic" sz="quarter" idx="26"/>
          </p:nvPr>
        </p:nvSpPr>
        <p:spPr>
          <a:xfrm>
            <a:off x="9927648" y="3001928"/>
            <a:ext cx="594360" cy="594360"/>
          </a:xfrm>
          <a:prstGeom prst="rect">
            <a:avLst/>
          </a:prstGeom>
        </p:spPr>
        <p:txBody>
          <a:bodyPr rtlCol="0"/>
          <a:lstStyle>
            <a:lvl1pPr marL="0" indent="0" algn="ctr">
              <a:buNone/>
              <a:defRPr sz="1100"/>
            </a:lvl1pPr>
          </a:lstStyle>
          <a:p>
            <a:pPr rtl="0"/>
            <a:r>
              <a:rPr lang="en-US" noProof="0"/>
              <a:t>Click icon to add picture</a:t>
            </a:r>
            <a:endParaRPr lang="en-GB" noProof="0"/>
          </a:p>
        </p:txBody>
      </p:sp>
      <p:sp>
        <p:nvSpPr>
          <p:cNvPr id="30" name="Text Placeholder 10">
            <a:extLst>
              <a:ext uri="{FF2B5EF4-FFF2-40B4-BE49-F238E27FC236}">
                <a16:creationId xmlns:a16="http://schemas.microsoft.com/office/drawing/2014/main" id="{B7058D0A-FADA-4AE8-99E1-90B4E5D358AC}"/>
              </a:ext>
            </a:extLst>
          </p:cNvPr>
          <p:cNvSpPr>
            <a:spLocks noGrp="1"/>
          </p:cNvSpPr>
          <p:nvPr>
            <p:ph type="body" sz="quarter" idx="16" hasCustomPrompt="1"/>
          </p:nvPr>
        </p:nvSpPr>
        <p:spPr>
          <a:xfrm>
            <a:off x="740800" y="3608439"/>
            <a:ext cx="2351446" cy="491509"/>
          </a:xfrm>
          <a:prstGeom prst="rect">
            <a:avLst/>
          </a:prstGeom>
        </p:spPr>
        <p:txBody>
          <a:bodyPr rtlCol="0" anchor="b"/>
          <a:lstStyle>
            <a:lvl1pPr marL="0" indent="0" algn="ctr">
              <a:buNone/>
              <a:defRPr sz="1800" cap="all" spc="100" baseline="0">
                <a:solidFill>
                  <a:schemeClr val="accent5">
                    <a:lumMod val="50000"/>
                  </a:schemeClr>
                </a:solidFill>
                <a:latin typeface="+mj-lt"/>
              </a:defRPr>
            </a:lvl1pPr>
          </a:lstStyle>
          <a:p>
            <a:pPr lvl="0" rtl="0"/>
            <a:r>
              <a:rPr lang="en-GB" noProof="0"/>
              <a:t>Click to add subtitle</a:t>
            </a:r>
          </a:p>
        </p:txBody>
      </p:sp>
      <p:sp>
        <p:nvSpPr>
          <p:cNvPr id="28" name="Text Placeholder 10">
            <a:extLst>
              <a:ext uri="{FF2B5EF4-FFF2-40B4-BE49-F238E27FC236}">
                <a16:creationId xmlns:a16="http://schemas.microsoft.com/office/drawing/2014/main" id="{3B7B90F8-2155-4E8A-BCE9-7780EE14ED2C}"/>
              </a:ext>
            </a:extLst>
          </p:cNvPr>
          <p:cNvSpPr>
            <a:spLocks noGrp="1"/>
          </p:cNvSpPr>
          <p:nvPr>
            <p:ph type="body" sz="quarter" idx="12" hasCustomPrompt="1"/>
          </p:nvPr>
        </p:nvSpPr>
        <p:spPr>
          <a:xfrm>
            <a:off x="740800" y="4036041"/>
            <a:ext cx="2351446" cy="1704547"/>
          </a:xfrm>
          <a:prstGeom prst="rect">
            <a:avLst/>
          </a:prstGeom>
        </p:spPr>
        <p:txBody>
          <a:bodyPr rtlCol="0" anchor="t"/>
          <a:lstStyle>
            <a:lvl1pPr marL="0" indent="0" algn="ctr">
              <a:lnSpc>
                <a:spcPct val="100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44" name="Text Placeholder 10">
            <a:extLst>
              <a:ext uri="{FF2B5EF4-FFF2-40B4-BE49-F238E27FC236}">
                <a16:creationId xmlns:a16="http://schemas.microsoft.com/office/drawing/2014/main" id="{9C0C6E63-A45B-409B-824C-FAA0CC56EC89}"/>
              </a:ext>
            </a:extLst>
          </p:cNvPr>
          <p:cNvSpPr>
            <a:spLocks noGrp="1"/>
          </p:cNvSpPr>
          <p:nvPr>
            <p:ph type="body" sz="quarter" idx="18" hasCustomPrompt="1"/>
          </p:nvPr>
        </p:nvSpPr>
        <p:spPr>
          <a:xfrm>
            <a:off x="3508580" y="3608439"/>
            <a:ext cx="2351446" cy="491509"/>
          </a:xfrm>
          <a:prstGeom prst="rect">
            <a:avLst/>
          </a:prstGeom>
        </p:spPr>
        <p:txBody>
          <a:bodyPr rtlCol="0" anchor="b"/>
          <a:lstStyle>
            <a:lvl1pPr marL="0" indent="0" algn="ctr">
              <a:buNone/>
              <a:defRPr sz="1800" cap="all" spc="100" baseline="0">
                <a:solidFill>
                  <a:schemeClr val="accent5">
                    <a:lumMod val="50000"/>
                  </a:schemeClr>
                </a:solidFill>
                <a:latin typeface="+mj-lt"/>
              </a:defRPr>
            </a:lvl1pPr>
          </a:lstStyle>
          <a:p>
            <a:pPr lvl="0" rtl="0"/>
            <a:r>
              <a:rPr lang="en-GB" noProof="0"/>
              <a:t>Click to add subtitle</a:t>
            </a:r>
          </a:p>
        </p:txBody>
      </p:sp>
      <p:sp>
        <p:nvSpPr>
          <p:cNvPr id="43" name="Text Placeholder 10">
            <a:extLst>
              <a:ext uri="{FF2B5EF4-FFF2-40B4-BE49-F238E27FC236}">
                <a16:creationId xmlns:a16="http://schemas.microsoft.com/office/drawing/2014/main" id="{B910C319-3589-469F-9A8A-173CB714BA47}"/>
              </a:ext>
            </a:extLst>
          </p:cNvPr>
          <p:cNvSpPr>
            <a:spLocks noGrp="1"/>
          </p:cNvSpPr>
          <p:nvPr>
            <p:ph type="body" sz="quarter" idx="17" hasCustomPrompt="1"/>
          </p:nvPr>
        </p:nvSpPr>
        <p:spPr>
          <a:xfrm>
            <a:off x="3508580" y="4036041"/>
            <a:ext cx="2351446" cy="1704547"/>
          </a:xfrm>
          <a:prstGeom prst="rect">
            <a:avLst/>
          </a:prstGeom>
        </p:spPr>
        <p:txBody>
          <a:bodyPr rtlCol="0" anchor="t"/>
          <a:lstStyle>
            <a:lvl1pPr marL="0" indent="0" algn="ctr">
              <a:lnSpc>
                <a:spcPct val="100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46" name="Text Placeholder 10">
            <a:extLst>
              <a:ext uri="{FF2B5EF4-FFF2-40B4-BE49-F238E27FC236}">
                <a16:creationId xmlns:a16="http://schemas.microsoft.com/office/drawing/2014/main" id="{D9802FCD-21E3-4F6F-B57C-02AEB618FE8B}"/>
              </a:ext>
            </a:extLst>
          </p:cNvPr>
          <p:cNvSpPr>
            <a:spLocks noGrp="1"/>
          </p:cNvSpPr>
          <p:nvPr>
            <p:ph type="body" sz="quarter" idx="20" hasCustomPrompt="1"/>
          </p:nvPr>
        </p:nvSpPr>
        <p:spPr>
          <a:xfrm>
            <a:off x="6303400" y="3608439"/>
            <a:ext cx="2351446" cy="491509"/>
          </a:xfrm>
          <a:prstGeom prst="rect">
            <a:avLst/>
          </a:prstGeom>
        </p:spPr>
        <p:txBody>
          <a:bodyPr rtlCol="0" anchor="b"/>
          <a:lstStyle>
            <a:lvl1pPr marL="0" indent="0" algn="ctr">
              <a:buNone/>
              <a:defRPr sz="1800" cap="all" spc="100" baseline="0">
                <a:solidFill>
                  <a:schemeClr val="accent5">
                    <a:lumMod val="50000"/>
                  </a:schemeClr>
                </a:solidFill>
                <a:latin typeface="+mj-lt"/>
              </a:defRPr>
            </a:lvl1pPr>
          </a:lstStyle>
          <a:p>
            <a:pPr lvl="0" rtl="0"/>
            <a:r>
              <a:rPr lang="en-GB" noProof="0"/>
              <a:t>Click to add subtitle</a:t>
            </a:r>
          </a:p>
        </p:txBody>
      </p:sp>
      <p:sp>
        <p:nvSpPr>
          <p:cNvPr id="45" name="Text Placeholder 10">
            <a:extLst>
              <a:ext uri="{FF2B5EF4-FFF2-40B4-BE49-F238E27FC236}">
                <a16:creationId xmlns:a16="http://schemas.microsoft.com/office/drawing/2014/main" id="{4AFEE648-F3AD-453E-895B-F43C7415C7BC}"/>
              </a:ext>
            </a:extLst>
          </p:cNvPr>
          <p:cNvSpPr>
            <a:spLocks noGrp="1"/>
          </p:cNvSpPr>
          <p:nvPr>
            <p:ph type="body" sz="quarter" idx="19" hasCustomPrompt="1"/>
          </p:nvPr>
        </p:nvSpPr>
        <p:spPr>
          <a:xfrm>
            <a:off x="6303400" y="4036041"/>
            <a:ext cx="2351446" cy="1704547"/>
          </a:xfrm>
          <a:prstGeom prst="rect">
            <a:avLst/>
          </a:prstGeom>
        </p:spPr>
        <p:txBody>
          <a:bodyPr rtlCol="0" anchor="t"/>
          <a:lstStyle>
            <a:lvl1pPr marL="0" indent="0" algn="ctr">
              <a:lnSpc>
                <a:spcPct val="100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48" name="Text Placeholder 10">
            <a:extLst>
              <a:ext uri="{FF2B5EF4-FFF2-40B4-BE49-F238E27FC236}">
                <a16:creationId xmlns:a16="http://schemas.microsoft.com/office/drawing/2014/main" id="{AA760860-8E89-42DD-87FD-F9951F283727}"/>
              </a:ext>
            </a:extLst>
          </p:cNvPr>
          <p:cNvSpPr>
            <a:spLocks noGrp="1"/>
          </p:cNvSpPr>
          <p:nvPr>
            <p:ph type="body" sz="quarter" idx="22" hasCustomPrompt="1"/>
          </p:nvPr>
        </p:nvSpPr>
        <p:spPr>
          <a:xfrm>
            <a:off x="9071180" y="3608439"/>
            <a:ext cx="2351446" cy="491509"/>
          </a:xfrm>
          <a:prstGeom prst="rect">
            <a:avLst/>
          </a:prstGeom>
        </p:spPr>
        <p:txBody>
          <a:bodyPr rtlCol="0" anchor="b"/>
          <a:lstStyle>
            <a:lvl1pPr marL="0" indent="0" algn="ctr">
              <a:buNone/>
              <a:defRPr sz="1800" cap="all" spc="100" baseline="0">
                <a:solidFill>
                  <a:schemeClr val="accent5">
                    <a:lumMod val="50000"/>
                  </a:schemeClr>
                </a:solidFill>
                <a:latin typeface="+mj-lt"/>
              </a:defRPr>
            </a:lvl1pPr>
          </a:lstStyle>
          <a:p>
            <a:pPr lvl="0" rtl="0"/>
            <a:r>
              <a:rPr lang="en-GB" noProof="0"/>
              <a:t>Click to add subtitle</a:t>
            </a:r>
          </a:p>
        </p:txBody>
      </p:sp>
      <p:sp>
        <p:nvSpPr>
          <p:cNvPr id="47" name="Text Placeholder 10">
            <a:extLst>
              <a:ext uri="{FF2B5EF4-FFF2-40B4-BE49-F238E27FC236}">
                <a16:creationId xmlns:a16="http://schemas.microsoft.com/office/drawing/2014/main" id="{5FD2DFE0-D25E-4B72-A2B4-C40CF72D522E}"/>
              </a:ext>
            </a:extLst>
          </p:cNvPr>
          <p:cNvSpPr>
            <a:spLocks noGrp="1"/>
          </p:cNvSpPr>
          <p:nvPr>
            <p:ph type="body" sz="quarter" idx="21" hasCustomPrompt="1"/>
          </p:nvPr>
        </p:nvSpPr>
        <p:spPr>
          <a:xfrm>
            <a:off x="9071180" y="4036041"/>
            <a:ext cx="2351446" cy="1704547"/>
          </a:xfrm>
          <a:prstGeom prst="rect">
            <a:avLst/>
          </a:prstGeom>
        </p:spPr>
        <p:txBody>
          <a:bodyPr rtlCol="0" anchor="t"/>
          <a:lstStyle>
            <a:lvl1pPr marL="0" indent="0" algn="ctr">
              <a:lnSpc>
                <a:spcPct val="100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40" name="Date Placeholder 3">
            <a:extLst>
              <a:ext uri="{FF2B5EF4-FFF2-40B4-BE49-F238E27FC236}">
                <a16:creationId xmlns:a16="http://schemas.microsoft.com/office/drawing/2014/main" id="{573EDDB2-8AC2-4A88-95EE-20082E77DE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pPr rtl="0"/>
            <a:r>
              <a:rPr lang="en-GB" noProof="0"/>
              <a:t>20XX</a:t>
            </a:r>
          </a:p>
        </p:txBody>
      </p:sp>
      <p:sp>
        <p:nvSpPr>
          <p:cNvPr id="41" name="Footer Placeholder 4">
            <a:extLst>
              <a:ext uri="{FF2B5EF4-FFF2-40B4-BE49-F238E27FC236}">
                <a16:creationId xmlns:a16="http://schemas.microsoft.com/office/drawing/2014/main" id="{325A34CF-B8DC-4A28-86BC-8D450E3D3C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pPr rtl="0"/>
            <a:r>
              <a:rPr lang="en-GB" noProof="0"/>
              <a:t>Pitch deck</a:t>
            </a:r>
          </a:p>
        </p:txBody>
      </p:sp>
      <p:sp>
        <p:nvSpPr>
          <p:cNvPr id="42" name="Slide Number Placeholder 5">
            <a:extLst>
              <a:ext uri="{FF2B5EF4-FFF2-40B4-BE49-F238E27FC236}">
                <a16:creationId xmlns:a16="http://schemas.microsoft.com/office/drawing/2014/main" id="{3F009426-0603-4EF7-8DE1-0CA50818F7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4147655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oduct Benefits">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E090415B-A73D-4D17-B5FA-F442D6C0EB27}"/>
              </a:ext>
            </a:extLst>
          </p:cNvPr>
          <p:cNvSpPr>
            <a:spLocks noGrp="1"/>
          </p:cNvSpPr>
          <p:nvPr>
            <p:ph type="pic" sz="quarter" idx="10" hasCustomPrompt="1"/>
          </p:nvPr>
        </p:nvSpPr>
        <p:spPr>
          <a:xfrm>
            <a:off x="0" y="0"/>
            <a:ext cx="12192000" cy="3429000"/>
          </a:xfrm>
          <a:prstGeom prst="rect">
            <a:avLst/>
          </a:prstGeom>
        </p:spPr>
        <p:txBody>
          <a:bodyPr rtlCol="0"/>
          <a:lstStyle>
            <a:lvl1pPr marL="0" indent="0" algn="ctr">
              <a:buNone/>
              <a:defRPr/>
            </a:lvl1pPr>
          </a:lstStyle>
          <a:p>
            <a:pPr rtl="0"/>
            <a:r>
              <a:rPr lang="en-GB" noProof="0"/>
              <a:t>Click to add photo</a:t>
            </a:r>
          </a:p>
        </p:txBody>
      </p:sp>
      <p:sp>
        <p:nvSpPr>
          <p:cNvPr id="3" name="Title 2">
            <a:extLst>
              <a:ext uri="{FF2B5EF4-FFF2-40B4-BE49-F238E27FC236}">
                <a16:creationId xmlns:a16="http://schemas.microsoft.com/office/drawing/2014/main" id="{AB9CB337-B3D4-443D-99C2-B7AE9EB5D243}"/>
              </a:ext>
            </a:extLst>
          </p:cNvPr>
          <p:cNvSpPr>
            <a:spLocks noGrp="1"/>
          </p:cNvSpPr>
          <p:nvPr>
            <p:ph type="title" hasCustomPrompt="1"/>
          </p:nvPr>
        </p:nvSpPr>
        <p:spPr>
          <a:xfrm>
            <a:off x="81279" y="-136525"/>
            <a:ext cx="4979773" cy="6858000"/>
          </a:xfrm>
          <a:prstGeom prst="rect">
            <a:avLst/>
          </a:prstGeom>
          <a:solidFill>
            <a:schemeClr val="accent2">
              <a:alpha val="92000"/>
            </a:schemeClr>
          </a:solidFill>
        </p:spPr>
        <p:txBody>
          <a:bodyPr tIns="3246120" rtlCol="0" anchor="ctr"/>
          <a:lstStyle>
            <a:lvl1pPr algn="ctr">
              <a:defRPr sz="2400" cap="all" spc="100" baseline="0">
                <a:solidFill>
                  <a:schemeClr val="bg1"/>
                </a:solidFill>
              </a:defRPr>
            </a:lvl1pPr>
          </a:lstStyle>
          <a:p>
            <a:pPr rtl="0"/>
            <a:r>
              <a:rPr lang="en-GB" noProof="0"/>
              <a:t>Add title</a:t>
            </a:r>
          </a:p>
        </p:txBody>
      </p:sp>
      <p:sp>
        <p:nvSpPr>
          <p:cNvPr id="8" name="Date Placeholder 3">
            <a:extLst>
              <a:ext uri="{FF2B5EF4-FFF2-40B4-BE49-F238E27FC236}">
                <a16:creationId xmlns:a16="http://schemas.microsoft.com/office/drawing/2014/main" id="{C9AB6E92-BF31-4AA5-B407-78E1D7795A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pPr rtl="0"/>
            <a:r>
              <a:rPr lang="en-GB" noProof="0"/>
              <a:t>20XX</a:t>
            </a:r>
          </a:p>
        </p:txBody>
      </p:sp>
      <p:sp>
        <p:nvSpPr>
          <p:cNvPr id="9" name="Footer Placeholder 4">
            <a:extLst>
              <a:ext uri="{FF2B5EF4-FFF2-40B4-BE49-F238E27FC236}">
                <a16:creationId xmlns:a16="http://schemas.microsoft.com/office/drawing/2014/main" id="{3803124F-8B71-4805-8DBD-A3AB3ED434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pPr rtl="0"/>
            <a:r>
              <a:rPr lang="en-GB" noProof="0"/>
              <a:t>Pitch deck</a:t>
            </a:r>
          </a:p>
        </p:txBody>
      </p:sp>
      <p:sp>
        <p:nvSpPr>
          <p:cNvPr id="10" name="Slide Number Placeholder 5">
            <a:extLst>
              <a:ext uri="{FF2B5EF4-FFF2-40B4-BE49-F238E27FC236}">
                <a16:creationId xmlns:a16="http://schemas.microsoft.com/office/drawing/2014/main" id="{99A9D64C-A9E2-4148-B514-933547C5B9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pPr rtl="0"/>
            <a:fld id="{EA87306C-81BA-4795-A5CA-9392456A8C1E}" type="slidenum">
              <a:rPr lang="en-GB" noProof="0" smtClean="0"/>
              <a:pPr/>
              <a:t>‹#›</a:t>
            </a:fld>
            <a:endParaRPr lang="en-GB" noProof="0"/>
          </a:p>
        </p:txBody>
      </p:sp>
      <p:sp>
        <p:nvSpPr>
          <p:cNvPr id="15" name="Text Placeholder 10">
            <a:extLst>
              <a:ext uri="{FF2B5EF4-FFF2-40B4-BE49-F238E27FC236}">
                <a16:creationId xmlns:a16="http://schemas.microsoft.com/office/drawing/2014/main" id="{4218B468-C542-4326-86FA-43DF3A4F3DB9}"/>
              </a:ext>
            </a:extLst>
          </p:cNvPr>
          <p:cNvSpPr>
            <a:spLocks noGrp="1"/>
          </p:cNvSpPr>
          <p:nvPr>
            <p:ph type="body" sz="quarter" idx="16" hasCustomPrompt="1"/>
          </p:nvPr>
        </p:nvSpPr>
        <p:spPr>
          <a:xfrm>
            <a:off x="5743575" y="3972253"/>
            <a:ext cx="5859420" cy="1769419"/>
          </a:xfrm>
          <a:prstGeom prst="rect">
            <a:avLst/>
          </a:prstGeom>
        </p:spPr>
        <p:txBody>
          <a:bodyPr rtlCol="0" anchor="ctr"/>
          <a:lstStyle>
            <a:lvl1pPr marL="0" indent="0" algn="l">
              <a:lnSpc>
                <a:spcPct val="200000"/>
              </a:lnSpc>
              <a:spcBef>
                <a:spcPts val="0"/>
              </a:spcBef>
              <a:buNone/>
              <a:defRPr sz="1800" cap="none" spc="100" baseline="0">
                <a:solidFill>
                  <a:schemeClr val="tx1"/>
                </a:solidFill>
                <a:latin typeface="+mn-lt"/>
              </a:defRPr>
            </a:lvl1pPr>
          </a:lstStyle>
          <a:p>
            <a:pPr lvl="0" rtl="0"/>
            <a:r>
              <a:rPr lang="en-GB" noProof="0"/>
              <a:t>Click to add subtitle</a:t>
            </a:r>
          </a:p>
        </p:txBody>
      </p:sp>
    </p:spTree>
    <p:extLst>
      <p:ext uri="{BB962C8B-B14F-4D97-AF65-F5344CB8AC3E}">
        <p14:creationId xmlns:p14="http://schemas.microsoft.com/office/powerpoint/2010/main" val="4170420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0"/>
            <a:ext cx="12192000" cy="6858000"/>
          </a:xfrm>
          <a:prstGeom prst="rect">
            <a:avLst/>
          </a:prstGeom>
        </p:spPr>
        <p:txBody>
          <a:bodyPr rtlCol="0"/>
          <a:lstStyle>
            <a:lvl1pPr marL="0" indent="0" algn="ctr">
              <a:buNone/>
              <a:defRPr/>
            </a:lvl1pPr>
          </a:lstStyle>
          <a:p>
            <a:pPr rtl="0"/>
            <a:r>
              <a:rPr lang="en-GB" noProof="0"/>
              <a:t>Click to add photo</a:t>
            </a:r>
          </a:p>
        </p:txBody>
      </p:sp>
      <p:sp>
        <p:nvSpPr>
          <p:cNvPr id="2" name="Title 1">
            <a:extLst>
              <a:ext uri="{FF2B5EF4-FFF2-40B4-BE49-F238E27FC236}">
                <a16:creationId xmlns:a16="http://schemas.microsoft.com/office/drawing/2014/main" id="{B69D7CAC-EE78-4BAE-94EA-EBE4BB118115}"/>
              </a:ext>
            </a:extLst>
          </p:cNvPr>
          <p:cNvSpPr>
            <a:spLocks noGrp="1"/>
          </p:cNvSpPr>
          <p:nvPr>
            <p:ph type="title" hasCustomPrompt="1"/>
          </p:nvPr>
        </p:nvSpPr>
        <p:spPr>
          <a:xfrm>
            <a:off x="0" y="2375848"/>
            <a:ext cx="12192000" cy="4491182"/>
          </a:xfrm>
          <a:prstGeom prst="rect">
            <a:avLst/>
          </a:prstGeom>
          <a:solidFill>
            <a:schemeClr val="accent4">
              <a:lumMod val="50000"/>
              <a:alpha val="55000"/>
            </a:schemeClr>
          </a:solidFill>
        </p:spPr>
        <p:txBody>
          <a:bodyPr lIns="3657600" tIns="182880" rIns="3657600" rtlCol="0"/>
          <a:lstStyle>
            <a:lvl1pPr algn="ctr">
              <a:defRPr sz="6000" cap="all" spc="100" baseline="0">
                <a:solidFill>
                  <a:schemeClr val="accent5"/>
                </a:solidFill>
              </a:defRPr>
            </a:lvl1pPr>
          </a:lstStyle>
          <a:p>
            <a:pPr rtl="0"/>
            <a:r>
              <a:rPr lang="en-GB" noProof="0"/>
              <a:t>Click to add title</a:t>
            </a:r>
          </a:p>
        </p:txBody>
      </p:sp>
    </p:spTree>
    <p:extLst>
      <p:ext uri="{BB962C8B-B14F-4D97-AF65-F5344CB8AC3E}">
        <p14:creationId xmlns:p14="http://schemas.microsoft.com/office/powerpoint/2010/main" val="1148328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siness Model">
    <p:bg>
      <p:bgPr>
        <a:solidFill>
          <a:schemeClr val="accent5">
            <a:alpha val="10000"/>
          </a:schemeClr>
        </a:solidFill>
        <a:effectLst/>
      </p:bgPr>
    </p:bg>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1" y="0"/>
            <a:ext cx="6772276" cy="6858000"/>
          </a:xfrm>
          <a:prstGeom prst="rect">
            <a:avLst/>
          </a:prstGeom>
        </p:spPr>
        <p:txBody>
          <a:bodyPr rtlCol="0"/>
          <a:lstStyle>
            <a:lvl1pPr marL="0" indent="0" algn="ctr">
              <a:buNone/>
              <a:defRPr/>
            </a:lvl1pPr>
          </a:lstStyle>
          <a:p>
            <a:pPr rtl="0"/>
            <a:r>
              <a:rPr lang="en-GB" noProof="0"/>
              <a:t>Click to add photo</a:t>
            </a:r>
          </a:p>
        </p:txBody>
      </p:sp>
      <p:sp>
        <p:nvSpPr>
          <p:cNvPr id="2" name="Title 1">
            <a:extLst>
              <a:ext uri="{FF2B5EF4-FFF2-40B4-BE49-F238E27FC236}">
                <a16:creationId xmlns:a16="http://schemas.microsoft.com/office/drawing/2014/main" id="{7D906EC1-D867-4113-B1E4-72ADCC4B1586}"/>
              </a:ext>
            </a:extLst>
          </p:cNvPr>
          <p:cNvSpPr>
            <a:spLocks noGrp="1"/>
          </p:cNvSpPr>
          <p:nvPr>
            <p:ph type="title" hasCustomPrompt="1"/>
          </p:nvPr>
        </p:nvSpPr>
        <p:spPr>
          <a:xfrm>
            <a:off x="1861354" y="790901"/>
            <a:ext cx="3049568" cy="640698"/>
          </a:xfrm>
          <a:prstGeom prst="rect">
            <a:avLst/>
          </a:prstGeom>
          <a:gradFill>
            <a:gsLst>
              <a:gs pos="50000">
                <a:schemeClr val="accent1">
                  <a:lumMod val="5000"/>
                  <a:lumOff val="95000"/>
                  <a:alpha val="0"/>
                </a:schemeClr>
              </a:gs>
              <a:gs pos="50000">
                <a:schemeClr val="accent5">
                  <a:alpha val="10000"/>
                </a:schemeClr>
              </a:gs>
            </a:gsLst>
            <a:lin ang="0" scaled="0"/>
          </a:gradFill>
          <a:ln w="28575">
            <a:solidFill>
              <a:schemeClr val="bg1"/>
            </a:solidFill>
          </a:ln>
        </p:spPr>
        <p:txBody>
          <a:bodyPr rtlCol="0" anchor="ctr"/>
          <a:lstStyle>
            <a:lvl1pPr algn="ctr">
              <a:defRPr sz="2400" cap="all" spc="100" baseline="0">
                <a:solidFill>
                  <a:schemeClr val="bg1"/>
                </a:solidFill>
              </a:defRPr>
            </a:lvl1pPr>
          </a:lstStyle>
          <a:p>
            <a:pPr rtl="0"/>
            <a:r>
              <a:rPr lang="en-GB" noProof="0"/>
              <a:t>Add title</a:t>
            </a:r>
          </a:p>
        </p:txBody>
      </p:sp>
      <p:sp>
        <p:nvSpPr>
          <p:cNvPr id="16" name="Text Placeholder 10">
            <a:extLst>
              <a:ext uri="{FF2B5EF4-FFF2-40B4-BE49-F238E27FC236}">
                <a16:creationId xmlns:a16="http://schemas.microsoft.com/office/drawing/2014/main" id="{782CE97E-7FF6-4E8B-AF42-9777A2451F87}"/>
              </a:ext>
            </a:extLst>
          </p:cNvPr>
          <p:cNvSpPr>
            <a:spLocks noGrp="1"/>
          </p:cNvSpPr>
          <p:nvPr>
            <p:ph type="body" sz="quarter" idx="16" hasCustomPrompt="1"/>
          </p:nvPr>
        </p:nvSpPr>
        <p:spPr>
          <a:xfrm>
            <a:off x="7822086" y="826720"/>
            <a:ext cx="3421103" cy="426393"/>
          </a:xfrm>
          <a:prstGeom prst="rect">
            <a:avLst/>
          </a:prstGeom>
        </p:spPr>
        <p:txBody>
          <a:bodyPr rtlCol="0" anchor="b"/>
          <a:lstStyle>
            <a:lvl1pPr marL="0" indent="0" algn="l">
              <a:buNone/>
              <a:defRPr sz="1800" cap="all" spc="100" baseline="0">
                <a:solidFill>
                  <a:schemeClr val="accent2"/>
                </a:solidFill>
                <a:latin typeface="+mj-lt"/>
              </a:defRPr>
            </a:lvl1pPr>
          </a:lstStyle>
          <a:p>
            <a:pPr lvl="0" rtl="0"/>
            <a:r>
              <a:rPr lang="en-GB" noProof="0"/>
              <a:t>Click to add subtitle</a:t>
            </a:r>
          </a:p>
        </p:txBody>
      </p:sp>
      <p:sp>
        <p:nvSpPr>
          <p:cNvPr id="14" name="Text Placeholder 10">
            <a:extLst>
              <a:ext uri="{FF2B5EF4-FFF2-40B4-BE49-F238E27FC236}">
                <a16:creationId xmlns:a16="http://schemas.microsoft.com/office/drawing/2014/main" id="{F57B5FEE-44D7-4F94-A843-EC7BD802D827}"/>
              </a:ext>
            </a:extLst>
          </p:cNvPr>
          <p:cNvSpPr>
            <a:spLocks noGrp="1"/>
          </p:cNvSpPr>
          <p:nvPr>
            <p:ph type="body" sz="quarter" idx="12" hasCustomPrompt="1"/>
          </p:nvPr>
        </p:nvSpPr>
        <p:spPr>
          <a:xfrm>
            <a:off x="7822086" y="1206225"/>
            <a:ext cx="3421103" cy="1017102"/>
          </a:xfrm>
          <a:prstGeom prst="rect">
            <a:avLst/>
          </a:prstGeom>
        </p:spPr>
        <p:txBody>
          <a:bodyPr rtlCol="0" anchor="t"/>
          <a:lstStyle>
            <a:lvl1pPr marL="0" indent="0" algn="l">
              <a:lnSpc>
                <a:spcPct val="125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36" name="Text Placeholder 10">
            <a:extLst>
              <a:ext uri="{FF2B5EF4-FFF2-40B4-BE49-F238E27FC236}">
                <a16:creationId xmlns:a16="http://schemas.microsoft.com/office/drawing/2014/main" id="{4250112D-DE79-407A-BBAB-B2BB2CB881C5}"/>
              </a:ext>
            </a:extLst>
          </p:cNvPr>
          <p:cNvSpPr>
            <a:spLocks noGrp="1"/>
          </p:cNvSpPr>
          <p:nvPr>
            <p:ph type="body" sz="quarter" idx="18" hasCustomPrompt="1"/>
          </p:nvPr>
        </p:nvSpPr>
        <p:spPr>
          <a:xfrm>
            <a:off x="7822086" y="2666702"/>
            <a:ext cx="3421103" cy="426393"/>
          </a:xfrm>
          <a:prstGeom prst="rect">
            <a:avLst/>
          </a:prstGeom>
        </p:spPr>
        <p:txBody>
          <a:bodyPr rtlCol="0" anchor="b"/>
          <a:lstStyle>
            <a:lvl1pPr marL="0" indent="0" algn="l">
              <a:buNone/>
              <a:defRPr sz="1800" cap="all" spc="100" baseline="0">
                <a:solidFill>
                  <a:schemeClr val="accent2"/>
                </a:solidFill>
                <a:latin typeface="+mj-lt"/>
              </a:defRPr>
            </a:lvl1pPr>
          </a:lstStyle>
          <a:p>
            <a:pPr lvl="0" rtl="0"/>
            <a:r>
              <a:rPr lang="en-GB" noProof="0"/>
              <a:t>Click to add subtitle</a:t>
            </a:r>
          </a:p>
        </p:txBody>
      </p:sp>
      <p:sp>
        <p:nvSpPr>
          <p:cNvPr id="35" name="Text Placeholder 10">
            <a:extLst>
              <a:ext uri="{FF2B5EF4-FFF2-40B4-BE49-F238E27FC236}">
                <a16:creationId xmlns:a16="http://schemas.microsoft.com/office/drawing/2014/main" id="{1C55DCE1-6E6B-4CDD-A9D8-B2A003485698}"/>
              </a:ext>
            </a:extLst>
          </p:cNvPr>
          <p:cNvSpPr>
            <a:spLocks noGrp="1"/>
          </p:cNvSpPr>
          <p:nvPr>
            <p:ph type="body" sz="quarter" idx="17" hasCustomPrompt="1"/>
          </p:nvPr>
        </p:nvSpPr>
        <p:spPr>
          <a:xfrm>
            <a:off x="7822086" y="3046207"/>
            <a:ext cx="3421103" cy="1017102"/>
          </a:xfrm>
          <a:prstGeom prst="rect">
            <a:avLst/>
          </a:prstGeom>
        </p:spPr>
        <p:txBody>
          <a:bodyPr rtlCol="0" anchor="t"/>
          <a:lstStyle>
            <a:lvl1pPr marL="0" indent="0" algn="l">
              <a:lnSpc>
                <a:spcPct val="125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39" name="Text Placeholder 10">
            <a:extLst>
              <a:ext uri="{FF2B5EF4-FFF2-40B4-BE49-F238E27FC236}">
                <a16:creationId xmlns:a16="http://schemas.microsoft.com/office/drawing/2014/main" id="{9CAE3862-A5E9-4B70-8F14-8F5BFEE3AAEC}"/>
              </a:ext>
            </a:extLst>
          </p:cNvPr>
          <p:cNvSpPr>
            <a:spLocks noGrp="1"/>
          </p:cNvSpPr>
          <p:nvPr>
            <p:ph type="body" sz="quarter" idx="20" hasCustomPrompt="1"/>
          </p:nvPr>
        </p:nvSpPr>
        <p:spPr>
          <a:xfrm>
            <a:off x="7822086" y="4536575"/>
            <a:ext cx="3421103" cy="426393"/>
          </a:xfrm>
          <a:prstGeom prst="rect">
            <a:avLst/>
          </a:prstGeom>
        </p:spPr>
        <p:txBody>
          <a:bodyPr rtlCol="0" anchor="b"/>
          <a:lstStyle>
            <a:lvl1pPr marL="0" indent="0" algn="l">
              <a:buNone/>
              <a:defRPr sz="1800" cap="all" spc="100" baseline="0">
                <a:solidFill>
                  <a:schemeClr val="accent2"/>
                </a:solidFill>
                <a:latin typeface="+mj-lt"/>
              </a:defRPr>
            </a:lvl1pPr>
          </a:lstStyle>
          <a:p>
            <a:pPr lvl="0" rtl="0"/>
            <a:r>
              <a:rPr lang="en-GB" noProof="0"/>
              <a:t>Click to add subtitle</a:t>
            </a:r>
          </a:p>
        </p:txBody>
      </p:sp>
      <p:sp>
        <p:nvSpPr>
          <p:cNvPr id="38" name="Text Placeholder 10">
            <a:extLst>
              <a:ext uri="{FF2B5EF4-FFF2-40B4-BE49-F238E27FC236}">
                <a16:creationId xmlns:a16="http://schemas.microsoft.com/office/drawing/2014/main" id="{34C23C4D-3C16-4A17-BF8A-A9C4E2F013E3}"/>
              </a:ext>
            </a:extLst>
          </p:cNvPr>
          <p:cNvSpPr>
            <a:spLocks noGrp="1"/>
          </p:cNvSpPr>
          <p:nvPr>
            <p:ph type="body" sz="quarter" idx="19" hasCustomPrompt="1"/>
          </p:nvPr>
        </p:nvSpPr>
        <p:spPr>
          <a:xfrm>
            <a:off x="7822086" y="4916080"/>
            <a:ext cx="3421103" cy="1017102"/>
          </a:xfrm>
          <a:prstGeom prst="rect">
            <a:avLst/>
          </a:prstGeom>
        </p:spPr>
        <p:txBody>
          <a:bodyPr rtlCol="0" anchor="t"/>
          <a:lstStyle>
            <a:lvl1pPr marL="0" indent="0" algn="l">
              <a:lnSpc>
                <a:spcPct val="125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8" name="Date Placeholder 3">
            <a:extLst>
              <a:ext uri="{FF2B5EF4-FFF2-40B4-BE49-F238E27FC236}">
                <a16:creationId xmlns:a16="http://schemas.microsoft.com/office/drawing/2014/main" id="{E0398655-42A6-4DBC-9542-9A8D10B44A63}"/>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pPr rtl="0"/>
            <a:r>
              <a:rPr lang="en-GB" noProof="0"/>
              <a:t>20XX</a:t>
            </a:r>
          </a:p>
        </p:txBody>
      </p:sp>
      <p:sp>
        <p:nvSpPr>
          <p:cNvPr id="9" name="Footer Placeholder 4">
            <a:extLst>
              <a:ext uri="{FF2B5EF4-FFF2-40B4-BE49-F238E27FC236}">
                <a16:creationId xmlns:a16="http://schemas.microsoft.com/office/drawing/2014/main" id="{1FF7C44B-1689-4CA8-B0BC-0671EA12750F}"/>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effectLst/>
                <a:latin typeface="+mj-lt"/>
              </a:defRPr>
            </a:lvl1pPr>
          </a:lstStyle>
          <a:p>
            <a:pPr rtl="0"/>
            <a:r>
              <a:rPr lang="en-GB" noProof="0"/>
              <a:t>Pitch deck</a:t>
            </a:r>
          </a:p>
        </p:txBody>
      </p:sp>
      <p:sp>
        <p:nvSpPr>
          <p:cNvPr id="10" name="Slide Number Placeholder 5">
            <a:extLst>
              <a:ext uri="{FF2B5EF4-FFF2-40B4-BE49-F238E27FC236}">
                <a16:creationId xmlns:a16="http://schemas.microsoft.com/office/drawing/2014/main" id="{7D6105C8-7607-448C-9CD2-9CA33B49B4DB}"/>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200423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rket Opportunity Overvie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78E2C-0F13-417A-AD7A-E478D5C3BD4C}"/>
              </a:ext>
            </a:extLst>
          </p:cNvPr>
          <p:cNvSpPr>
            <a:spLocks noGrp="1"/>
          </p:cNvSpPr>
          <p:nvPr>
            <p:ph type="title" hasCustomPrompt="1"/>
          </p:nvPr>
        </p:nvSpPr>
        <p:spPr>
          <a:xfrm>
            <a:off x="808382" y="422661"/>
            <a:ext cx="5200532" cy="720399"/>
          </a:xfrm>
          <a:prstGeom prst="rect">
            <a:avLst/>
          </a:prstGeom>
        </p:spPr>
        <p:txBody>
          <a:bodyPr rtlCol="0" anchor="ctr"/>
          <a:lstStyle>
            <a:lvl1pPr algn="l">
              <a:defRPr sz="2400" cap="all" spc="100" baseline="0">
                <a:solidFill>
                  <a:schemeClr val="accent2"/>
                </a:solidFill>
              </a:defRPr>
            </a:lvl1pPr>
          </a:lstStyle>
          <a:p>
            <a:pPr rtl="0"/>
            <a:r>
              <a:rPr lang="en-GB" noProof="0"/>
              <a:t>Click to add title</a:t>
            </a:r>
          </a:p>
        </p:txBody>
      </p:sp>
      <p:sp>
        <p:nvSpPr>
          <p:cNvPr id="15" name="Text Placeholder 10">
            <a:extLst>
              <a:ext uri="{FF2B5EF4-FFF2-40B4-BE49-F238E27FC236}">
                <a16:creationId xmlns:a16="http://schemas.microsoft.com/office/drawing/2014/main" id="{30892B14-4811-4781-A0D4-2D26A55DFF2F}"/>
              </a:ext>
            </a:extLst>
          </p:cNvPr>
          <p:cNvSpPr>
            <a:spLocks noGrp="1"/>
          </p:cNvSpPr>
          <p:nvPr>
            <p:ph type="body" sz="quarter" idx="16" hasCustomPrompt="1"/>
          </p:nvPr>
        </p:nvSpPr>
        <p:spPr>
          <a:xfrm>
            <a:off x="920003" y="1617548"/>
            <a:ext cx="876929" cy="720399"/>
          </a:xfrm>
          <a:prstGeom prst="rect">
            <a:avLst/>
          </a:prstGeom>
          <a:ln w="28575">
            <a:solidFill>
              <a:schemeClr val="accent4"/>
            </a:solidFill>
          </a:ln>
        </p:spPr>
        <p:txBody>
          <a:bodyPr lIns="0" tIns="0" rIns="0" bIns="0" rtlCol="0" anchor="ctr"/>
          <a:lstStyle>
            <a:lvl1pPr marL="0" indent="0" algn="ctr">
              <a:lnSpc>
                <a:spcPct val="100000"/>
              </a:lnSpc>
              <a:spcBef>
                <a:spcPts val="0"/>
              </a:spcBef>
              <a:buNone/>
              <a:defRPr sz="2400" cap="all" spc="100" baseline="0">
                <a:solidFill>
                  <a:schemeClr val="accent5">
                    <a:lumMod val="50000"/>
                  </a:schemeClr>
                </a:solidFill>
                <a:latin typeface="+mj-lt"/>
              </a:defRPr>
            </a:lvl1pPr>
          </a:lstStyle>
          <a:p>
            <a:pPr lvl="0" rtl="0"/>
            <a:r>
              <a:rPr lang="en-GB" noProof="0"/>
              <a:t>text</a:t>
            </a:r>
          </a:p>
        </p:txBody>
      </p:sp>
      <p:sp>
        <p:nvSpPr>
          <p:cNvPr id="22" name="Text Placeholder 10">
            <a:extLst>
              <a:ext uri="{FF2B5EF4-FFF2-40B4-BE49-F238E27FC236}">
                <a16:creationId xmlns:a16="http://schemas.microsoft.com/office/drawing/2014/main" id="{950B6E72-89BA-408A-B2C8-8424747605D1}"/>
              </a:ext>
            </a:extLst>
          </p:cNvPr>
          <p:cNvSpPr>
            <a:spLocks noGrp="1"/>
          </p:cNvSpPr>
          <p:nvPr>
            <p:ph type="body" sz="quarter" idx="18" hasCustomPrompt="1"/>
          </p:nvPr>
        </p:nvSpPr>
        <p:spPr>
          <a:xfrm>
            <a:off x="920003" y="3180036"/>
            <a:ext cx="876930" cy="720400"/>
          </a:xfrm>
          <a:prstGeom prst="rect">
            <a:avLst/>
          </a:prstGeom>
          <a:ln w="28575">
            <a:solidFill>
              <a:schemeClr val="accent4"/>
            </a:solidFill>
          </a:ln>
        </p:spPr>
        <p:txBody>
          <a:bodyPr lIns="0" tIns="0" rIns="0" bIns="0" rtlCol="0" anchor="ctr"/>
          <a:lstStyle>
            <a:lvl1pPr marL="0" indent="0" algn="ctr">
              <a:lnSpc>
                <a:spcPct val="100000"/>
              </a:lnSpc>
              <a:spcBef>
                <a:spcPts val="0"/>
              </a:spcBef>
              <a:buNone/>
              <a:defRPr sz="2400" cap="all" spc="100" baseline="0">
                <a:solidFill>
                  <a:schemeClr val="accent5">
                    <a:lumMod val="50000"/>
                  </a:schemeClr>
                </a:solidFill>
                <a:latin typeface="+mj-lt"/>
              </a:defRPr>
            </a:lvl1pPr>
          </a:lstStyle>
          <a:p>
            <a:pPr lvl="0" rtl="0"/>
            <a:r>
              <a:rPr lang="en-GB" noProof="0"/>
              <a:t>text</a:t>
            </a:r>
          </a:p>
        </p:txBody>
      </p:sp>
      <p:sp>
        <p:nvSpPr>
          <p:cNvPr id="24" name="Text Placeholder 10">
            <a:extLst>
              <a:ext uri="{FF2B5EF4-FFF2-40B4-BE49-F238E27FC236}">
                <a16:creationId xmlns:a16="http://schemas.microsoft.com/office/drawing/2014/main" id="{1FCE449C-D340-41D2-BDD5-5A31068FC8B8}"/>
              </a:ext>
            </a:extLst>
          </p:cNvPr>
          <p:cNvSpPr>
            <a:spLocks noGrp="1"/>
          </p:cNvSpPr>
          <p:nvPr>
            <p:ph type="body" sz="quarter" idx="20" hasCustomPrompt="1"/>
          </p:nvPr>
        </p:nvSpPr>
        <p:spPr>
          <a:xfrm>
            <a:off x="920003" y="4760985"/>
            <a:ext cx="876930" cy="720400"/>
          </a:xfrm>
          <a:prstGeom prst="rect">
            <a:avLst/>
          </a:prstGeom>
          <a:ln w="28575">
            <a:solidFill>
              <a:schemeClr val="accent4"/>
            </a:solidFill>
          </a:ln>
        </p:spPr>
        <p:txBody>
          <a:bodyPr lIns="0" tIns="0" rIns="0" bIns="0" rtlCol="0" anchor="ctr"/>
          <a:lstStyle>
            <a:lvl1pPr marL="0" indent="0" algn="ctr">
              <a:lnSpc>
                <a:spcPct val="100000"/>
              </a:lnSpc>
              <a:spcBef>
                <a:spcPts val="0"/>
              </a:spcBef>
              <a:buNone/>
              <a:defRPr sz="2400" cap="all" spc="100" baseline="0">
                <a:solidFill>
                  <a:schemeClr val="accent5">
                    <a:lumMod val="50000"/>
                  </a:schemeClr>
                </a:solidFill>
                <a:latin typeface="+mj-lt"/>
              </a:defRPr>
            </a:lvl1pPr>
          </a:lstStyle>
          <a:p>
            <a:pPr lvl="0" rtl="0"/>
            <a:r>
              <a:rPr lang="en-GB" noProof="0"/>
              <a:t>text</a:t>
            </a:r>
          </a:p>
        </p:txBody>
      </p:sp>
      <p:sp>
        <p:nvSpPr>
          <p:cNvPr id="14" name="Text Placeholder 10">
            <a:extLst>
              <a:ext uri="{FF2B5EF4-FFF2-40B4-BE49-F238E27FC236}">
                <a16:creationId xmlns:a16="http://schemas.microsoft.com/office/drawing/2014/main" id="{41E2BD66-8465-46D7-9283-569B4EE4590B}"/>
              </a:ext>
            </a:extLst>
          </p:cNvPr>
          <p:cNvSpPr>
            <a:spLocks noGrp="1"/>
          </p:cNvSpPr>
          <p:nvPr>
            <p:ph type="body" sz="quarter" idx="12" hasCustomPrompt="1"/>
          </p:nvPr>
        </p:nvSpPr>
        <p:spPr>
          <a:xfrm>
            <a:off x="2102977" y="1456753"/>
            <a:ext cx="3365003" cy="1017102"/>
          </a:xfrm>
          <a:prstGeom prst="rect">
            <a:avLst/>
          </a:prstGeom>
        </p:spPr>
        <p:txBody>
          <a:bodyPr rtlCol="0" anchor="t"/>
          <a:lstStyle>
            <a:lvl1pPr marL="0" indent="0" algn="l">
              <a:lnSpc>
                <a:spcPct val="125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21" name="Text Placeholder 10">
            <a:extLst>
              <a:ext uri="{FF2B5EF4-FFF2-40B4-BE49-F238E27FC236}">
                <a16:creationId xmlns:a16="http://schemas.microsoft.com/office/drawing/2014/main" id="{13CFC961-1ED9-4817-9DB9-A1F1D0FD2ABA}"/>
              </a:ext>
            </a:extLst>
          </p:cNvPr>
          <p:cNvSpPr>
            <a:spLocks noGrp="1"/>
          </p:cNvSpPr>
          <p:nvPr>
            <p:ph type="body" sz="quarter" idx="17" hasCustomPrompt="1"/>
          </p:nvPr>
        </p:nvSpPr>
        <p:spPr>
          <a:xfrm>
            <a:off x="2102977" y="3031685"/>
            <a:ext cx="3365003" cy="1017102"/>
          </a:xfrm>
          <a:prstGeom prst="rect">
            <a:avLst/>
          </a:prstGeom>
        </p:spPr>
        <p:txBody>
          <a:bodyPr rtlCol="0" anchor="t"/>
          <a:lstStyle>
            <a:lvl1pPr marL="0" indent="0" algn="l">
              <a:lnSpc>
                <a:spcPct val="125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23" name="Text Placeholder 10">
            <a:extLst>
              <a:ext uri="{FF2B5EF4-FFF2-40B4-BE49-F238E27FC236}">
                <a16:creationId xmlns:a16="http://schemas.microsoft.com/office/drawing/2014/main" id="{7E0D9B8E-402D-44A1-920E-4838543BD9F3}"/>
              </a:ext>
            </a:extLst>
          </p:cNvPr>
          <p:cNvSpPr>
            <a:spLocks noGrp="1"/>
          </p:cNvSpPr>
          <p:nvPr>
            <p:ph type="body" sz="quarter" idx="19" hasCustomPrompt="1"/>
          </p:nvPr>
        </p:nvSpPr>
        <p:spPr>
          <a:xfrm>
            <a:off x="2102977" y="4612634"/>
            <a:ext cx="3365003" cy="1017102"/>
          </a:xfrm>
          <a:prstGeom prst="rect">
            <a:avLst/>
          </a:prstGeom>
        </p:spPr>
        <p:txBody>
          <a:bodyPr rtlCol="0" anchor="t"/>
          <a:lstStyle>
            <a:lvl1pPr marL="0" indent="0" algn="l">
              <a:lnSpc>
                <a:spcPct val="125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25" name="Date Placeholder 3">
            <a:extLst>
              <a:ext uri="{FF2B5EF4-FFF2-40B4-BE49-F238E27FC236}">
                <a16:creationId xmlns:a16="http://schemas.microsoft.com/office/drawing/2014/main" id="{64607288-5296-4BAF-B405-7F1902FA0EF0}"/>
              </a:ext>
            </a:extLst>
          </p:cNvPr>
          <p:cNvSpPr>
            <a:spLocks noGrp="1"/>
          </p:cNvSpPr>
          <p:nvPr>
            <p:ph type="dt" sz="half" idx="2"/>
          </p:nvPr>
        </p:nvSpPr>
        <p:spPr>
          <a:xfrm>
            <a:off x="0" y="6248018"/>
            <a:ext cx="2435528" cy="614850"/>
          </a:xfrm>
          <a:prstGeom prst="rect">
            <a:avLst/>
          </a:prstGeom>
          <a:solidFill>
            <a:schemeClr val="accent2">
              <a:alpha val="92000"/>
            </a:schemeClr>
          </a:solidFill>
        </p:spPr>
        <p:txBody>
          <a:bodyPr vert="horz" lIns="274320" tIns="0" rIns="91440" bIns="45720" rtlCol="0" anchor="ctr"/>
          <a:lstStyle>
            <a:lvl1pPr algn="ctr">
              <a:defRPr sz="1200" spc="100" baseline="0">
                <a:solidFill>
                  <a:schemeClr val="bg1"/>
                </a:solidFill>
                <a:effectLst>
                  <a:outerShdw blurRad="38100" dist="38100" dir="2700000" algn="tl">
                    <a:srgbClr val="000000">
                      <a:alpha val="43137"/>
                    </a:srgbClr>
                  </a:outerShdw>
                </a:effectLst>
              </a:defRPr>
            </a:lvl1pPr>
          </a:lstStyle>
          <a:p>
            <a:pPr rtl="0"/>
            <a:r>
              <a:rPr lang="en-GB" noProof="0"/>
              <a:t>20XX</a:t>
            </a:r>
          </a:p>
        </p:txBody>
      </p:sp>
      <p:sp>
        <p:nvSpPr>
          <p:cNvPr id="8" name="Picture Placeholder 8">
            <a:extLst>
              <a:ext uri="{FF2B5EF4-FFF2-40B4-BE49-F238E27FC236}">
                <a16:creationId xmlns:a16="http://schemas.microsoft.com/office/drawing/2014/main" id="{61341B70-2018-4DBE-BB9A-D1F7A895F9BE}"/>
              </a:ext>
            </a:extLst>
          </p:cNvPr>
          <p:cNvSpPr>
            <a:spLocks noGrp="1"/>
          </p:cNvSpPr>
          <p:nvPr>
            <p:ph type="pic" sz="quarter" idx="10" hasCustomPrompt="1"/>
          </p:nvPr>
        </p:nvSpPr>
        <p:spPr>
          <a:xfrm>
            <a:off x="6384174" y="0"/>
            <a:ext cx="5807825" cy="6858000"/>
          </a:xfrm>
          <a:prstGeom prst="rect">
            <a:avLst/>
          </a:prstGeom>
        </p:spPr>
        <p:txBody>
          <a:bodyPr rtlCol="0"/>
          <a:lstStyle>
            <a:lvl1pPr marL="0" indent="0" algn="ctr">
              <a:buNone/>
              <a:defRPr/>
            </a:lvl1pPr>
          </a:lstStyle>
          <a:p>
            <a:pPr rtl="0"/>
            <a:r>
              <a:rPr lang="en-GB" noProof="0"/>
              <a:t>Click to add photo</a:t>
            </a:r>
          </a:p>
        </p:txBody>
      </p:sp>
      <p:sp>
        <p:nvSpPr>
          <p:cNvPr id="13" name="Footer Placeholder 3">
            <a:extLst>
              <a:ext uri="{FF2B5EF4-FFF2-40B4-BE49-F238E27FC236}">
                <a16:creationId xmlns:a16="http://schemas.microsoft.com/office/drawing/2014/main" id="{83CCEE28-12C2-4138-9214-420B5A5BCEC1}"/>
              </a:ext>
            </a:extLst>
          </p:cNvPr>
          <p:cNvSpPr>
            <a:spLocks noGrp="1"/>
          </p:cNvSpPr>
          <p:nvPr>
            <p:ph type="ftr" sz="quarter" idx="11"/>
          </p:nvPr>
        </p:nvSpPr>
        <p:spPr>
          <a:xfrm>
            <a:off x="2439762" y="6248018"/>
            <a:ext cx="7267426" cy="620868"/>
          </a:xfrm>
          <a:prstGeom prst="rect">
            <a:avLst/>
          </a:prstGeom>
          <a:solidFill>
            <a:schemeClr val="accent2">
              <a:alpha val="92000"/>
            </a:schemeClr>
          </a:solidFill>
        </p:spPr>
        <p:txBody>
          <a:bodyPr tIns="0" rtlCol="0"/>
          <a:lstStyle>
            <a:lvl1pPr>
              <a:defRPr>
                <a:solidFill>
                  <a:schemeClr val="bg1"/>
                </a:solidFill>
                <a:effectLst>
                  <a:outerShdw blurRad="38100" dist="38100" dir="2700000" algn="tl">
                    <a:srgbClr val="000000">
                      <a:alpha val="43137"/>
                    </a:srgbClr>
                  </a:outerShdw>
                </a:effectLst>
              </a:defRPr>
            </a:lvl1pPr>
          </a:lstStyle>
          <a:p>
            <a:pPr rtl="0"/>
            <a:r>
              <a:rPr lang="en-GB" noProof="0"/>
              <a:t>Pitch deck</a:t>
            </a:r>
          </a:p>
        </p:txBody>
      </p:sp>
      <p:sp>
        <p:nvSpPr>
          <p:cNvPr id="27" name="Slide Number Placeholder 5">
            <a:extLst>
              <a:ext uri="{FF2B5EF4-FFF2-40B4-BE49-F238E27FC236}">
                <a16:creationId xmlns:a16="http://schemas.microsoft.com/office/drawing/2014/main" id="{347ECA7D-7D2B-475F-874D-51236135A6E9}"/>
              </a:ext>
            </a:extLst>
          </p:cNvPr>
          <p:cNvSpPr>
            <a:spLocks noGrp="1"/>
          </p:cNvSpPr>
          <p:nvPr>
            <p:ph type="sldNum" sz="quarter" idx="4"/>
          </p:nvPr>
        </p:nvSpPr>
        <p:spPr>
          <a:xfrm>
            <a:off x="9707188" y="6248018"/>
            <a:ext cx="2495699" cy="620866"/>
          </a:xfrm>
          <a:prstGeom prst="rect">
            <a:avLst/>
          </a:prstGeom>
          <a:solidFill>
            <a:schemeClr val="accent2">
              <a:alpha val="92000"/>
            </a:schemeClr>
          </a:solidFill>
        </p:spPr>
        <p:txBody>
          <a:bodyPr vert="horz" lIns="457200" tIns="0" rIns="91440" bIns="45720" rtlCol="0" anchor="ctr"/>
          <a:lstStyle>
            <a:lvl1pPr algn="ctr">
              <a:defRPr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1625327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rket Opportunity Comparison">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198964-B829-4E4F-AAE7-4D7A404AB794}"/>
              </a:ext>
            </a:extLst>
          </p:cNvPr>
          <p:cNvSpPr>
            <a:spLocks noGrp="1"/>
          </p:cNvSpPr>
          <p:nvPr>
            <p:ph type="title" hasCustomPrompt="1"/>
          </p:nvPr>
        </p:nvSpPr>
        <p:spPr>
          <a:xfrm>
            <a:off x="3233057" y="698523"/>
            <a:ext cx="5715000" cy="469089"/>
          </a:xfrm>
          <a:prstGeom prst="rect">
            <a:avLst/>
          </a:prstGeom>
        </p:spPr>
        <p:txBody>
          <a:bodyPr rtlCol="0" anchor="ctr"/>
          <a:lstStyle>
            <a:lvl1pPr algn="ctr">
              <a:defRPr sz="2400" cap="all" spc="100" baseline="0">
                <a:solidFill>
                  <a:schemeClr val="accent2"/>
                </a:solidFill>
              </a:defRPr>
            </a:lvl1pPr>
          </a:lstStyle>
          <a:p>
            <a:pPr rtl="0"/>
            <a:r>
              <a:rPr lang="en-GB" noProof="0"/>
              <a:t>Click to add title</a:t>
            </a:r>
          </a:p>
        </p:txBody>
      </p:sp>
      <p:sp>
        <p:nvSpPr>
          <p:cNvPr id="21" name="Text Placeholder 10">
            <a:extLst>
              <a:ext uri="{FF2B5EF4-FFF2-40B4-BE49-F238E27FC236}">
                <a16:creationId xmlns:a16="http://schemas.microsoft.com/office/drawing/2014/main" id="{F7C80E83-E343-4BA5-ABB5-ACA84EEE6236}"/>
              </a:ext>
            </a:extLst>
          </p:cNvPr>
          <p:cNvSpPr>
            <a:spLocks noGrp="1"/>
          </p:cNvSpPr>
          <p:nvPr>
            <p:ph type="body" sz="quarter" idx="16" hasCustomPrompt="1"/>
          </p:nvPr>
        </p:nvSpPr>
        <p:spPr>
          <a:xfrm>
            <a:off x="1681078" y="1853427"/>
            <a:ext cx="1252367" cy="863490"/>
          </a:xfrm>
          <a:prstGeom prst="rect">
            <a:avLst/>
          </a:prstGeom>
          <a:ln w="28575">
            <a:solidFill>
              <a:schemeClr val="accent4"/>
            </a:solidFill>
          </a:ln>
        </p:spPr>
        <p:txBody>
          <a:bodyPr rtlCol="0" anchor="ctr"/>
          <a:lstStyle>
            <a:lvl1pPr marL="0" indent="0" algn="ctr">
              <a:buNone/>
              <a:defRPr sz="3200" cap="all" spc="100" baseline="0">
                <a:solidFill>
                  <a:schemeClr val="accent5">
                    <a:lumMod val="50000"/>
                  </a:schemeClr>
                </a:solidFill>
                <a:latin typeface="+mj-lt"/>
              </a:defRPr>
            </a:lvl1pPr>
          </a:lstStyle>
          <a:p>
            <a:pPr lvl="0" rtl="0"/>
            <a:r>
              <a:rPr lang="en-GB" noProof="0"/>
              <a:t>text</a:t>
            </a:r>
          </a:p>
        </p:txBody>
      </p:sp>
      <p:sp>
        <p:nvSpPr>
          <p:cNvPr id="20" name="Text Placeholder 10">
            <a:extLst>
              <a:ext uri="{FF2B5EF4-FFF2-40B4-BE49-F238E27FC236}">
                <a16:creationId xmlns:a16="http://schemas.microsoft.com/office/drawing/2014/main" id="{BA56986C-C9AC-44CD-9D32-24AA209F7648}"/>
              </a:ext>
            </a:extLst>
          </p:cNvPr>
          <p:cNvSpPr>
            <a:spLocks noGrp="1"/>
          </p:cNvSpPr>
          <p:nvPr>
            <p:ph type="body" sz="quarter" idx="12" hasCustomPrompt="1"/>
          </p:nvPr>
        </p:nvSpPr>
        <p:spPr>
          <a:xfrm>
            <a:off x="838200" y="2883704"/>
            <a:ext cx="2939143" cy="469089"/>
          </a:xfrm>
          <a:prstGeom prst="rect">
            <a:avLst/>
          </a:prstGeom>
        </p:spPr>
        <p:txBody>
          <a:bodyPr rtlCol="0" anchor="t"/>
          <a:lstStyle>
            <a:lvl1pPr marL="0" indent="0" algn="ctr">
              <a:lnSpc>
                <a:spcPct val="125000"/>
              </a:lnSpc>
              <a:spcBef>
                <a:spcPts val="0"/>
              </a:spcBef>
              <a:buNone/>
              <a:defRPr sz="1800" cap="none" spc="100" baseline="0">
                <a:solidFill>
                  <a:schemeClr val="tx1"/>
                </a:solidFill>
                <a:latin typeface="+mn-lt"/>
              </a:defRPr>
            </a:lvl1pPr>
          </a:lstStyle>
          <a:p>
            <a:pPr lvl="0" rtl="0"/>
            <a:r>
              <a:rPr lang="en-GB" noProof="0"/>
              <a:t>Click to add text</a:t>
            </a:r>
          </a:p>
        </p:txBody>
      </p:sp>
      <p:sp>
        <p:nvSpPr>
          <p:cNvPr id="27" name="Text Placeholder 10">
            <a:extLst>
              <a:ext uri="{FF2B5EF4-FFF2-40B4-BE49-F238E27FC236}">
                <a16:creationId xmlns:a16="http://schemas.microsoft.com/office/drawing/2014/main" id="{61B45AB9-9A5F-4872-A322-AD3890A5BE65}"/>
              </a:ext>
            </a:extLst>
          </p:cNvPr>
          <p:cNvSpPr>
            <a:spLocks noGrp="1"/>
          </p:cNvSpPr>
          <p:nvPr>
            <p:ph type="body" sz="quarter" idx="17" hasCustomPrompt="1"/>
          </p:nvPr>
        </p:nvSpPr>
        <p:spPr>
          <a:xfrm>
            <a:off x="838200" y="3253816"/>
            <a:ext cx="2939143" cy="469089"/>
          </a:xfrm>
          <a:prstGeom prst="rect">
            <a:avLst/>
          </a:prstGeom>
        </p:spPr>
        <p:txBody>
          <a:bodyPr rtlCol="0" anchor="t"/>
          <a:lstStyle>
            <a:lvl1pPr marL="0" indent="0" algn="ctr">
              <a:lnSpc>
                <a:spcPct val="125000"/>
              </a:lnSpc>
              <a:spcBef>
                <a:spcPts val="0"/>
              </a:spcBef>
              <a:buNone/>
              <a:defRPr sz="1400" cap="none" spc="100" baseline="0">
                <a:solidFill>
                  <a:schemeClr val="tx1"/>
                </a:solidFill>
                <a:latin typeface="+mn-lt"/>
              </a:defRPr>
            </a:lvl1pPr>
          </a:lstStyle>
          <a:p>
            <a:pPr lvl="0" rtl="0"/>
            <a:r>
              <a:rPr lang="en-GB" noProof="0"/>
              <a:t>Click to add text</a:t>
            </a:r>
          </a:p>
        </p:txBody>
      </p:sp>
      <p:sp>
        <p:nvSpPr>
          <p:cNvPr id="29" name="Text Placeholder 10">
            <a:extLst>
              <a:ext uri="{FF2B5EF4-FFF2-40B4-BE49-F238E27FC236}">
                <a16:creationId xmlns:a16="http://schemas.microsoft.com/office/drawing/2014/main" id="{E5E3032E-6B86-4F42-95E1-7C7B13087199}"/>
              </a:ext>
            </a:extLst>
          </p:cNvPr>
          <p:cNvSpPr>
            <a:spLocks noGrp="1"/>
          </p:cNvSpPr>
          <p:nvPr>
            <p:ph type="body" sz="quarter" idx="19" hasCustomPrompt="1"/>
          </p:nvPr>
        </p:nvSpPr>
        <p:spPr>
          <a:xfrm>
            <a:off x="5469646" y="1853426"/>
            <a:ext cx="1252367" cy="863491"/>
          </a:xfrm>
          <a:prstGeom prst="rect">
            <a:avLst/>
          </a:prstGeom>
          <a:ln w="28575">
            <a:solidFill>
              <a:schemeClr val="accent4"/>
            </a:solidFill>
          </a:ln>
        </p:spPr>
        <p:txBody>
          <a:bodyPr rtlCol="0" anchor="ctr"/>
          <a:lstStyle>
            <a:lvl1pPr marL="0" indent="0" algn="ctr">
              <a:buNone/>
              <a:defRPr sz="3200" cap="all" spc="100" baseline="0">
                <a:solidFill>
                  <a:schemeClr val="accent5">
                    <a:lumMod val="50000"/>
                  </a:schemeClr>
                </a:solidFill>
                <a:latin typeface="+mj-lt"/>
              </a:defRPr>
            </a:lvl1pPr>
          </a:lstStyle>
          <a:p>
            <a:pPr lvl="0" rtl="0"/>
            <a:r>
              <a:rPr lang="en-GB" noProof="0"/>
              <a:t>text</a:t>
            </a:r>
          </a:p>
        </p:txBody>
      </p:sp>
      <p:sp>
        <p:nvSpPr>
          <p:cNvPr id="28" name="Text Placeholder 10">
            <a:extLst>
              <a:ext uri="{FF2B5EF4-FFF2-40B4-BE49-F238E27FC236}">
                <a16:creationId xmlns:a16="http://schemas.microsoft.com/office/drawing/2014/main" id="{C56EA384-B876-4E37-81CC-FF14C8064ED4}"/>
              </a:ext>
            </a:extLst>
          </p:cNvPr>
          <p:cNvSpPr>
            <a:spLocks noGrp="1"/>
          </p:cNvSpPr>
          <p:nvPr>
            <p:ph type="body" sz="quarter" idx="18" hasCustomPrompt="1"/>
          </p:nvPr>
        </p:nvSpPr>
        <p:spPr>
          <a:xfrm>
            <a:off x="4626428" y="2883704"/>
            <a:ext cx="2939143" cy="469089"/>
          </a:xfrm>
          <a:prstGeom prst="rect">
            <a:avLst/>
          </a:prstGeom>
        </p:spPr>
        <p:txBody>
          <a:bodyPr rtlCol="0" anchor="t"/>
          <a:lstStyle>
            <a:lvl1pPr marL="0" indent="0" algn="ctr">
              <a:lnSpc>
                <a:spcPct val="125000"/>
              </a:lnSpc>
              <a:spcBef>
                <a:spcPts val="0"/>
              </a:spcBef>
              <a:buNone/>
              <a:defRPr sz="1800" cap="none" spc="100" baseline="0">
                <a:solidFill>
                  <a:schemeClr val="tx1"/>
                </a:solidFill>
                <a:latin typeface="+mn-lt"/>
              </a:defRPr>
            </a:lvl1pPr>
          </a:lstStyle>
          <a:p>
            <a:pPr lvl="0" rtl="0"/>
            <a:r>
              <a:rPr lang="en-GB" noProof="0"/>
              <a:t>Click to add text</a:t>
            </a:r>
          </a:p>
        </p:txBody>
      </p:sp>
      <p:sp>
        <p:nvSpPr>
          <p:cNvPr id="30" name="Text Placeholder 10">
            <a:extLst>
              <a:ext uri="{FF2B5EF4-FFF2-40B4-BE49-F238E27FC236}">
                <a16:creationId xmlns:a16="http://schemas.microsoft.com/office/drawing/2014/main" id="{7A136A37-A8C3-48F4-978F-3042B2451FFF}"/>
              </a:ext>
            </a:extLst>
          </p:cNvPr>
          <p:cNvSpPr>
            <a:spLocks noGrp="1"/>
          </p:cNvSpPr>
          <p:nvPr>
            <p:ph type="body" sz="quarter" idx="20" hasCustomPrompt="1"/>
          </p:nvPr>
        </p:nvSpPr>
        <p:spPr>
          <a:xfrm>
            <a:off x="4626428" y="3253816"/>
            <a:ext cx="2939143" cy="469089"/>
          </a:xfrm>
          <a:prstGeom prst="rect">
            <a:avLst/>
          </a:prstGeom>
        </p:spPr>
        <p:txBody>
          <a:bodyPr rtlCol="0" anchor="t"/>
          <a:lstStyle>
            <a:lvl1pPr marL="0" indent="0" algn="ctr">
              <a:lnSpc>
                <a:spcPct val="125000"/>
              </a:lnSpc>
              <a:spcBef>
                <a:spcPts val="0"/>
              </a:spcBef>
              <a:buNone/>
              <a:defRPr sz="1400" cap="none" spc="100" baseline="0">
                <a:solidFill>
                  <a:schemeClr val="tx1"/>
                </a:solidFill>
                <a:latin typeface="+mn-lt"/>
              </a:defRPr>
            </a:lvl1pPr>
          </a:lstStyle>
          <a:p>
            <a:pPr lvl="0" rtl="0"/>
            <a:r>
              <a:rPr lang="en-GB" noProof="0"/>
              <a:t>Click to add text</a:t>
            </a:r>
          </a:p>
        </p:txBody>
      </p:sp>
      <p:sp>
        <p:nvSpPr>
          <p:cNvPr id="32" name="Text Placeholder 10">
            <a:extLst>
              <a:ext uri="{FF2B5EF4-FFF2-40B4-BE49-F238E27FC236}">
                <a16:creationId xmlns:a16="http://schemas.microsoft.com/office/drawing/2014/main" id="{90D156C2-557C-45F2-B9BA-7CE533312A02}"/>
              </a:ext>
            </a:extLst>
          </p:cNvPr>
          <p:cNvSpPr>
            <a:spLocks noGrp="1"/>
          </p:cNvSpPr>
          <p:nvPr>
            <p:ph type="body" sz="quarter" idx="22" hasCustomPrompt="1"/>
          </p:nvPr>
        </p:nvSpPr>
        <p:spPr>
          <a:xfrm>
            <a:off x="9258214" y="1853427"/>
            <a:ext cx="1252028" cy="863492"/>
          </a:xfrm>
          <a:prstGeom prst="rect">
            <a:avLst/>
          </a:prstGeom>
          <a:ln w="28575">
            <a:solidFill>
              <a:schemeClr val="accent4"/>
            </a:solidFill>
          </a:ln>
        </p:spPr>
        <p:txBody>
          <a:bodyPr rtlCol="0" anchor="ctr"/>
          <a:lstStyle>
            <a:lvl1pPr marL="0" indent="0" algn="ctr">
              <a:buNone/>
              <a:defRPr sz="3200" cap="all" spc="100" baseline="0">
                <a:solidFill>
                  <a:schemeClr val="accent5">
                    <a:lumMod val="50000"/>
                  </a:schemeClr>
                </a:solidFill>
                <a:latin typeface="+mj-lt"/>
              </a:defRPr>
            </a:lvl1pPr>
          </a:lstStyle>
          <a:p>
            <a:pPr lvl="0" rtl="0"/>
            <a:r>
              <a:rPr lang="en-GB" noProof="0"/>
              <a:t>text</a:t>
            </a:r>
          </a:p>
        </p:txBody>
      </p:sp>
      <p:sp>
        <p:nvSpPr>
          <p:cNvPr id="31" name="Text Placeholder 10">
            <a:extLst>
              <a:ext uri="{FF2B5EF4-FFF2-40B4-BE49-F238E27FC236}">
                <a16:creationId xmlns:a16="http://schemas.microsoft.com/office/drawing/2014/main" id="{38E358D4-D1F9-4872-A079-98E1F6BD662D}"/>
              </a:ext>
            </a:extLst>
          </p:cNvPr>
          <p:cNvSpPr>
            <a:spLocks noGrp="1"/>
          </p:cNvSpPr>
          <p:nvPr>
            <p:ph type="body" sz="quarter" idx="21" hasCustomPrompt="1"/>
          </p:nvPr>
        </p:nvSpPr>
        <p:spPr>
          <a:xfrm>
            <a:off x="8414657" y="2883704"/>
            <a:ext cx="2939143" cy="469089"/>
          </a:xfrm>
          <a:prstGeom prst="rect">
            <a:avLst/>
          </a:prstGeom>
        </p:spPr>
        <p:txBody>
          <a:bodyPr rtlCol="0" anchor="t"/>
          <a:lstStyle>
            <a:lvl1pPr marL="0" indent="0" algn="ctr">
              <a:lnSpc>
                <a:spcPct val="125000"/>
              </a:lnSpc>
              <a:spcBef>
                <a:spcPts val="0"/>
              </a:spcBef>
              <a:buNone/>
              <a:defRPr sz="1800" cap="none" spc="100" baseline="0">
                <a:solidFill>
                  <a:schemeClr val="tx1"/>
                </a:solidFill>
                <a:latin typeface="+mn-lt"/>
              </a:defRPr>
            </a:lvl1pPr>
          </a:lstStyle>
          <a:p>
            <a:pPr lvl="0" rtl="0"/>
            <a:r>
              <a:rPr lang="en-GB" noProof="0"/>
              <a:t>Click to add text</a:t>
            </a:r>
          </a:p>
        </p:txBody>
      </p:sp>
      <p:sp>
        <p:nvSpPr>
          <p:cNvPr id="33" name="Text Placeholder 10">
            <a:extLst>
              <a:ext uri="{FF2B5EF4-FFF2-40B4-BE49-F238E27FC236}">
                <a16:creationId xmlns:a16="http://schemas.microsoft.com/office/drawing/2014/main" id="{8D809314-142B-40CA-8424-37611F5E9C1F}"/>
              </a:ext>
            </a:extLst>
          </p:cNvPr>
          <p:cNvSpPr>
            <a:spLocks noGrp="1"/>
          </p:cNvSpPr>
          <p:nvPr>
            <p:ph type="body" sz="quarter" idx="23" hasCustomPrompt="1"/>
          </p:nvPr>
        </p:nvSpPr>
        <p:spPr>
          <a:xfrm>
            <a:off x="8414657" y="3253816"/>
            <a:ext cx="2939143" cy="469089"/>
          </a:xfrm>
          <a:prstGeom prst="rect">
            <a:avLst/>
          </a:prstGeom>
        </p:spPr>
        <p:txBody>
          <a:bodyPr rtlCol="0" anchor="t"/>
          <a:lstStyle>
            <a:lvl1pPr marL="0" indent="0" algn="ctr">
              <a:lnSpc>
                <a:spcPct val="125000"/>
              </a:lnSpc>
              <a:spcBef>
                <a:spcPts val="0"/>
              </a:spcBef>
              <a:buNone/>
              <a:defRPr sz="1400" cap="none" spc="100" baseline="0">
                <a:solidFill>
                  <a:schemeClr val="tx1"/>
                </a:solidFill>
                <a:latin typeface="+mn-lt"/>
              </a:defRPr>
            </a:lvl1pPr>
          </a:lstStyle>
          <a:p>
            <a:pPr lvl="0" rtl="0"/>
            <a:r>
              <a:rPr lang="en-GB" noProof="0"/>
              <a:t>Click to add text</a:t>
            </a:r>
          </a:p>
        </p:txBody>
      </p:sp>
      <p:sp>
        <p:nvSpPr>
          <p:cNvPr id="16" name="Picture Placeholder 8">
            <a:extLst>
              <a:ext uri="{FF2B5EF4-FFF2-40B4-BE49-F238E27FC236}">
                <a16:creationId xmlns:a16="http://schemas.microsoft.com/office/drawing/2014/main" id="{3B652552-1A5B-4884-9BDF-1A2663959342}"/>
              </a:ext>
            </a:extLst>
          </p:cNvPr>
          <p:cNvSpPr>
            <a:spLocks noGrp="1"/>
          </p:cNvSpPr>
          <p:nvPr>
            <p:ph type="pic" sz="quarter" idx="14" hasCustomPrompt="1"/>
          </p:nvPr>
        </p:nvSpPr>
        <p:spPr>
          <a:xfrm>
            <a:off x="0" y="4234542"/>
            <a:ext cx="12191999" cy="2623457"/>
          </a:xfrm>
          <a:prstGeom prst="rect">
            <a:avLst/>
          </a:prstGeom>
        </p:spPr>
        <p:txBody>
          <a:bodyPr rtlCol="0"/>
          <a:lstStyle>
            <a:lvl1pPr marL="0" indent="0" algn="ctr">
              <a:buNone/>
              <a:defRPr/>
            </a:lvl1pPr>
          </a:lstStyle>
          <a:p>
            <a:pPr rtl="0"/>
            <a:r>
              <a:rPr lang="en-GB" noProof="0"/>
              <a:t>Click to add photo</a:t>
            </a:r>
          </a:p>
        </p:txBody>
      </p:sp>
      <p:sp>
        <p:nvSpPr>
          <p:cNvPr id="36" name="Date Placeholder 3">
            <a:extLst>
              <a:ext uri="{FF2B5EF4-FFF2-40B4-BE49-F238E27FC236}">
                <a16:creationId xmlns:a16="http://schemas.microsoft.com/office/drawing/2014/main" id="{5C7A8808-3BA5-498D-8E57-CAB9DF0182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pPr rtl="0"/>
            <a:r>
              <a:rPr lang="en-GB" noProof="0"/>
              <a:t>20XX</a:t>
            </a:r>
          </a:p>
        </p:txBody>
      </p:sp>
      <p:sp>
        <p:nvSpPr>
          <p:cNvPr id="37" name="Footer Placeholder 4">
            <a:extLst>
              <a:ext uri="{FF2B5EF4-FFF2-40B4-BE49-F238E27FC236}">
                <a16:creationId xmlns:a16="http://schemas.microsoft.com/office/drawing/2014/main" id="{742EE3D7-DACC-458E-82B0-EC87F8BAE8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pPr rtl="0"/>
            <a:r>
              <a:rPr lang="en-GB" noProof="0"/>
              <a:t>Pitch deck</a:t>
            </a:r>
          </a:p>
        </p:txBody>
      </p:sp>
      <p:sp>
        <p:nvSpPr>
          <p:cNvPr id="38" name="Slide Number Placeholder 5">
            <a:extLst>
              <a:ext uri="{FF2B5EF4-FFF2-40B4-BE49-F238E27FC236}">
                <a16:creationId xmlns:a16="http://schemas.microsoft.com/office/drawing/2014/main" id="{8ED908E6-B839-44D9-AFFC-E5E5E592E5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3182226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ur Competi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1225E-57F6-4605-A684-F9B30F1F664E}"/>
              </a:ext>
            </a:extLst>
          </p:cNvPr>
          <p:cNvSpPr>
            <a:spLocks noGrp="1"/>
          </p:cNvSpPr>
          <p:nvPr>
            <p:ph type="title" hasCustomPrompt="1"/>
          </p:nvPr>
        </p:nvSpPr>
        <p:spPr>
          <a:xfrm>
            <a:off x="809568" y="2450440"/>
            <a:ext cx="4143432" cy="548711"/>
          </a:xfrm>
          <a:prstGeom prst="rect">
            <a:avLst/>
          </a:prstGeom>
        </p:spPr>
        <p:txBody>
          <a:bodyPr rtlCol="0" anchor="b"/>
          <a:lstStyle>
            <a:lvl1pPr>
              <a:defRPr sz="2400" cap="all" spc="100" baseline="0">
                <a:solidFill>
                  <a:schemeClr val="accent2"/>
                </a:solidFill>
              </a:defRPr>
            </a:lvl1pPr>
          </a:lstStyle>
          <a:p>
            <a:pPr rtl="0"/>
            <a:r>
              <a:rPr lang="en-GB" noProof="0"/>
              <a:t>Click to add title</a:t>
            </a:r>
          </a:p>
        </p:txBody>
      </p:sp>
      <p:sp>
        <p:nvSpPr>
          <p:cNvPr id="7" name="Picture Placeholder 8">
            <a:extLst>
              <a:ext uri="{FF2B5EF4-FFF2-40B4-BE49-F238E27FC236}">
                <a16:creationId xmlns:a16="http://schemas.microsoft.com/office/drawing/2014/main" id="{C93927AF-DF09-4CE5-8767-B2ECF0215BF5}"/>
              </a:ext>
            </a:extLst>
          </p:cNvPr>
          <p:cNvSpPr>
            <a:spLocks noGrp="1"/>
          </p:cNvSpPr>
          <p:nvPr>
            <p:ph type="pic" sz="quarter" idx="10" hasCustomPrompt="1"/>
          </p:nvPr>
        </p:nvSpPr>
        <p:spPr>
          <a:xfrm>
            <a:off x="4837756" y="0"/>
            <a:ext cx="7354243" cy="2862470"/>
          </a:xfrm>
          <a:prstGeom prst="rect">
            <a:avLst/>
          </a:prstGeom>
        </p:spPr>
        <p:txBody>
          <a:bodyPr rtlCol="0"/>
          <a:lstStyle>
            <a:lvl1pPr marL="0" indent="0" algn="ctr">
              <a:buNone/>
              <a:defRPr/>
            </a:lvl1pPr>
          </a:lstStyle>
          <a:p>
            <a:pPr rtl="0"/>
            <a:r>
              <a:rPr lang="en-GB" noProof="0"/>
              <a:t>Click to add photo</a:t>
            </a:r>
          </a:p>
        </p:txBody>
      </p:sp>
      <p:sp>
        <p:nvSpPr>
          <p:cNvPr id="12" name="Text Placeholder 10">
            <a:extLst>
              <a:ext uri="{FF2B5EF4-FFF2-40B4-BE49-F238E27FC236}">
                <a16:creationId xmlns:a16="http://schemas.microsoft.com/office/drawing/2014/main" id="{AE2342C8-E968-4F49-930C-F5C43F88F0BF}"/>
              </a:ext>
            </a:extLst>
          </p:cNvPr>
          <p:cNvSpPr>
            <a:spLocks noGrp="1"/>
          </p:cNvSpPr>
          <p:nvPr>
            <p:ph type="body" sz="quarter" idx="16" hasCustomPrompt="1"/>
          </p:nvPr>
        </p:nvSpPr>
        <p:spPr>
          <a:xfrm>
            <a:off x="819728" y="3365446"/>
            <a:ext cx="4953000" cy="426393"/>
          </a:xfrm>
          <a:prstGeom prst="rect">
            <a:avLst/>
          </a:prstGeom>
        </p:spPr>
        <p:txBody>
          <a:bodyPr rtlCol="0" anchor="b"/>
          <a:lstStyle>
            <a:lvl1pPr marL="0" indent="0" algn="l">
              <a:buNone/>
              <a:defRPr sz="1800" cap="all" spc="100" baseline="0">
                <a:solidFill>
                  <a:schemeClr val="accent5">
                    <a:lumMod val="50000"/>
                  </a:schemeClr>
                </a:solidFill>
                <a:latin typeface="+mj-lt"/>
              </a:defRPr>
            </a:lvl1pPr>
          </a:lstStyle>
          <a:p>
            <a:pPr lvl="0" rtl="0"/>
            <a:r>
              <a:rPr lang="en-GB" noProof="0"/>
              <a:t>Click to add subtitle</a:t>
            </a:r>
          </a:p>
        </p:txBody>
      </p:sp>
      <p:sp>
        <p:nvSpPr>
          <p:cNvPr id="11" name="Text Placeholder 10">
            <a:extLst>
              <a:ext uri="{FF2B5EF4-FFF2-40B4-BE49-F238E27FC236}">
                <a16:creationId xmlns:a16="http://schemas.microsoft.com/office/drawing/2014/main" id="{FE8D114B-8AAB-41D6-AFCF-750066A65291}"/>
              </a:ext>
            </a:extLst>
          </p:cNvPr>
          <p:cNvSpPr>
            <a:spLocks noGrp="1"/>
          </p:cNvSpPr>
          <p:nvPr>
            <p:ph type="body" sz="quarter" idx="12" hasCustomPrompt="1"/>
          </p:nvPr>
        </p:nvSpPr>
        <p:spPr>
          <a:xfrm>
            <a:off x="819728" y="3744950"/>
            <a:ext cx="4953000" cy="2046251"/>
          </a:xfrm>
          <a:prstGeom prst="rect">
            <a:avLst/>
          </a:prstGeom>
        </p:spPr>
        <p:txBody>
          <a:bodyPr rtlCol="0" anchor="t"/>
          <a:lstStyle>
            <a:lvl1pPr marL="0" indent="0" algn="l">
              <a:lnSpc>
                <a:spcPct val="100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15" name="Text Placeholder 10">
            <a:extLst>
              <a:ext uri="{FF2B5EF4-FFF2-40B4-BE49-F238E27FC236}">
                <a16:creationId xmlns:a16="http://schemas.microsoft.com/office/drawing/2014/main" id="{DCCC938D-0BC7-4BBB-BBF2-B830D9D0C13A}"/>
              </a:ext>
            </a:extLst>
          </p:cNvPr>
          <p:cNvSpPr>
            <a:spLocks noGrp="1"/>
          </p:cNvSpPr>
          <p:nvPr>
            <p:ph type="body" sz="quarter" idx="18" hasCustomPrompt="1"/>
          </p:nvPr>
        </p:nvSpPr>
        <p:spPr>
          <a:xfrm>
            <a:off x="6400800" y="3365446"/>
            <a:ext cx="4953000" cy="426393"/>
          </a:xfrm>
          <a:prstGeom prst="rect">
            <a:avLst/>
          </a:prstGeom>
        </p:spPr>
        <p:txBody>
          <a:bodyPr rtlCol="0" anchor="b"/>
          <a:lstStyle>
            <a:lvl1pPr marL="0" indent="0" algn="l">
              <a:buNone/>
              <a:defRPr sz="1800" cap="all" spc="100" baseline="0">
                <a:solidFill>
                  <a:schemeClr val="accent5">
                    <a:lumMod val="50000"/>
                  </a:schemeClr>
                </a:solidFill>
                <a:latin typeface="+mj-lt"/>
              </a:defRPr>
            </a:lvl1pPr>
          </a:lstStyle>
          <a:p>
            <a:pPr lvl="0" rtl="0"/>
            <a:r>
              <a:rPr lang="en-GB" noProof="0"/>
              <a:t>Click to add subtitle</a:t>
            </a:r>
          </a:p>
        </p:txBody>
      </p:sp>
      <p:sp>
        <p:nvSpPr>
          <p:cNvPr id="14" name="Text Placeholder 10">
            <a:extLst>
              <a:ext uri="{FF2B5EF4-FFF2-40B4-BE49-F238E27FC236}">
                <a16:creationId xmlns:a16="http://schemas.microsoft.com/office/drawing/2014/main" id="{796405D2-E28F-41EC-844E-034C5D70725D}"/>
              </a:ext>
            </a:extLst>
          </p:cNvPr>
          <p:cNvSpPr>
            <a:spLocks noGrp="1"/>
          </p:cNvSpPr>
          <p:nvPr>
            <p:ph type="body" sz="quarter" idx="17" hasCustomPrompt="1"/>
          </p:nvPr>
        </p:nvSpPr>
        <p:spPr>
          <a:xfrm>
            <a:off x="6400800" y="3744950"/>
            <a:ext cx="4953000" cy="2046251"/>
          </a:xfrm>
          <a:prstGeom prst="rect">
            <a:avLst/>
          </a:prstGeom>
        </p:spPr>
        <p:txBody>
          <a:bodyPr rtlCol="0" anchor="t"/>
          <a:lstStyle>
            <a:lvl1pPr marL="0" indent="0" algn="l">
              <a:lnSpc>
                <a:spcPct val="100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8" name="Date Placeholder 3">
            <a:extLst>
              <a:ext uri="{FF2B5EF4-FFF2-40B4-BE49-F238E27FC236}">
                <a16:creationId xmlns:a16="http://schemas.microsoft.com/office/drawing/2014/main" id="{8751D887-2419-4911-A7CC-9B5A598D71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pPr rtl="0"/>
            <a:r>
              <a:rPr lang="en-GB" noProof="0"/>
              <a:t>20XX</a:t>
            </a:r>
          </a:p>
        </p:txBody>
      </p:sp>
      <p:sp>
        <p:nvSpPr>
          <p:cNvPr id="9" name="Footer Placeholder 4">
            <a:extLst>
              <a:ext uri="{FF2B5EF4-FFF2-40B4-BE49-F238E27FC236}">
                <a16:creationId xmlns:a16="http://schemas.microsoft.com/office/drawing/2014/main" id="{B8B214E0-C574-4CE5-8FF0-E0F965A4A0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pPr rtl="0"/>
            <a:r>
              <a:rPr lang="en-GB" noProof="0"/>
              <a:t>Pitch deck</a:t>
            </a:r>
          </a:p>
        </p:txBody>
      </p:sp>
      <p:sp>
        <p:nvSpPr>
          <p:cNvPr id="10" name="Slide Number Placeholder 5">
            <a:extLst>
              <a:ext uri="{FF2B5EF4-FFF2-40B4-BE49-F238E27FC236}">
                <a16:creationId xmlns:a16="http://schemas.microsoft.com/office/drawing/2014/main" id="{6C033920-FB08-49F3-8A75-14E68EF78D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2651951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ur Competition v2">
    <p:spTree>
      <p:nvGrpSpPr>
        <p:cNvPr id="1" name=""/>
        <p:cNvGrpSpPr/>
        <p:nvPr/>
      </p:nvGrpSpPr>
      <p:grpSpPr>
        <a:xfrm>
          <a:off x="0" y="0"/>
          <a:ext cx="0" cy="0"/>
          <a:chOff x="0" y="0"/>
          <a:chExt cx="0" cy="0"/>
        </a:xfrm>
      </p:grpSpPr>
      <p:pic>
        <p:nvPicPr>
          <p:cNvPr id="49" name="Graphic 48">
            <a:extLst>
              <a:ext uri="{FF2B5EF4-FFF2-40B4-BE49-F238E27FC236}">
                <a16:creationId xmlns:a16="http://schemas.microsoft.com/office/drawing/2014/main" id="{CC3C8467-268E-4ABA-B4F5-0808AFBB278F}"/>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6237133"/>
            <a:ext cx="12191999" cy="620867"/>
          </a:xfrm>
          <a:prstGeom prst="rect">
            <a:avLst/>
          </a:prstGeom>
        </p:spPr>
      </p:pic>
      <p:cxnSp>
        <p:nvCxnSpPr>
          <p:cNvPr id="18" name="Straight Connector 17">
            <a:extLst>
              <a:ext uri="{FF2B5EF4-FFF2-40B4-BE49-F238E27FC236}">
                <a16:creationId xmlns:a16="http://schemas.microsoft.com/office/drawing/2014/main" id="{D69FF8FD-CDD1-4BEE-8DB9-0CD4BDE983AA}"/>
              </a:ext>
              <a:ext uri="{C183D7F6-B498-43B3-948B-1728B52AA6E4}">
                <adec:decorative xmlns:adec="http://schemas.microsoft.com/office/drawing/2017/decorative" val="1"/>
              </a:ext>
            </a:extLst>
          </p:cNvPr>
          <p:cNvCxnSpPr>
            <a:cxnSpLocks/>
          </p:cNvCxnSpPr>
          <p:nvPr userDrawn="1"/>
        </p:nvCxnSpPr>
        <p:spPr>
          <a:xfrm>
            <a:off x="7335793" y="766762"/>
            <a:ext cx="0" cy="490390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9F1257F-A86F-48F4-BFFA-9BFB4355ED20}"/>
              </a:ext>
              <a:ext uri="{C183D7F6-B498-43B3-948B-1728B52AA6E4}">
                <adec:decorative xmlns:adec="http://schemas.microsoft.com/office/drawing/2017/decorative" val="1"/>
              </a:ext>
            </a:extLst>
          </p:cNvPr>
          <p:cNvCxnSpPr>
            <a:cxnSpLocks/>
          </p:cNvCxnSpPr>
          <p:nvPr userDrawn="1"/>
        </p:nvCxnSpPr>
        <p:spPr>
          <a:xfrm rot="5400000">
            <a:off x="7334351" y="757238"/>
            <a:ext cx="0" cy="490390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FFD01FCA-DF30-466C-9EAE-B0A13CF25D3B}"/>
              </a:ext>
              <a:ext uri="{C183D7F6-B498-43B3-948B-1728B52AA6E4}">
                <adec:decorative xmlns:adec="http://schemas.microsoft.com/office/drawing/2017/decorative" val="1"/>
              </a:ext>
            </a:extLst>
          </p:cNvPr>
          <p:cNvSpPr/>
          <p:nvPr userDrawn="1"/>
        </p:nvSpPr>
        <p:spPr>
          <a:xfrm>
            <a:off x="5831167" y="4486275"/>
            <a:ext cx="622236" cy="622236"/>
          </a:xfrm>
          <a:prstGeom prst="rect">
            <a:avLst/>
          </a:prstGeom>
          <a:no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3" name="Rectangle 22">
            <a:extLst>
              <a:ext uri="{FF2B5EF4-FFF2-40B4-BE49-F238E27FC236}">
                <a16:creationId xmlns:a16="http://schemas.microsoft.com/office/drawing/2014/main" id="{56F9F0CF-5966-47C2-9A41-0CD85E85D264}"/>
              </a:ext>
              <a:ext uri="{C183D7F6-B498-43B3-948B-1728B52AA6E4}">
                <adec:decorative xmlns:adec="http://schemas.microsoft.com/office/drawing/2017/decorative" val="1"/>
              </a:ext>
            </a:extLst>
          </p:cNvPr>
          <p:cNvSpPr/>
          <p:nvPr userDrawn="1"/>
        </p:nvSpPr>
        <p:spPr>
          <a:xfrm>
            <a:off x="4564642" y="4047275"/>
            <a:ext cx="622236" cy="622236"/>
          </a:xfrm>
          <a:prstGeom prst="rect">
            <a:avLst/>
          </a:prstGeom>
          <a:noFill/>
          <a:ln w="285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5" name="Rectangle 24">
            <a:extLst>
              <a:ext uri="{FF2B5EF4-FFF2-40B4-BE49-F238E27FC236}">
                <a16:creationId xmlns:a16="http://schemas.microsoft.com/office/drawing/2014/main" id="{92EFF630-FDAA-46A7-8CEE-21CAB6BC2507}"/>
              </a:ext>
              <a:ext uri="{C183D7F6-B498-43B3-948B-1728B52AA6E4}">
                <adec:decorative xmlns:adec="http://schemas.microsoft.com/office/drawing/2017/decorative" val="1"/>
              </a:ext>
            </a:extLst>
          </p:cNvPr>
          <p:cNvSpPr/>
          <p:nvPr userDrawn="1"/>
        </p:nvSpPr>
        <p:spPr>
          <a:xfrm>
            <a:off x="6229331" y="2163148"/>
            <a:ext cx="622236" cy="622236"/>
          </a:xfrm>
          <a:prstGeom prst="rect">
            <a:avLst/>
          </a:prstGeom>
          <a:no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7" name="Rectangle 26">
            <a:extLst>
              <a:ext uri="{FF2B5EF4-FFF2-40B4-BE49-F238E27FC236}">
                <a16:creationId xmlns:a16="http://schemas.microsoft.com/office/drawing/2014/main" id="{2383BA8C-6DBE-4569-B07B-9FB55F80D616}"/>
              </a:ext>
              <a:ext uri="{C183D7F6-B498-43B3-948B-1728B52AA6E4}">
                <adec:decorative xmlns:adec="http://schemas.microsoft.com/office/drawing/2017/decorative" val="1"/>
              </a:ext>
            </a:extLst>
          </p:cNvPr>
          <p:cNvSpPr/>
          <p:nvPr userDrawn="1"/>
        </p:nvSpPr>
        <p:spPr>
          <a:xfrm>
            <a:off x="7859108" y="3573553"/>
            <a:ext cx="622236" cy="622236"/>
          </a:xfrm>
          <a:prstGeom prst="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9" name="Rectangle 28">
            <a:extLst>
              <a:ext uri="{FF2B5EF4-FFF2-40B4-BE49-F238E27FC236}">
                <a16:creationId xmlns:a16="http://schemas.microsoft.com/office/drawing/2014/main" id="{1108DE16-ABA8-4BC8-93C4-F8A521C8A509}"/>
              </a:ext>
              <a:ext uri="{C183D7F6-B498-43B3-948B-1728B52AA6E4}">
                <adec:decorative xmlns:adec="http://schemas.microsoft.com/office/drawing/2017/decorative" val="1"/>
              </a:ext>
            </a:extLst>
          </p:cNvPr>
          <p:cNvSpPr/>
          <p:nvPr userDrawn="1"/>
        </p:nvSpPr>
        <p:spPr>
          <a:xfrm>
            <a:off x="9795826" y="4201049"/>
            <a:ext cx="622236" cy="622236"/>
          </a:xfrm>
          <a:prstGeom prst="rect">
            <a:avLst/>
          </a:pr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1" name="Rectangle 30">
            <a:extLst>
              <a:ext uri="{FF2B5EF4-FFF2-40B4-BE49-F238E27FC236}">
                <a16:creationId xmlns:a16="http://schemas.microsoft.com/office/drawing/2014/main" id="{E93C062E-DD5E-49BC-A10D-F70C1931F00A}"/>
              </a:ext>
              <a:ext uri="{C183D7F6-B498-43B3-948B-1728B52AA6E4}">
                <adec:decorative xmlns:adec="http://schemas.microsoft.com/office/drawing/2017/decorative" val="1"/>
              </a:ext>
            </a:extLst>
          </p:cNvPr>
          <p:cNvSpPr/>
          <p:nvPr userDrawn="1"/>
        </p:nvSpPr>
        <p:spPr>
          <a:xfrm>
            <a:off x="7962756" y="1603981"/>
            <a:ext cx="2057805" cy="767123"/>
          </a:xfrm>
          <a:prstGeom prst="rect">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B1799781-E0A0-4C4E-A069-37290BED8FE5}"/>
              </a:ext>
            </a:extLst>
          </p:cNvPr>
          <p:cNvSpPr>
            <a:spLocks noGrp="1"/>
          </p:cNvSpPr>
          <p:nvPr>
            <p:ph type="title" hasCustomPrompt="1"/>
          </p:nvPr>
        </p:nvSpPr>
        <p:spPr>
          <a:xfrm>
            <a:off x="740427" y="571145"/>
            <a:ext cx="5355570" cy="438144"/>
          </a:xfrm>
          <a:prstGeom prst="rect">
            <a:avLst/>
          </a:prstGeom>
        </p:spPr>
        <p:txBody>
          <a:bodyPr rtlCol="0"/>
          <a:lstStyle>
            <a:lvl1pPr>
              <a:defRPr sz="2400" cap="all" spc="100" baseline="0">
                <a:solidFill>
                  <a:schemeClr val="accent2"/>
                </a:solidFill>
              </a:defRPr>
            </a:lvl1pPr>
          </a:lstStyle>
          <a:p>
            <a:pPr rtl="0"/>
            <a:r>
              <a:rPr lang="en-GB" noProof="0"/>
              <a:t>Click to add title</a:t>
            </a:r>
          </a:p>
        </p:txBody>
      </p:sp>
      <p:sp>
        <p:nvSpPr>
          <p:cNvPr id="38" name="Text Placeholder 10">
            <a:extLst>
              <a:ext uri="{FF2B5EF4-FFF2-40B4-BE49-F238E27FC236}">
                <a16:creationId xmlns:a16="http://schemas.microsoft.com/office/drawing/2014/main" id="{5D896357-F0C4-4728-BE54-A809E6E3100F}"/>
              </a:ext>
            </a:extLst>
          </p:cNvPr>
          <p:cNvSpPr>
            <a:spLocks noGrp="1"/>
          </p:cNvSpPr>
          <p:nvPr>
            <p:ph type="body" sz="quarter" idx="16" hasCustomPrompt="1"/>
          </p:nvPr>
        </p:nvSpPr>
        <p:spPr>
          <a:xfrm>
            <a:off x="6463262" y="311795"/>
            <a:ext cx="1706966" cy="426393"/>
          </a:xfrm>
          <a:prstGeom prst="rect">
            <a:avLst/>
          </a:prstGeom>
        </p:spPr>
        <p:txBody>
          <a:bodyPr rtlCol="0" anchor="b"/>
          <a:lstStyle>
            <a:lvl1pPr marL="0" indent="0" algn="ctr">
              <a:buNone/>
              <a:defRPr sz="1400" cap="all" spc="100" baseline="0">
                <a:solidFill>
                  <a:schemeClr val="bg1">
                    <a:lumMod val="50000"/>
                  </a:schemeClr>
                </a:solidFill>
                <a:latin typeface="+mj-lt"/>
              </a:defRPr>
            </a:lvl1pPr>
          </a:lstStyle>
          <a:p>
            <a:pPr lvl="0" rtl="0"/>
            <a:r>
              <a:rPr lang="en-GB" noProof="0"/>
              <a:t>Click to add name</a:t>
            </a:r>
          </a:p>
        </p:txBody>
      </p:sp>
      <p:sp>
        <p:nvSpPr>
          <p:cNvPr id="42" name="Text Placeholder 10">
            <a:extLst>
              <a:ext uri="{FF2B5EF4-FFF2-40B4-BE49-F238E27FC236}">
                <a16:creationId xmlns:a16="http://schemas.microsoft.com/office/drawing/2014/main" id="{CB13D4EF-593A-4D3C-9712-515EE5A358AC}"/>
              </a:ext>
            </a:extLst>
          </p:cNvPr>
          <p:cNvSpPr>
            <a:spLocks noGrp="1"/>
          </p:cNvSpPr>
          <p:nvPr>
            <p:ph type="body" sz="quarter" idx="20" hasCustomPrompt="1"/>
          </p:nvPr>
        </p:nvSpPr>
        <p:spPr>
          <a:xfrm>
            <a:off x="8026762" y="1774346"/>
            <a:ext cx="1929792" cy="426393"/>
          </a:xfrm>
          <a:prstGeom prst="rect">
            <a:avLst/>
          </a:prstGeom>
        </p:spPr>
        <p:txBody>
          <a:bodyPr rtlCol="0" anchor="ctr"/>
          <a:lstStyle>
            <a:lvl1pPr marL="0" indent="0" algn="ctr">
              <a:lnSpc>
                <a:spcPct val="80000"/>
              </a:lnSpc>
              <a:spcBef>
                <a:spcPts val="0"/>
              </a:spcBef>
              <a:buNone/>
              <a:defRPr sz="2000" cap="all" spc="100" baseline="0">
                <a:solidFill>
                  <a:schemeClr val="accent6">
                    <a:lumMod val="50000"/>
                  </a:schemeClr>
                </a:solidFill>
                <a:latin typeface="+mj-lt"/>
              </a:defRPr>
            </a:lvl1pPr>
          </a:lstStyle>
          <a:p>
            <a:pPr lvl="0" rtl="0"/>
            <a:r>
              <a:rPr lang="en-GB" noProof="0"/>
              <a:t>Click to add name</a:t>
            </a:r>
          </a:p>
        </p:txBody>
      </p:sp>
      <p:sp>
        <p:nvSpPr>
          <p:cNvPr id="47" name="Text Placeholder 10">
            <a:extLst>
              <a:ext uri="{FF2B5EF4-FFF2-40B4-BE49-F238E27FC236}">
                <a16:creationId xmlns:a16="http://schemas.microsoft.com/office/drawing/2014/main" id="{449D2BE7-8177-406D-94BB-001D561B5A89}"/>
              </a:ext>
            </a:extLst>
          </p:cNvPr>
          <p:cNvSpPr>
            <a:spLocks noGrp="1"/>
          </p:cNvSpPr>
          <p:nvPr>
            <p:ph type="body" sz="quarter" idx="25" hasCustomPrompt="1"/>
          </p:nvPr>
        </p:nvSpPr>
        <p:spPr>
          <a:xfrm>
            <a:off x="6083673" y="2261070"/>
            <a:ext cx="913553" cy="426393"/>
          </a:xfrm>
          <a:prstGeom prst="rect">
            <a:avLst/>
          </a:prstGeom>
        </p:spPr>
        <p:txBody>
          <a:bodyPr rtlCol="0" anchor="ctr"/>
          <a:lstStyle>
            <a:lvl1pPr marL="0" indent="0" algn="ctr">
              <a:buNone/>
              <a:defRPr sz="1600" cap="all" spc="100" baseline="0">
                <a:solidFill>
                  <a:schemeClr val="accent4">
                    <a:lumMod val="50000"/>
                  </a:schemeClr>
                </a:solidFill>
                <a:latin typeface="+mj-lt"/>
              </a:defRPr>
            </a:lvl1pPr>
          </a:lstStyle>
          <a:p>
            <a:pPr lvl="0" rtl="0"/>
            <a:r>
              <a:rPr lang="en-GB" noProof="0"/>
              <a:t>name</a:t>
            </a:r>
          </a:p>
        </p:txBody>
      </p:sp>
      <p:sp>
        <p:nvSpPr>
          <p:cNvPr id="40" name="Text Placeholder 10">
            <a:extLst>
              <a:ext uri="{FF2B5EF4-FFF2-40B4-BE49-F238E27FC236}">
                <a16:creationId xmlns:a16="http://schemas.microsoft.com/office/drawing/2014/main" id="{FD164278-C8C4-4514-8B3E-9505CB674743}"/>
              </a:ext>
            </a:extLst>
          </p:cNvPr>
          <p:cNvSpPr>
            <a:spLocks noGrp="1"/>
          </p:cNvSpPr>
          <p:nvPr>
            <p:ph type="body" sz="quarter" idx="18" hasCustomPrompt="1"/>
          </p:nvPr>
        </p:nvSpPr>
        <p:spPr>
          <a:xfrm>
            <a:off x="3149242" y="3061800"/>
            <a:ext cx="1706966" cy="426393"/>
          </a:xfrm>
          <a:prstGeom prst="rect">
            <a:avLst/>
          </a:prstGeom>
        </p:spPr>
        <p:txBody>
          <a:bodyPr rtlCol="0" anchor="t"/>
          <a:lstStyle>
            <a:lvl1pPr marL="0" indent="0" algn="r">
              <a:buNone/>
              <a:defRPr sz="1400" cap="all" spc="100" baseline="0">
                <a:solidFill>
                  <a:schemeClr val="bg1">
                    <a:lumMod val="50000"/>
                  </a:schemeClr>
                </a:solidFill>
                <a:latin typeface="+mj-lt"/>
              </a:defRPr>
            </a:lvl1pPr>
          </a:lstStyle>
          <a:p>
            <a:pPr lvl="0" rtl="0"/>
            <a:r>
              <a:rPr lang="en-GB" noProof="0"/>
              <a:t>Click to add name</a:t>
            </a:r>
          </a:p>
        </p:txBody>
      </p:sp>
      <p:sp>
        <p:nvSpPr>
          <p:cNvPr id="41" name="Text Placeholder 10">
            <a:extLst>
              <a:ext uri="{FF2B5EF4-FFF2-40B4-BE49-F238E27FC236}">
                <a16:creationId xmlns:a16="http://schemas.microsoft.com/office/drawing/2014/main" id="{45FF02C4-FA25-4AE4-B4EF-D106CDD0FEB4}"/>
              </a:ext>
            </a:extLst>
          </p:cNvPr>
          <p:cNvSpPr>
            <a:spLocks noGrp="1"/>
          </p:cNvSpPr>
          <p:nvPr>
            <p:ph type="body" sz="quarter" idx="19" hasCustomPrompt="1"/>
          </p:nvPr>
        </p:nvSpPr>
        <p:spPr>
          <a:xfrm>
            <a:off x="9795826" y="3061800"/>
            <a:ext cx="1706966" cy="426393"/>
          </a:xfrm>
          <a:prstGeom prst="rect">
            <a:avLst/>
          </a:prstGeom>
        </p:spPr>
        <p:txBody>
          <a:bodyPr rtlCol="0" anchor="t"/>
          <a:lstStyle>
            <a:lvl1pPr marL="0" indent="0" algn="l">
              <a:buNone/>
              <a:defRPr sz="1400" cap="all" spc="100" baseline="0">
                <a:solidFill>
                  <a:schemeClr val="bg1">
                    <a:lumMod val="50000"/>
                  </a:schemeClr>
                </a:solidFill>
                <a:latin typeface="+mj-lt"/>
              </a:defRPr>
            </a:lvl1pPr>
          </a:lstStyle>
          <a:p>
            <a:pPr lvl="0" rtl="0"/>
            <a:r>
              <a:rPr lang="en-GB" noProof="0"/>
              <a:t>Click to add name</a:t>
            </a:r>
          </a:p>
        </p:txBody>
      </p:sp>
      <p:sp>
        <p:nvSpPr>
          <p:cNvPr id="45" name="Text Placeholder 10">
            <a:extLst>
              <a:ext uri="{FF2B5EF4-FFF2-40B4-BE49-F238E27FC236}">
                <a16:creationId xmlns:a16="http://schemas.microsoft.com/office/drawing/2014/main" id="{2EA0BE42-73C1-43D0-9520-94265CBEE415}"/>
              </a:ext>
            </a:extLst>
          </p:cNvPr>
          <p:cNvSpPr>
            <a:spLocks noGrp="1"/>
          </p:cNvSpPr>
          <p:nvPr>
            <p:ph type="body" sz="quarter" idx="23" hasCustomPrompt="1"/>
          </p:nvPr>
        </p:nvSpPr>
        <p:spPr>
          <a:xfrm>
            <a:off x="7713450" y="3671475"/>
            <a:ext cx="913553" cy="426393"/>
          </a:xfrm>
          <a:prstGeom prst="rect">
            <a:avLst/>
          </a:prstGeom>
        </p:spPr>
        <p:txBody>
          <a:bodyPr rtlCol="0" anchor="ctr"/>
          <a:lstStyle>
            <a:lvl1pPr marL="0" indent="0" algn="ctr">
              <a:buNone/>
              <a:defRPr sz="1600" cap="all" spc="100" baseline="0">
                <a:solidFill>
                  <a:schemeClr val="bg2">
                    <a:lumMod val="50000"/>
                  </a:schemeClr>
                </a:solidFill>
                <a:latin typeface="+mj-lt"/>
              </a:defRPr>
            </a:lvl1pPr>
          </a:lstStyle>
          <a:p>
            <a:pPr lvl="0" rtl="0"/>
            <a:r>
              <a:rPr lang="en-GB" noProof="0"/>
              <a:t>name</a:t>
            </a:r>
          </a:p>
        </p:txBody>
      </p:sp>
      <p:sp>
        <p:nvSpPr>
          <p:cNvPr id="43" name="Text Placeholder 10">
            <a:extLst>
              <a:ext uri="{FF2B5EF4-FFF2-40B4-BE49-F238E27FC236}">
                <a16:creationId xmlns:a16="http://schemas.microsoft.com/office/drawing/2014/main" id="{4E23821A-CE37-4CA8-82BC-5731CBD7BC63}"/>
              </a:ext>
            </a:extLst>
          </p:cNvPr>
          <p:cNvSpPr>
            <a:spLocks noGrp="1"/>
          </p:cNvSpPr>
          <p:nvPr>
            <p:ph type="body" sz="quarter" idx="21" hasCustomPrompt="1"/>
          </p:nvPr>
        </p:nvSpPr>
        <p:spPr>
          <a:xfrm>
            <a:off x="4418984" y="4145197"/>
            <a:ext cx="913553" cy="426393"/>
          </a:xfrm>
          <a:prstGeom prst="rect">
            <a:avLst/>
          </a:prstGeom>
        </p:spPr>
        <p:txBody>
          <a:bodyPr rtlCol="0" anchor="ctr"/>
          <a:lstStyle>
            <a:lvl1pPr marL="0" indent="0" algn="ctr">
              <a:buNone/>
              <a:defRPr sz="1600" cap="all" spc="100" baseline="0">
                <a:solidFill>
                  <a:schemeClr val="accent1">
                    <a:lumMod val="75000"/>
                  </a:schemeClr>
                </a:solidFill>
                <a:latin typeface="+mj-lt"/>
              </a:defRPr>
            </a:lvl1pPr>
          </a:lstStyle>
          <a:p>
            <a:pPr lvl="0" rtl="0"/>
            <a:r>
              <a:rPr lang="en-GB" noProof="0"/>
              <a:t>name</a:t>
            </a:r>
          </a:p>
        </p:txBody>
      </p:sp>
      <p:sp>
        <p:nvSpPr>
          <p:cNvPr id="44" name="Text Placeholder 10">
            <a:extLst>
              <a:ext uri="{FF2B5EF4-FFF2-40B4-BE49-F238E27FC236}">
                <a16:creationId xmlns:a16="http://schemas.microsoft.com/office/drawing/2014/main" id="{83ED92E9-F268-4C1E-9440-F605C9EBD510}"/>
              </a:ext>
            </a:extLst>
          </p:cNvPr>
          <p:cNvSpPr>
            <a:spLocks noGrp="1"/>
          </p:cNvSpPr>
          <p:nvPr>
            <p:ph type="body" sz="quarter" idx="22" hasCustomPrompt="1"/>
          </p:nvPr>
        </p:nvSpPr>
        <p:spPr>
          <a:xfrm>
            <a:off x="5685509" y="4584197"/>
            <a:ext cx="913553" cy="426393"/>
          </a:xfrm>
          <a:prstGeom prst="rect">
            <a:avLst/>
          </a:prstGeom>
        </p:spPr>
        <p:txBody>
          <a:bodyPr rtlCol="0" anchor="ctr"/>
          <a:lstStyle>
            <a:lvl1pPr marL="0" indent="0" algn="ctr">
              <a:buNone/>
              <a:defRPr sz="1600" cap="all" spc="100" baseline="0">
                <a:solidFill>
                  <a:schemeClr val="accent1">
                    <a:lumMod val="50000"/>
                  </a:schemeClr>
                </a:solidFill>
                <a:latin typeface="+mj-lt"/>
              </a:defRPr>
            </a:lvl1pPr>
          </a:lstStyle>
          <a:p>
            <a:pPr lvl="0" rtl="0"/>
            <a:r>
              <a:rPr lang="en-GB" noProof="0"/>
              <a:t>name</a:t>
            </a:r>
          </a:p>
        </p:txBody>
      </p:sp>
      <p:sp>
        <p:nvSpPr>
          <p:cNvPr id="46" name="Text Placeholder 10">
            <a:extLst>
              <a:ext uri="{FF2B5EF4-FFF2-40B4-BE49-F238E27FC236}">
                <a16:creationId xmlns:a16="http://schemas.microsoft.com/office/drawing/2014/main" id="{B29F508B-CAFE-4871-8267-E5406A4D6C46}"/>
              </a:ext>
            </a:extLst>
          </p:cNvPr>
          <p:cNvSpPr>
            <a:spLocks noGrp="1"/>
          </p:cNvSpPr>
          <p:nvPr>
            <p:ph type="body" sz="quarter" idx="24" hasCustomPrompt="1"/>
          </p:nvPr>
        </p:nvSpPr>
        <p:spPr>
          <a:xfrm>
            <a:off x="9650168" y="4298971"/>
            <a:ext cx="913553" cy="426393"/>
          </a:xfrm>
          <a:prstGeom prst="rect">
            <a:avLst/>
          </a:prstGeom>
        </p:spPr>
        <p:txBody>
          <a:bodyPr rtlCol="0" anchor="ctr"/>
          <a:lstStyle>
            <a:lvl1pPr marL="0" indent="0" algn="ctr">
              <a:buNone/>
              <a:defRPr sz="1600" cap="all" spc="100" baseline="0">
                <a:solidFill>
                  <a:schemeClr val="bg2">
                    <a:lumMod val="75000"/>
                  </a:schemeClr>
                </a:solidFill>
                <a:latin typeface="+mj-lt"/>
              </a:defRPr>
            </a:lvl1pPr>
          </a:lstStyle>
          <a:p>
            <a:pPr lvl="0" rtl="0"/>
            <a:r>
              <a:rPr lang="en-GB" noProof="0"/>
              <a:t>name</a:t>
            </a:r>
          </a:p>
        </p:txBody>
      </p:sp>
      <p:sp>
        <p:nvSpPr>
          <p:cNvPr id="39" name="Text Placeholder 10">
            <a:extLst>
              <a:ext uri="{FF2B5EF4-FFF2-40B4-BE49-F238E27FC236}">
                <a16:creationId xmlns:a16="http://schemas.microsoft.com/office/drawing/2014/main" id="{C40D7D1C-3379-42CE-B3D7-A585CDECBD11}"/>
              </a:ext>
            </a:extLst>
          </p:cNvPr>
          <p:cNvSpPr>
            <a:spLocks noGrp="1"/>
          </p:cNvSpPr>
          <p:nvPr>
            <p:ph type="body" sz="quarter" idx="17" hasCustomPrompt="1"/>
          </p:nvPr>
        </p:nvSpPr>
        <p:spPr>
          <a:xfrm>
            <a:off x="6463261" y="5683895"/>
            <a:ext cx="1706966" cy="426393"/>
          </a:xfrm>
          <a:prstGeom prst="rect">
            <a:avLst/>
          </a:prstGeom>
        </p:spPr>
        <p:txBody>
          <a:bodyPr rtlCol="0" anchor="t"/>
          <a:lstStyle>
            <a:lvl1pPr marL="0" indent="0" algn="ctr">
              <a:buNone/>
              <a:defRPr sz="1400" cap="all" spc="100" baseline="0">
                <a:solidFill>
                  <a:schemeClr val="bg1">
                    <a:lumMod val="50000"/>
                  </a:schemeClr>
                </a:solidFill>
                <a:latin typeface="+mj-lt"/>
              </a:defRPr>
            </a:lvl1pPr>
          </a:lstStyle>
          <a:p>
            <a:pPr lvl="0" rtl="0"/>
            <a:r>
              <a:rPr lang="en-GB" noProof="0"/>
              <a:t>Click to add name</a:t>
            </a:r>
          </a:p>
        </p:txBody>
      </p:sp>
      <p:sp>
        <p:nvSpPr>
          <p:cNvPr id="3" name="Date Placeholder 2">
            <a:extLst>
              <a:ext uri="{FF2B5EF4-FFF2-40B4-BE49-F238E27FC236}">
                <a16:creationId xmlns:a16="http://schemas.microsoft.com/office/drawing/2014/main" id="{35129BD8-DBDF-484C-89DD-80EDD7B827E7}"/>
              </a:ext>
            </a:extLst>
          </p:cNvPr>
          <p:cNvSpPr>
            <a:spLocks noGrp="1"/>
          </p:cNvSpPr>
          <p:nvPr>
            <p:ph type="dt" sz="half" idx="10"/>
          </p:nvPr>
        </p:nvSpPr>
        <p:spPr>
          <a:xfrm>
            <a:off x="838200" y="6356350"/>
            <a:ext cx="2743200" cy="365125"/>
          </a:xfrm>
          <a:prstGeom prst="rect">
            <a:avLst/>
          </a:prstGeom>
        </p:spPr>
        <p:txBody>
          <a:bodyPr rtlCol="0"/>
          <a:lstStyle>
            <a:lvl1pPr>
              <a:defRPr>
                <a:solidFill>
                  <a:schemeClr val="bg1"/>
                </a:solidFill>
              </a:defRPr>
            </a:lvl1pPr>
          </a:lstStyle>
          <a:p>
            <a:pPr rtl="0"/>
            <a:r>
              <a:rPr lang="en-GB" noProof="0"/>
              <a:t>20XX</a:t>
            </a:r>
          </a:p>
        </p:txBody>
      </p:sp>
      <p:sp>
        <p:nvSpPr>
          <p:cNvPr id="4" name="Footer Placeholder 3">
            <a:extLst>
              <a:ext uri="{FF2B5EF4-FFF2-40B4-BE49-F238E27FC236}">
                <a16:creationId xmlns:a16="http://schemas.microsoft.com/office/drawing/2014/main" id="{8CF621E8-9FBF-4DC8-AA1D-234C0A47D713}"/>
              </a:ext>
            </a:extLst>
          </p:cNvPr>
          <p:cNvSpPr>
            <a:spLocks noGrp="1"/>
          </p:cNvSpPr>
          <p:nvPr>
            <p:ph type="ftr" sz="quarter" idx="11"/>
          </p:nvPr>
        </p:nvSpPr>
        <p:spPr>
          <a:xfrm>
            <a:off x="4038600" y="6356350"/>
            <a:ext cx="4114800" cy="365125"/>
          </a:xfrm>
          <a:prstGeom prst="rect">
            <a:avLst/>
          </a:prstGeom>
        </p:spPr>
        <p:txBody>
          <a:bodyPr rtlCol="0"/>
          <a:lstStyle>
            <a:lvl1pPr>
              <a:defRPr>
                <a:solidFill>
                  <a:schemeClr val="bg1"/>
                </a:solidFill>
              </a:defRPr>
            </a:lvl1pPr>
          </a:lstStyle>
          <a:p>
            <a:pPr rtl="0"/>
            <a:r>
              <a:rPr lang="en-GB" noProof="0"/>
              <a:t>Pitch deck</a:t>
            </a:r>
          </a:p>
        </p:txBody>
      </p:sp>
      <p:sp>
        <p:nvSpPr>
          <p:cNvPr id="5" name="Slide Number Placeholder 4">
            <a:extLst>
              <a:ext uri="{FF2B5EF4-FFF2-40B4-BE49-F238E27FC236}">
                <a16:creationId xmlns:a16="http://schemas.microsoft.com/office/drawing/2014/main" id="{1C1D5819-A04D-4AB0-A144-E7BBA3400317}"/>
              </a:ext>
            </a:extLst>
          </p:cNvPr>
          <p:cNvSpPr>
            <a:spLocks noGrp="1"/>
          </p:cNvSpPr>
          <p:nvPr>
            <p:ph type="sldNum" sz="quarter" idx="12"/>
          </p:nvPr>
        </p:nvSpPr>
        <p:spPr>
          <a:xfrm>
            <a:off x="8610600" y="6356350"/>
            <a:ext cx="2743200" cy="365125"/>
          </a:xfrm>
          <a:prstGeom prst="rect">
            <a:avLst/>
          </a:prstGeom>
        </p:spPr>
        <p:txBody>
          <a:bodyPr rtlCol="0"/>
          <a:lstStyle>
            <a:lvl1pPr>
              <a:defRPr>
                <a:solidFill>
                  <a:schemeClr val="bg1"/>
                </a:solidFill>
              </a:defRPr>
            </a:lvl1pPr>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3160847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owth Strateg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B3D21-9143-4E6D-87CD-82F00F7DC6FA}"/>
              </a:ext>
            </a:extLst>
          </p:cNvPr>
          <p:cNvSpPr>
            <a:spLocks noGrp="1"/>
          </p:cNvSpPr>
          <p:nvPr>
            <p:ph type="title" hasCustomPrompt="1"/>
          </p:nvPr>
        </p:nvSpPr>
        <p:spPr>
          <a:xfrm>
            <a:off x="827314" y="627486"/>
            <a:ext cx="5268686" cy="568896"/>
          </a:xfrm>
          <a:prstGeom prst="rect">
            <a:avLst/>
          </a:prstGeom>
        </p:spPr>
        <p:txBody>
          <a:bodyPr rtlCol="0" anchor="ctr"/>
          <a:lstStyle>
            <a:lvl1pPr>
              <a:defRPr sz="2400" cap="all" spc="100" baseline="0">
                <a:solidFill>
                  <a:schemeClr val="accent2"/>
                </a:solidFill>
              </a:defRPr>
            </a:lvl1pPr>
          </a:lstStyle>
          <a:p>
            <a:pPr rtl="0"/>
            <a:r>
              <a:rPr lang="en-GB" noProof="0"/>
              <a:t>Click to add title</a:t>
            </a:r>
          </a:p>
        </p:txBody>
      </p:sp>
      <p:sp>
        <p:nvSpPr>
          <p:cNvPr id="11" name="Text Placeholder 10">
            <a:extLst>
              <a:ext uri="{FF2B5EF4-FFF2-40B4-BE49-F238E27FC236}">
                <a16:creationId xmlns:a16="http://schemas.microsoft.com/office/drawing/2014/main" id="{235C24E7-D67D-40AA-B6B1-AE47659E18EC}"/>
              </a:ext>
            </a:extLst>
          </p:cNvPr>
          <p:cNvSpPr>
            <a:spLocks noGrp="1"/>
          </p:cNvSpPr>
          <p:nvPr>
            <p:ph type="body" sz="quarter" idx="33" hasCustomPrompt="1"/>
          </p:nvPr>
        </p:nvSpPr>
        <p:spPr>
          <a:xfrm>
            <a:off x="820438" y="1011439"/>
            <a:ext cx="4989233" cy="568896"/>
          </a:xfrm>
          <a:prstGeom prst="rect">
            <a:avLst/>
          </a:prstGeom>
        </p:spPr>
        <p:txBody>
          <a:bodyPr rtlCol="0" anchor="ctr"/>
          <a:lstStyle>
            <a:lvl1pPr marL="0" indent="0" algn="l">
              <a:buNone/>
              <a:defRPr sz="2000" cap="none" spc="100" baseline="0">
                <a:solidFill>
                  <a:schemeClr val="accent2"/>
                </a:solidFill>
                <a:latin typeface="+mn-lt"/>
              </a:defRPr>
            </a:lvl1pPr>
          </a:lstStyle>
          <a:p>
            <a:pPr lvl="0" rtl="0"/>
            <a:r>
              <a:rPr lang="en-GB" noProof="0"/>
              <a:t>Click to add title</a:t>
            </a:r>
          </a:p>
        </p:txBody>
      </p:sp>
      <p:sp>
        <p:nvSpPr>
          <p:cNvPr id="19" name="Text Placeholder 14">
            <a:extLst>
              <a:ext uri="{FF2B5EF4-FFF2-40B4-BE49-F238E27FC236}">
                <a16:creationId xmlns:a16="http://schemas.microsoft.com/office/drawing/2014/main" id="{A756E9B8-BA57-4251-A0E6-DDADC29D95B9}"/>
              </a:ext>
            </a:extLst>
          </p:cNvPr>
          <p:cNvSpPr>
            <a:spLocks noGrp="1"/>
          </p:cNvSpPr>
          <p:nvPr>
            <p:ph type="body" sz="quarter" idx="26" hasCustomPrompt="1"/>
          </p:nvPr>
        </p:nvSpPr>
        <p:spPr>
          <a:xfrm>
            <a:off x="920666" y="2044485"/>
            <a:ext cx="1584471" cy="1121230"/>
          </a:xfrm>
          <a:prstGeom prst="rect">
            <a:avLst/>
          </a:prstGeom>
          <a:ln w="28575">
            <a:solidFill>
              <a:schemeClr val="accent5">
                <a:lumMod val="50000"/>
              </a:schemeClr>
            </a:solidFill>
          </a:ln>
        </p:spPr>
        <p:txBody>
          <a:bodyPr lIns="182880" rIns="182880" rtlCol="0" anchor="ctr"/>
          <a:lstStyle>
            <a:lvl1pPr marL="0" indent="0" algn="ctr">
              <a:lnSpc>
                <a:spcPct val="100000"/>
              </a:lnSpc>
              <a:buNone/>
              <a:defRPr sz="2000" cap="all" spc="200" baseline="0">
                <a:solidFill>
                  <a:schemeClr val="accent5">
                    <a:lumMod val="50000"/>
                  </a:schemeClr>
                </a:solidFill>
                <a:latin typeface="+mj-lt"/>
              </a:defRPr>
            </a:lvl1pPr>
          </a:lstStyle>
          <a:p>
            <a:pPr lvl="0" rtl="0"/>
            <a:r>
              <a:rPr lang="en-GB" noProof="0"/>
              <a:t>Click to add name</a:t>
            </a:r>
          </a:p>
        </p:txBody>
      </p:sp>
      <p:sp>
        <p:nvSpPr>
          <p:cNvPr id="20" name="Text Placeholder 14">
            <a:extLst>
              <a:ext uri="{FF2B5EF4-FFF2-40B4-BE49-F238E27FC236}">
                <a16:creationId xmlns:a16="http://schemas.microsoft.com/office/drawing/2014/main" id="{C0B962B5-0EC7-48EC-A687-C206A69C56D6}"/>
              </a:ext>
            </a:extLst>
          </p:cNvPr>
          <p:cNvSpPr>
            <a:spLocks noGrp="1"/>
          </p:cNvSpPr>
          <p:nvPr>
            <p:ph type="body" sz="quarter" idx="13" hasCustomPrompt="1"/>
          </p:nvPr>
        </p:nvSpPr>
        <p:spPr>
          <a:xfrm>
            <a:off x="2727695" y="2044485"/>
            <a:ext cx="3081975" cy="1121230"/>
          </a:xfrm>
          <a:prstGeom prst="rect">
            <a:avLst/>
          </a:prstGeom>
        </p:spPr>
        <p:txBody>
          <a:bodyPr rtlCol="0" anchor="ctr"/>
          <a:lstStyle>
            <a:lvl1pPr marL="0" indent="0" algn="l">
              <a:lnSpc>
                <a:spcPct val="100000"/>
              </a:lnSpc>
              <a:spcBef>
                <a:spcPts val="0"/>
              </a:spcBef>
              <a:buNone/>
              <a:defRPr sz="1600" cap="none" spc="0" baseline="0">
                <a:solidFill>
                  <a:schemeClr val="tx1"/>
                </a:solidFill>
                <a:latin typeface="+mn-lt"/>
              </a:defRPr>
            </a:lvl1pPr>
          </a:lstStyle>
          <a:p>
            <a:pPr lvl="0" rtl="0"/>
            <a:r>
              <a:rPr lang="en-GB" noProof="0"/>
              <a:t>Click to add text</a:t>
            </a:r>
          </a:p>
        </p:txBody>
      </p:sp>
      <p:sp>
        <p:nvSpPr>
          <p:cNvPr id="22" name="Text Placeholder 14">
            <a:extLst>
              <a:ext uri="{FF2B5EF4-FFF2-40B4-BE49-F238E27FC236}">
                <a16:creationId xmlns:a16="http://schemas.microsoft.com/office/drawing/2014/main" id="{1314A100-8075-4D1D-995C-34F5838D58F2}"/>
              </a:ext>
            </a:extLst>
          </p:cNvPr>
          <p:cNvSpPr>
            <a:spLocks noGrp="1"/>
          </p:cNvSpPr>
          <p:nvPr>
            <p:ph type="body" sz="quarter" idx="34" hasCustomPrompt="1"/>
          </p:nvPr>
        </p:nvSpPr>
        <p:spPr>
          <a:xfrm>
            <a:off x="920666" y="3428263"/>
            <a:ext cx="1584471" cy="1121230"/>
          </a:xfrm>
          <a:prstGeom prst="rect">
            <a:avLst/>
          </a:prstGeom>
          <a:ln w="28575">
            <a:solidFill>
              <a:schemeClr val="accent5">
                <a:lumMod val="50000"/>
              </a:schemeClr>
            </a:solidFill>
          </a:ln>
        </p:spPr>
        <p:txBody>
          <a:bodyPr lIns="182880" rIns="182880" rtlCol="0" anchor="ctr"/>
          <a:lstStyle>
            <a:lvl1pPr marL="0" indent="0" algn="ctr">
              <a:lnSpc>
                <a:spcPct val="100000"/>
              </a:lnSpc>
              <a:buNone/>
              <a:defRPr sz="2000" cap="all" spc="200" baseline="0">
                <a:solidFill>
                  <a:schemeClr val="accent5">
                    <a:lumMod val="50000"/>
                  </a:schemeClr>
                </a:solidFill>
                <a:latin typeface="+mj-lt"/>
              </a:defRPr>
            </a:lvl1pPr>
          </a:lstStyle>
          <a:p>
            <a:pPr lvl="0" rtl="0"/>
            <a:r>
              <a:rPr lang="en-GB" noProof="0"/>
              <a:t>Click to add name</a:t>
            </a:r>
          </a:p>
        </p:txBody>
      </p:sp>
      <p:sp>
        <p:nvSpPr>
          <p:cNvPr id="23" name="Text Placeholder 14">
            <a:extLst>
              <a:ext uri="{FF2B5EF4-FFF2-40B4-BE49-F238E27FC236}">
                <a16:creationId xmlns:a16="http://schemas.microsoft.com/office/drawing/2014/main" id="{9C946523-4B92-4003-B43C-B01D972454F4}"/>
              </a:ext>
            </a:extLst>
          </p:cNvPr>
          <p:cNvSpPr>
            <a:spLocks noGrp="1"/>
          </p:cNvSpPr>
          <p:nvPr>
            <p:ph type="body" sz="quarter" idx="35" hasCustomPrompt="1"/>
          </p:nvPr>
        </p:nvSpPr>
        <p:spPr>
          <a:xfrm>
            <a:off x="2727695" y="3428263"/>
            <a:ext cx="3081975" cy="1121230"/>
          </a:xfrm>
          <a:prstGeom prst="rect">
            <a:avLst/>
          </a:prstGeom>
        </p:spPr>
        <p:txBody>
          <a:bodyPr rtlCol="0" anchor="ctr"/>
          <a:lstStyle>
            <a:lvl1pPr marL="0" indent="0" algn="l">
              <a:lnSpc>
                <a:spcPct val="100000"/>
              </a:lnSpc>
              <a:spcBef>
                <a:spcPts val="0"/>
              </a:spcBef>
              <a:buNone/>
              <a:defRPr sz="1600" cap="none" spc="0" baseline="0">
                <a:solidFill>
                  <a:schemeClr val="tx1"/>
                </a:solidFill>
                <a:latin typeface="+mn-lt"/>
              </a:defRPr>
            </a:lvl1pPr>
          </a:lstStyle>
          <a:p>
            <a:pPr lvl="0" rtl="0"/>
            <a:r>
              <a:rPr lang="en-GB" noProof="0"/>
              <a:t>Click to add text</a:t>
            </a:r>
          </a:p>
        </p:txBody>
      </p:sp>
      <p:sp>
        <p:nvSpPr>
          <p:cNvPr id="25" name="Text Placeholder 14">
            <a:extLst>
              <a:ext uri="{FF2B5EF4-FFF2-40B4-BE49-F238E27FC236}">
                <a16:creationId xmlns:a16="http://schemas.microsoft.com/office/drawing/2014/main" id="{F9BEEAAD-CC7F-427D-BCFF-1BBA5023ABE6}"/>
              </a:ext>
            </a:extLst>
          </p:cNvPr>
          <p:cNvSpPr>
            <a:spLocks noGrp="1"/>
          </p:cNvSpPr>
          <p:nvPr>
            <p:ph type="body" sz="quarter" idx="36" hasCustomPrompt="1"/>
          </p:nvPr>
        </p:nvSpPr>
        <p:spPr>
          <a:xfrm>
            <a:off x="920666" y="4812041"/>
            <a:ext cx="1584471" cy="1121230"/>
          </a:xfrm>
          <a:prstGeom prst="rect">
            <a:avLst/>
          </a:prstGeom>
          <a:ln w="28575">
            <a:solidFill>
              <a:schemeClr val="accent5">
                <a:lumMod val="50000"/>
              </a:schemeClr>
            </a:solidFill>
          </a:ln>
        </p:spPr>
        <p:txBody>
          <a:bodyPr lIns="182880" rIns="182880" rtlCol="0" anchor="ctr"/>
          <a:lstStyle>
            <a:lvl1pPr marL="0" indent="0" algn="ctr">
              <a:lnSpc>
                <a:spcPct val="100000"/>
              </a:lnSpc>
              <a:buNone/>
              <a:defRPr sz="2000" cap="all" spc="200" baseline="0">
                <a:solidFill>
                  <a:schemeClr val="accent5">
                    <a:lumMod val="50000"/>
                  </a:schemeClr>
                </a:solidFill>
                <a:latin typeface="+mj-lt"/>
              </a:defRPr>
            </a:lvl1pPr>
          </a:lstStyle>
          <a:p>
            <a:pPr lvl="0" rtl="0"/>
            <a:r>
              <a:rPr lang="en-GB" noProof="0"/>
              <a:t>Click to add name</a:t>
            </a:r>
          </a:p>
        </p:txBody>
      </p:sp>
      <p:sp>
        <p:nvSpPr>
          <p:cNvPr id="26" name="Text Placeholder 14">
            <a:extLst>
              <a:ext uri="{FF2B5EF4-FFF2-40B4-BE49-F238E27FC236}">
                <a16:creationId xmlns:a16="http://schemas.microsoft.com/office/drawing/2014/main" id="{B6693A35-4411-4FE2-82FD-5D30D8D62AF3}"/>
              </a:ext>
            </a:extLst>
          </p:cNvPr>
          <p:cNvSpPr>
            <a:spLocks noGrp="1"/>
          </p:cNvSpPr>
          <p:nvPr>
            <p:ph type="body" sz="quarter" idx="37" hasCustomPrompt="1"/>
          </p:nvPr>
        </p:nvSpPr>
        <p:spPr>
          <a:xfrm>
            <a:off x="2727695" y="4812041"/>
            <a:ext cx="3081975" cy="1121230"/>
          </a:xfrm>
          <a:prstGeom prst="rect">
            <a:avLst/>
          </a:prstGeom>
        </p:spPr>
        <p:txBody>
          <a:bodyPr rtlCol="0" anchor="ctr"/>
          <a:lstStyle>
            <a:lvl1pPr marL="0" indent="0" algn="l">
              <a:lnSpc>
                <a:spcPct val="100000"/>
              </a:lnSpc>
              <a:spcBef>
                <a:spcPts val="0"/>
              </a:spcBef>
              <a:buNone/>
              <a:defRPr sz="1600" cap="none" spc="0" baseline="0">
                <a:solidFill>
                  <a:schemeClr val="tx1"/>
                </a:solidFill>
                <a:latin typeface="+mn-lt"/>
              </a:defRPr>
            </a:lvl1pPr>
          </a:lstStyle>
          <a:p>
            <a:pPr lvl="0" rtl="0"/>
            <a:r>
              <a:rPr lang="en-GB" noProof="0"/>
              <a:t>Click to add text</a:t>
            </a:r>
          </a:p>
        </p:txBody>
      </p:sp>
      <p:sp>
        <p:nvSpPr>
          <p:cNvPr id="17" name="Date Placeholder 3">
            <a:extLst>
              <a:ext uri="{FF2B5EF4-FFF2-40B4-BE49-F238E27FC236}">
                <a16:creationId xmlns:a16="http://schemas.microsoft.com/office/drawing/2014/main" id="{B658EBA7-4275-488A-B86F-67B70609FC99}"/>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sz="1200" spc="100" baseline="0">
                <a:solidFill>
                  <a:schemeClr val="bg2">
                    <a:lumMod val="50000"/>
                  </a:schemeClr>
                </a:solidFill>
                <a:effectLst/>
              </a:defRPr>
            </a:lvl1pPr>
          </a:lstStyle>
          <a:p>
            <a:pPr rtl="0"/>
            <a:r>
              <a:rPr lang="en-GB" noProof="0"/>
              <a:t>20XX</a:t>
            </a:r>
          </a:p>
        </p:txBody>
      </p:sp>
      <p:sp>
        <p:nvSpPr>
          <p:cNvPr id="27" name="Footer Placeholder 4">
            <a:extLst>
              <a:ext uri="{FF2B5EF4-FFF2-40B4-BE49-F238E27FC236}">
                <a16:creationId xmlns:a16="http://schemas.microsoft.com/office/drawing/2014/main" id="{A59824DA-522A-4135-800A-60F504928B2D}"/>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pPr rtl="0"/>
            <a:r>
              <a:rPr lang="en-GB" noProof="0"/>
              <a:t>Pitch deck</a:t>
            </a:r>
          </a:p>
        </p:txBody>
      </p:sp>
      <p:sp>
        <p:nvSpPr>
          <p:cNvPr id="7" name="Picture Placeholder 8">
            <a:extLst>
              <a:ext uri="{FF2B5EF4-FFF2-40B4-BE49-F238E27FC236}">
                <a16:creationId xmlns:a16="http://schemas.microsoft.com/office/drawing/2014/main" id="{93D3F372-68E2-486A-A105-748C2BB245A0}"/>
              </a:ext>
            </a:extLst>
          </p:cNvPr>
          <p:cNvSpPr>
            <a:spLocks noGrp="1"/>
          </p:cNvSpPr>
          <p:nvPr>
            <p:ph type="pic" sz="quarter" idx="14" hasCustomPrompt="1"/>
          </p:nvPr>
        </p:nvSpPr>
        <p:spPr>
          <a:xfrm>
            <a:off x="6683831" y="0"/>
            <a:ext cx="5508168" cy="6858000"/>
          </a:xfrm>
          <a:prstGeom prst="rect">
            <a:avLst/>
          </a:prstGeom>
        </p:spPr>
        <p:txBody>
          <a:bodyPr rtlCol="0"/>
          <a:lstStyle>
            <a:lvl1pPr marL="0" indent="0" algn="ctr">
              <a:buNone/>
              <a:defRPr/>
            </a:lvl1pPr>
          </a:lstStyle>
          <a:p>
            <a:pPr rtl="0"/>
            <a:r>
              <a:rPr lang="en-GB" noProof="0"/>
              <a:t>Click to add photo</a:t>
            </a:r>
          </a:p>
        </p:txBody>
      </p:sp>
      <p:sp>
        <p:nvSpPr>
          <p:cNvPr id="28" name="Slide Number Placeholder 5">
            <a:extLst>
              <a:ext uri="{FF2B5EF4-FFF2-40B4-BE49-F238E27FC236}">
                <a16:creationId xmlns:a16="http://schemas.microsoft.com/office/drawing/2014/main" id="{8D667147-015B-4B04-886E-3451355DC70A}"/>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2371206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ra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09C70A-0F34-4BEB-BABD-659A58DC489C}"/>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 name="Title 9">
            <a:extLst>
              <a:ext uri="{FF2B5EF4-FFF2-40B4-BE49-F238E27FC236}">
                <a16:creationId xmlns:a16="http://schemas.microsoft.com/office/drawing/2014/main" id="{8F6663C8-5425-48D7-9E9D-F2B794222FA5}"/>
              </a:ext>
            </a:extLst>
          </p:cNvPr>
          <p:cNvSpPr>
            <a:spLocks noGrp="1"/>
          </p:cNvSpPr>
          <p:nvPr>
            <p:ph type="title" hasCustomPrompt="1"/>
          </p:nvPr>
        </p:nvSpPr>
        <p:spPr>
          <a:xfrm>
            <a:off x="4038600" y="599301"/>
            <a:ext cx="4114800" cy="607969"/>
          </a:xfrm>
          <a:prstGeom prst="rect">
            <a:avLst/>
          </a:prstGeom>
        </p:spPr>
        <p:txBody>
          <a:bodyPr rtlCol="0" anchor="ctr"/>
          <a:lstStyle>
            <a:lvl1pPr algn="ctr">
              <a:defRPr sz="2400" cap="all" spc="100" baseline="0">
                <a:solidFill>
                  <a:schemeClr val="tx2">
                    <a:lumMod val="75000"/>
                  </a:schemeClr>
                </a:solidFill>
              </a:defRPr>
            </a:lvl1pPr>
          </a:lstStyle>
          <a:p>
            <a:pPr rtl="0"/>
            <a:r>
              <a:rPr lang="en-GB" noProof="0"/>
              <a:t>CLICK TO add title</a:t>
            </a:r>
          </a:p>
        </p:txBody>
      </p:sp>
      <p:sp>
        <p:nvSpPr>
          <p:cNvPr id="34" name="Text Placeholder 10">
            <a:extLst>
              <a:ext uri="{FF2B5EF4-FFF2-40B4-BE49-F238E27FC236}">
                <a16:creationId xmlns:a16="http://schemas.microsoft.com/office/drawing/2014/main" id="{781F399C-8EA8-402F-B2A4-828B062584C2}"/>
              </a:ext>
            </a:extLst>
          </p:cNvPr>
          <p:cNvSpPr>
            <a:spLocks noGrp="1"/>
          </p:cNvSpPr>
          <p:nvPr>
            <p:ph type="body" sz="quarter" idx="33" hasCustomPrompt="1"/>
          </p:nvPr>
        </p:nvSpPr>
        <p:spPr>
          <a:xfrm>
            <a:off x="4362186" y="1011441"/>
            <a:ext cx="3467628" cy="568896"/>
          </a:xfrm>
          <a:prstGeom prst="rect">
            <a:avLst/>
          </a:prstGeom>
        </p:spPr>
        <p:txBody>
          <a:bodyPr rtlCol="0" anchor="ctr"/>
          <a:lstStyle>
            <a:lvl1pPr marL="0" indent="0" algn="ctr">
              <a:buNone/>
              <a:defRPr sz="2000" cap="none" spc="100" baseline="0">
                <a:solidFill>
                  <a:schemeClr val="tx2">
                    <a:lumMod val="75000"/>
                  </a:schemeClr>
                </a:solidFill>
                <a:latin typeface="+mn-lt"/>
              </a:defRPr>
            </a:lvl1pPr>
          </a:lstStyle>
          <a:p>
            <a:pPr lvl="0" rtl="0"/>
            <a:r>
              <a:rPr lang="en-GB" noProof="0"/>
              <a:t>Click to add title</a:t>
            </a:r>
          </a:p>
        </p:txBody>
      </p:sp>
      <p:sp>
        <p:nvSpPr>
          <p:cNvPr id="35" name="Text Placeholder 10">
            <a:extLst>
              <a:ext uri="{FF2B5EF4-FFF2-40B4-BE49-F238E27FC236}">
                <a16:creationId xmlns:a16="http://schemas.microsoft.com/office/drawing/2014/main" id="{07DF62A2-2B04-4192-9858-1F4C30EFDA5B}"/>
              </a:ext>
            </a:extLst>
          </p:cNvPr>
          <p:cNvSpPr>
            <a:spLocks noGrp="1"/>
          </p:cNvSpPr>
          <p:nvPr>
            <p:ph type="body" sz="quarter" idx="34" hasCustomPrompt="1"/>
          </p:nvPr>
        </p:nvSpPr>
        <p:spPr>
          <a:xfrm>
            <a:off x="910838" y="2564313"/>
            <a:ext cx="4750631" cy="448769"/>
          </a:xfrm>
          <a:prstGeom prst="rect">
            <a:avLst/>
          </a:prstGeom>
        </p:spPr>
        <p:txBody>
          <a:bodyPr rtlCol="0"/>
          <a:lstStyle>
            <a:lvl1pPr marL="0" indent="0" algn="ctr">
              <a:buNone/>
              <a:defRPr sz="1800" cap="none" spc="200" baseline="0">
                <a:solidFill>
                  <a:schemeClr val="accent5">
                    <a:lumMod val="50000"/>
                  </a:schemeClr>
                </a:solidFill>
                <a:latin typeface="+mj-lt"/>
              </a:defRPr>
            </a:lvl1pPr>
          </a:lstStyle>
          <a:p>
            <a:pPr lvl="0" rtl="0"/>
            <a:r>
              <a:rPr lang="en-GB" noProof="0"/>
              <a:t>Click to add title</a:t>
            </a:r>
          </a:p>
        </p:txBody>
      </p:sp>
      <p:sp>
        <p:nvSpPr>
          <p:cNvPr id="11" name="Text Placeholder 10">
            <a:extLst>
              <a:ext uri="{FF2B5EF4-FFF2-40B4-BE49-F238E27FC236}">
                <a16:creationId xmlns:a16="http://schemas.microsoft.com/office/drawing/2014/main" id="{910CB016-EEF8-4992-8F92-8FE3375CEB06}"/>
              </a:ext>
            </a:extLst>
          </p:cNvPr>
          <p:cNvSpPr>
            <a:spLocks noGrp="1"/>
          </p:cNvSpPr>
          <p:nvPr>
            <p:ph type="body" sz="quarter" idx="25" hasCustomPrompt="1"/>
          </p:nvPr>
        </p:nvSpPr>
        <p:spPr>
          <a:xfrm>
            <a:off x="7739877" y="2564313"/>
            <a:ext cx="3532840" cy="448769"/>
          </a:xfrm>
          <a:prstGeom prst="rect">
            <a:avLst/>
          </a:prstGeom>
        </p:spPr>
        <p:txBody>
          <a:bodyPr rtlCol="0"/>
          <a:lstStyle>
            <a:lvl1pPr marL="0" indent="0" algn="ctr">
              <a:buNone/>
              <a:defRPr sz="1800" cap="none" spc="200" baseline="0">
                <a:solidFill>
                  <a:schemeClr val="accent5">
                    <a:lumMod val="50000"/>
                  </a:schemeClr>
                </a:solidFill>
                <a:latin typeface="+mj-lt"/>
              </a:defRPr>
            </a:lvl1pPr>
          </a:lstStyle>
          <a:p>
            <a:pPr lvl="0" rtl="0"/>
            <a:r>
              <a:rPr lang="en-GB" noProof="0"/>
              <a:t>Click to add title</a:t>
            </a:r>
          </a:p>
        </p:txBody>
      </p:sp>
      <p:sp>
        <p:nvSpPr>
          <p:cNvPr id="30" name="Content Placeholder 29">
            <a:extLst>
              <a:ext uri="{FF2B5EF4-FFF2-40B4-BE49-F238E27FC236}">
                <a16:creationId xmlns:a16="http://schemas.microsoft.com/office/drawing/2014/main" id="{E7176063-74EF-4FC1-A687-2F5900412F55}"/>
              </a:ext>
            </a:extLst>
          </p:cNvPr>
          <p:cNvSpPr>
            <a:spLocks noGrp="1"/>
          </p:cNvSpPr>
          <p:nvPr>
            <p:ph sz="quarter" idx="35" hasCustomPrompt="1"/>
          </p:nvPr>
        </p:nvSpPr>
        <p:spPr>
          <a:xfrm>
            <a:off x="911225" y="3187700"/>
            <a:ext cx="4749800" cy="2771775"/>
          </a:xfrm>
          <a:prstGeom prst="rect">
            <a:avLst/>
          </a:prstGeom>
        </p:spPr>
        <p:txBody>
          <a:bodyPr rtlCol="0"/>
          <a:lstStyle>
            <a:lvl1pPr marL="0" indent="0">
              <a:buNone/>
              <a:defRPr sz="1400" cap="all" baseline="0"/>
            </a:lvl1pPr>
            <a:lvl2pPr marL="457200" indent="0">
              <a:buNone/>
              <a:defRPr/>
            </a:lvl2pPr>
            <a:lvl3pPr marL="914400" indent="0">
              <a:buNone/>
              <a:defRPr/>
            </a:lvl3pPr>
            <a:lvl4pPr marL="1371600" indent="0">
              <a:buNone/>
              <a:defRPr/>
            </a:lvl4pPr>
            <a:lvl5pPr marL="1828800" indent="0">
              <a:buNone/>
              <a:defRPr/>
            </a:lvl5pPr>
          </a:lstStyle>
          <a:p>
            <a:pPr lvl="0" rtl="0"/>
            <a:r>
              <a:rPr lang="en-GB" noProof="0"/>
              <a:t>Click to add content</a:t>
            </a:r>
          </a:p>
        </p:txBody>
      </p:sp>
      <p:sp>
        <p:nvSpPr>
          <p:cNvPr id="37" name="Content Placeholder 29">
            <a:extLst>
              <a:ext uri="{FF2B5EF4-FFF2-40B4-BE49-F238E27FC236}">
                <a16:creationId xmlns:a16="http://schemas.microsoft.com/office/drawing/2014/main" id="{1958214F-5F3C-4FBF-9DBD-97579EF4CF49}"/>
              </a:ext>
            </a:extLst>
          </p:cNvPr>
          <p:cNvSpPr>
            <a:spLocks noGrp="1"/>
          </p:cNvSpPr>
          <p:nvPr>
            <p:ph sz="quarter" idx="36" hasCustomPrompt="1"/>
          </p:nvPr>
        </p:nvSpPr>
        <p:spPr>
          <a:xfrm>
            <a:off x="7028164" y="3107442"/>
            <a:ext cx="4252612" cy="2882900"/>
          </a:xfrm>
          <a:prstGeom prst="rect">
            <a:avLst/>
          </a:prstGeom>
        </p:spPr>
        <p:txBody>
          <a:bodyPr rtlCol="0"/>
          <a:lstStyle>
            <a:lvl1pPr marL="0" indent="0">
              <a:buNone/>
              <a:defRPr sz="1400" cap="all" baseline="0"/>
            </a:lvl1pPr>
            <a:lvl2pPr marL="457200" indent="0">
              <a:buNone/>
              <a:defRPr/>
            </a:lvl2pPr>
            <a:lvl3pPr marL="914400" indent="0">
              <a:buNone/>
              <a:defRPr/>
            </a:lvl3pPr>
            <a:lvl4pPr marL="1371600" indent="0">
              <a:buNone/>
              <a:defRPr/>
            </a:lvl4pPr>
            <a:lvl5pPr marL="1828800" indent="0">
              <a:buNone/>
              <a:defRPr/>
            </a:lvl5pPr>
          </a:lstStyle>
          <a:p>
            <a:pPr lvl="0" rtl="0"/>
            <a:r>
              <a:rPr lang="en-GB" noProof="0"/>
              <a:t>Click to add content</a:t>
            </a:r>
          </a:p>
        </p:txBody>
      </p:sp>
      <p:sp>
        <p:nvSpPr>
          <p:cNvPr id="3" name="Date Placeholder 2">
            <a:extLst>
              <a:ext uri="{FF2B5EF4-FFF2-40B4-BE49-F238E27FC236}">
                <a16:creationId xmlns:a16="http://schemas.microsoft.com/office/drawing/2014/main" id="{39058ECB-2935-45B1-80F1-ED38302C2759}"/>
              </a:ext>
            </a:extLst>
          </p:cNvPr>
          <p:cNvSpPr>
            <a:spLocks noGrp="1"/>
          </p:cNvSpPr>
          <p:nvPr>
            <p:ph type="dt" sz="half" idx="10"/>
          </p:nvPr>
        </p:nvSpPr>
        <p:spPr>
          <a:xfrm>
            <a:off x="838200" y="6356350"/>
            <a:ext cx="2743200" cy="365125"/>
          </a:xfrm>
          <a:prstGeom prst="rect">
            <a:avLst/>
          </a:prstGeom>
        </p:spPr>
        <p:txBody>
          <a:bodyPr rtlCol="0"/>
          <a:lstStyle/>
          <a:p>
            <a:pPr rtl="0"/>
            <a:r>
              <a:rPr lang="en-GB" noProof="0"/>
              <a:t>20XX</a:t>
            </a:r>
          </a:p>
        </p:txBody>
      </p:sp>
      <p:sp>
        <p:nvSpPr>
          <p:cNvPr id="4" name="Footer Placeholder 3">
            <a:extLst>
              <a:ext uri="{FF2B5EF4-FFF2-40B4-BE49-F238E27FC236}">
                <a16:creationId xmlns:a16="http://schemas.microsoft.com/office/drawing/2014/main" id="{B8FC42CC-A62B-40E8-907A-F15D7C216F8A}"/>
              </a:ext>
            </a:extLst>
          </p:cNvPr>
          <p:cNvSpPr>
            <a:spLocks noGrp="1"/>
          </p:cNvSpPr>
          <p:nvPr>
            <p:ph type="ftr" sz="quarter" idx="11"/>
          </p:nvPr>
        </p:nvSpPr>
        <p:spPr>
          <a:xfrm>
            <a:off x="4038600" y="6356350"/>
            <a:ext cx="4114800" cy="365125"/>
          </a:xfrm>
          <a:prstGeom prst="rect">
            <a:avLst/>
          </a:prstGeom>
        </p:spPr>
        <p:txBody>
          <a:bodyPr rtlCol="0"/>
          <a:lstStyle/>
          <a:p>
            <a:pPr rtl="0"/>
            <a:r>
              <a:rPr lang="en-GB" noProof="0"/>
              <a:t>Pitch deck</a:t>
            </a:r>
          </a:p>
        </p:txBody>
      </p:sp>
      <p:sp>
        <p:nvSpPr>
          <p:cNvPr id="5" name="Slide Number Placeholder 4">
            <a:extLst>
              <a:ext uri="{FF2B5EF4-FFF2-40B4-BE49-F238E27FC236}">
                <a16:creationId xmlns:a16="http://schemas.microsoft.com/office/drawing/2014/main" id="{333E0735-85DE-48C3-8FE9-0754F9ABD6C1}"/>
              </a:ext>
            </a:extLst>
          </p:cNvPr>
          <p:cNvSpPr>
            <a:spLocks noGrp="1"/>
          </p:cNvSpPr>
          <p:nvPr>
            <p:ph type="sldNum" sz="quarter" idx="12"/>
          </p:nvPr>
        </p:nvSpPr>
        <p:spPr>
          <a:xfrm>
            <a:off x="8610600" y="6356350"/>
            <a:ext cx="2743200" cy="365125"/>
          </a:xfrm>
          <a:prstGeom prst="rect">
            <a:avLst/>
          </a:prstGeom>
        </p:spPr>
        <p:txBody>
          <a:bodyPr rtlCol="0"/>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78116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Yr Action Plan">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A378E50-94EF-4230-91B3-4CDA4804D460}"/>
              </a:ext>
              <a:ext uri="{C183D7F6-B498-43B3-948B-1728B52AA6E4}">
                <adec:decorative xmlns:adec="http://schemas.microsoft.com/office/drawing/2017/decorative" val="1"/>
              </a:ext>
            </a:extLst>
          </p:cNvPr>
          <p:cNvGrpSpPr/>
          <p:nvPr userDrawn="1"/>
        </p:nvGrpSpPr>
        <p:grpSpPr>
          <a:xfrm>
            <a:off x="2749477" y="4411918"/>
            <a:ext cx="7895340" cy="344415"/>
            <a:chOff x="2749477" y="4411918"/>
            <a:chExt cx="7895340" cy="344415"/>
          </a:xfrm>
        </p:grpSpPr>
        <p:cxnSp>
          <p:nvCxnSpPr>
            <p:cNvPr id="102" name="Straight Connector 101">
              <a:extLst>
                <a:ext uri="{FF2B5EF4-FFF2-40B4-BE49-F238E27FC236}">
                  <a16:creationId xmlns:a16="http://schemas.microsoft.com/office/drawing/2014/main" id="{3FDF687F-1594-4839-AA46-5DACB2E040FA}"/>
                </a:ext>
                <a:ext uri="{C183D7F6-B498-43B3-948B-1728B52AA6E4}">
                  <adec:decorative xmlns:adec="http://schemas.microsoft.com/office/drawing/2017/decorative" val="1"/>
                </a:ext>
              </a:extLst>
            </p:cNvPr>
            <p:cNvCxnSpPr>
              <a:cxnSpLocks/>
            </p:cNvCxnSpPr>
            <p:nvPr/>
          </p:nvCxnSpPr>
          <p:spPr>
            <a:xfrm flipH="1">
              <a:off x="2749477" y="441191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EAD917A9-665D-46F4-8911-E2881838B6E6}"/>
                </a:ext>
                <a:ext uri="{C183D7F6-B498-43B3-948B-1728B52AA6E4}">
                  <adec:decorative xmlns:adec="http://schemas.microsoft.com/office/drawing/2017/decorative" val="1"/>
                </a:ext>
              </a:extLst>
            </p:cNvPr>
            <p:cNvCxnSpPr>
              <a:cxnSpLocks/>
            </p:cNvCxnSpPr>
            <p:nvPr/>
          </p:nvCxnSpPr>
          <p:spPr>
            <a:xfrm flipH="1">
              <a:off x="6699668" y="441191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37D52265-C77D-45A6-96A5-2656848A3117}"/>
                </a:ext>
                <a:ext uri="{C183D7F6-B498-43B3-948B-1728B52AA6E4}">
                  <adec:decorative xmlns:adec="http://schemas.microsoft.com/office/drawing/2017/decorative" val="1"/>
                </a:ext>
              </a:extLst>
            </p:cNvPr>
            <p:cNvCxnSpPr>
              <a:cxnSpLocks/>
            </p:cNvCxnSpPr>
            <p:nvPr/>
          </p:nvCxnSpPr>
          <p:spPr>
            <a:xfrm flipH="1">
              <a:off x="10643557" y="441191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4075B284-B3F9-49E3-A5BC-FBFD2C706C3D}"/>
              </a:ext>
              <a:ext uri="{C183D7F6-B498-43B3-948B-1728B52AA6E4}">
                <adec:decorative xmlns:adec="http://schemas.microsoft.com/office/drawing/2017/decorative" val="1"/>
              </a:ext>
            </a:extLst>
          </p:cNvPr>
          <p:cNvGrpSpPr/>
          <p:nvPr userDrawn="1"/>
        </p:nvGrpSpPr>
        <p:grpSpPr>
          <a:xfrm>
            <a:off x="2750737" y="2675138"/>
            <a:ext cx="6313957" cy="344415"/>
            <a:chOff x="2750737" y="2675138"/>
            <a:chExt cx="6313957" cy="344415"/>
          </a:xfrm>
        </p:grpSpPr>
        <p:cxnSp>
          <p:nvCxnSpPr>
            <p:cNvPr id="148" name="Straight Connector 147">
              <a:extLst>
                <a:ext uri="{FF2B5EF4-FFF2-40B4-BE49-F238E27FC236}">
                  <a16:creationId xmlns:a16="http://schemas.microsoft.com/office/drawing/2014/main" id="{1D75FFD8-965E-47C7-B05F-A941B5164AB4}"/>
                </a:ext>
                <a:ext uri="{C183D7F6-B498-43B3-948B-1728B52AA6E4}">
                  <adec:decorative xmlns:adec="http://schemas.microsoft.com/office/drawing/2017/decorative" val="1"/>
                </a:ext>
              </a:extLst>
            </p:cNvPr>
            <p:cNvCxnSpPr>
              <a:cxnSpLocks/>
            </p:cNvCxnSpPr>
            <p:nvPr userDrawn="1"/>
          </p:nvCxnSpPr>
          <p:spPr>
            <a:xfrm flipH="1">
              <a:off x="2750737" y="267513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ABDDFF1A-AABD-4DA5-9811-02C4149132AF}"/>
                </a:ext>
                <a:ext uri="{C183D7F6-B498-43B3-948B-1728B52AA6E4}">
                  <adec:decorative xmlns:adec="http://schemas.microsoft.com/office/drawing/2017/decorative" val="1"/>
                </a:ext>
              </a:extLst>
            </p:cNvPr>
            <p:cNvCxnSpPr>
              <a:cxnSpLocks/>
            </p:cNvCxnSpPr>
            <p:nvPr userDrawn="1"/>
          </p:nvCxnSpPr>
          <p:spPr>
            <a:xfrm flipH="1">
              <a:off x="5116887" y="267513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7862A0FB-DDED-42C5-B28D-D466080F4637}"/>
                </a:ext>
                <a:ext uri="{C183D7F6-B498-43B3-948B-1728B52AA6E4}">
                  <adec:decorative xmlns:adec="http://schemas.microsoft.com/office/drawing/2017/decorative" val="1"/>
                </a:ext>
              </a:extLst>
            </p:cNvPr>
            <p:cNvCxnSpPr>
              <a:cxnSpLocks/>
            </p:cNvCxnSpPr>
            <p:nvPr userDrawn="1"/>
          </p:nvCxnSpPr>
          <p:spPr>
            <a:xfrm flipH="1">
              <a:off x="9063434" y="267513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 name="Title 3">
            <a:extLst>
              <a:ext uri="{FF2B5EF4-FFF2-40B4-BE49-F238E27FC236}">
                <a16:creationId xmlns:a16="http://schemas.microsoft.com/office/drawing/2014/main" id="{7CD073CE-AA33-40C2-9636-3F5C236050F4}"/>
              </a:ext>
            </a:extLst>
          </p:cNvPr>
          <p:cNvSpPr>
            <a:spLocks noGrp="1"/>
          </p:cNvSpPr>
          <p:nvPr>
            <p:ph type="title" hasCustomPrompt="1"/>
          </p:nvPr>
        </p:nvSpPr>
        <p:spPr>
          <a:xfrm>
            <a:off x="4292241" y="693422"/>
            <a:ext cx="3607518" cy="633402"/>
          </a:xfrm>
          <a:prstGeom prst="rect">
            <a:avLst/>
          </a:prstGeom>
          <a:ln w="28575">
            <a:solidFill>
              <a:schemeClr val="accent2"/>
            </a:solidFill>
          </a:ln>
        </p:spPr>
        <p:txBody>
          <a:bodyPr rtlCol="0" anchor="ctr"/>
          <a:lstStyle>
            <a:lvl1pPr algn="ctr">
              <a:defRPr sz="2400" cap="all" spc="100" baseline="0">
                <a:solidFill>
                  <a:schemeClr val="tx2"/>
                </a:solidFill>
              </a:defRPr>
            </a:lvl1pPr>
          </a:lstStyle>
          <a:p>
            <a:pPr rtl="0"/>
            <a:r>
              <a:rPr lang="en-GB" noProof="0"/>
              <a:t>Click to add title</a:t>
            </a:r>
          </a:p>
        </p:txBody>
      </p:sp>
      <p:sp>
        <p:nvSpPr>
          <p:cNvPr id="58" name="Text Placeholder 14">
            <a:extLst>
              <a:ext uri="{FF2B5EF4-FFF2-40B4-BE49-F238E27FC236}">
                <a16:creationId xmlns:a16="http://schemas.microsoft.com/office/drawing/2014/main" id="{FC053B39-4BE6-44B3-8D93-ED230B1611A4}"/>
              </a:ext>
            </a:extLst>
          </p:cNvPr>
          <p:cNvSpPr>
            <a:spLocks noGrp="1"/>
          </p:cNvSpPr>
          <p:nvPr>
            <p:ph type="body" sz="quarter" idx="43" hasCustomPrompt="1"/>
          </p:nvPr>
        </p:nvSpPr>
        <p:spPr>
          <a:xfrm>
            <a:off x="2029367" y="2200550"/>
            <a:ext cx="1440088" cy="469597"/>
          </a:xfrm>
          <a:prstGeom prst="rect">
            <a:avLst/>
          </a:prstGeom>
        </p:spPr>
        <p:txBody>
          <a:bodyPr rtlCol="0"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rtl="0"/>
            <a:r>
              <a:rPr lang="en-GB" noProof="0"/>
              <a:t>Click to add text</a:t>
            </a:r>
          </a:p>
        </p:txBody>
      </p:sp>
      <p:sp>
        <p:nvSpPr>
          <p:cNvPr id="59" name="Text Placeholder 14">
            <a:extLst>
              <a:ext uri="{FF2B5EF4-FFF2-40B4-BE49-F238E27FC236}">
                <a16:creationId xmlns:a16="http://schemas.microsoft.com/office/drawing/2014/main" id="{95F74BD3-C751-4644-9E0D-36D890A69E6E}"/>
              </a:ext>
            </a:extLst>
          </p:cNvPr>
          <p:cNvSpPr>
            <a:spLocks noGrp="1"/>
          </p:cNvSpPr>
          <p:nvPr>
            <p:ph type="body" sz="quarter" idx="44" hasCustomPrompt="1"/>
          </p:nvPr>
        </p:nvSpPr>
        <p:spPr>
          <a:xfrm>
            <a:off x="4397612" y="2200550"/>
            <a:ext cx="1440088" cy="469597"/>
          </a:xfrm>
          <a:prstGeom prst="rect">
            <a:avLst/>
          </a:prstGeom>
        </p:spPr>
        <p:txBody>
          <a:bodyPr rtlCol="0"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rtl="0"/>
            <a:r>
              <a:rPr lang="en-GB" noProof="0"/>
              <a:t>Click to add text</a:t>
            </a:r>
          </a:p>
        </p:txBody>
      </p:sp>
      <p:sp>
        <p:nvSpPr>
          <p:cNvPr id="60" name="Text Placeholder 14">
            <a:extLst>
              <a:ext uri="{FF2B5EF4-FFF2-40B4-BE49-F238E27FC236}">
                <a16:creationId xmlns:a16="http://schemas.microsoft.com/office/drawing/2014/main" id="{3D5CF2BE-8C0B-408F-AEEB-45E3B588305D}"/>
              </a:ext>
            </a:extLst>
          </p:cNvPr>
          <p:cNvSpPr>
            <a:spLocks noGrp="1"/>
          </p:cNvSpPr>
          <p:nvPr>
            <p:ph type="body" sz="quarter" idx="45" hasCustomPrompt="1"/>
          </p:nvPr>
        </p:nvSpPr>
        <p:spPr>
          <a:xfrm>
            <a:off x="8344687" y="2200550"/>
            <a:ext cx="1440088" cy="469597"/>
          </a:xfrm>
          <a:prstGeom prst="rect">
            <a:avLst/>
          </a:prstGeom>
        </p:spPr>
        <p:txBody>
          <a:bodyPr rtlCol="0"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rtl="0"/>
            <a:r>
              <a:rPr lang="en-GB" noProof="0"/>
              <a:t>Click to add text</a:t>
            </a:r>
          </a:p>
        </p:txBody>
      </p:sp>
      <p:sp>
        <p:nvSpPr>
          <p:cNvPr id="56" name="Text Placeholder 14">
            <a:extLst>
              <a:ext uri="{FF2B5EF4-FFF2-40B4-BE49-F238E27FC236}">
                <a16:creationId xmlns:a16="http://schemas.microsoft.com/office/drawing/2014/main" id="{4A07D9B0-4F06-4D69-B211-37FC634E5084}"/>
              </a:ext>
            </a:extLst>
          </p:cNvPr>
          <p:cNvSpPr>
            <a:spLocks noGrp="1"/>
          </p:cNvSpPr>
          <p:nvPr>
            <p:ph type="body" sz="quarter" idx="41" hasCustomPrompt="1"/>
          </p:nvPr>
        </p:nvSpPr>
        <p:spPr>
          <a:xfrm>
            <a:off x="696804" y="2739533"/>
            <a:ext cx="1021001" cy="501726"/>
          </a:xfrm>
          <a:prstGeom prst="rect">
            <a:avLst/>
          </a:prstGeom>
        </p:spPr>
        <p:txBody>
          <a:bodyPr rtlCol="0" anchor="ctr"/>
          <a:lstStyle>
            <a:lvl1pPr marL="0" indent="0" algn="ctr">
              <a:buNone/>
              <a:defRPr sz="2000" cap="none" spc="100" baseline="0">
                <a:solidFill>
                  <a:schemeClr val="accent5">
                    <a:lumMod val="50000"/>
                  </a:schemeClr>
                </a:solidFill>
                <a:latin typeface="+mj-lt"/>
              </a:defRPr>
            </a:lvl1pPr>
          </a:lstStyle>
          <a:p>
            <a:pPr lvl="0" rtl="0"/>
            <a:r>
              <a:rPr lang="en-GB" noProof="0"/>
              <a:t>Add year</a:t>
            </a:r>
          </a:p>
        </p:txBody>
      </p:sp>
      <p:sp>
        <p:nvSpPr>
          <p:cNvPr id="20" name="Text Placeholder 14">
            <a:extLst>
              <a:ext uri="{FF2B5EF4-FFF2-40B4-BE49-F238E27FC236}">
                <a16:creationId xmlns:a16="http://schemas.microsoft.com/office/drawing/2014/main" id="{E36FDE7A-7F96-4A7E-AB4F-DBCEFD81C3BA}"/>
              </a:ext>
            </a:extLst>
          </p:cNvPr>
          <p:cNvSpPr>
            <a:spLocks noGrp="1"/>
          </p:cNvSpPr>
          <p:nvPr>
            <p:ph type="body" sz="quarter" idx="17" hasCustomPrompt="1"/>
          </p:nvPr>
        </p:nvSpPr>
        <p:spPr>
          <a:xfrm>
            <a:off x="1712346" y="3170170"/>
            <a:ext cx="495300" cy="652276"/>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21" name="Text Placeholder 14">
            <a:extLst>
              <a:ext uri="{FF2B5EF4-FFF2-40B4-BE49-F238E27FC236}">
                <a16:creationId xmlns:a16="http://schemas.microsoft.com/office/drawing/2014/main" id="{C3C9C771-CEBA-46FF-9941-0F82E4028CC4}"/>
              </a:ext>
            </a:extLst>
          </p:cNvPr>
          <p:cNvSpPr>
            <a:spLocks noGrp="1"/>
          </p:cNvSpPr>
          <p:nvPr>
            <p:ph type="body" sz="quarter" idx="18" hasCustomPrompt="1"/>
          </p:nvPr>
        </p:nvSpPr>
        <p:spPr>
          <a:xfrm>
            <a:off x="2501761" y="3170170"/>
            <a:ext cx="495300" cy="652276"/>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22" name="Text Placeholder 14">
            <a:extLst>
              <a:ext uri="{FF2B5EF4-FFF2-40B4-BE49-F238E27FC236}">
                <a16:creationId xmlns:a16="http://schemas.microsoft.com/office/drawing/2014/main" id="{945F6154-355B-4195-8155-1E8C079CDEE2}"/>
              </a:ext>
            </a:extLst>
          </p:cNvPr>
          <p:cNvSpPr>
            <a:spLocks noGrp="1"/>
          </p:cNvSpPr>
          <p:nvPr>
            <p:ph type="body" sz="quarter" idx="19" hasCustomPrompt="1"/>
          </p:nvPr>
        </p:nvSpPr>
        <p:spPr>
          <a:xfrm>
            <a:off x="3291176" y="3170170"/>
            <a:ext cx="495300" cy="652276"/>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23" name="Text Placeholder 14">
            <a:extLst>
              <a:ext uri="{FF2B5EF4-FFF2-40B4-BE49-F238E27FC236}">
                <a16:creationId xmlns:a16="http://schemas.microsoft.com/office/drawing/2014/main" id="{B8E228D5-C0F1-4215-8880-B28856B6F77B}"/>
              </a:ext>
            </a:extLst>
          </p:cNvPr>
          <p:cNvSpPr>
            <a:spLocks noGrp="1"/>
          </p:cNvSpPr>
          <p:nvPr>
            <p:ph type="body" sz="quarter" idx="20" hasCustomPrompt="1"/>
          </p:nvPr>
        </p:nvSpPr>
        <p:spPr>
          <a:xfrm>
            <a:off x="4080591" y="3170170"/>
            <a:ext cx="495300" cy="652276"/>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24" name="Text Placeholder 14">
            <a:extLst>
              <a:ext uri="{FF2B5EF4-FFF2-40B4-BE49-F238E27FC236}">
                <a16:creationId xmlns:a16="http://schemas.microsoft.com/office/drawing/2014/main" id="{5568E40A-0330-4C80-9F64-FB6C4B7CC11D}"/>
              </a:ext>
            </a:extLst>
          </p:cNvPr>
          <p:cNvSpPr>
            <a:spLocks noGrp="1"/>
          </p:cNvSpPr>
          <p:nvPr>
            <p:ph type="body" sz="quarter" idx="21" hasCustomPrompt="1"/>
          </p:nvPr>
        </p:nvSpPr>
        <p:spPr>
          <a:xfrm>
            <a:off x="4810807" y="3170170"/>
            <a:ext cx="615310" cy="652276"/>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25" name="Text Placeholder 14">
            <a:extLst>
              <a:ext uri="{FF2B5EF4-FFF2-40B4-BE49-F238E27FC236}">
                <a16:creationId xmlns:a16="http://schemas.microsoft.com/office/drawing/2014/main" id="{EC8A3FD2-F6F6-40A0-89E1-7769CBB8D4BB}"/>
              </a:ext>
            </a:extLst>
          </p:cNvPr>
          <p:cNvSpPr>
            <a:spLocks noGrp="1"/>
          </p:cNvSpPr>
          <p:nvPr>
            <p:ph type="body" sz="quarter" idx="22" hasCustomPrompt="1"/>
          </p:nvPr>
        </p:nvSpPr>
        <p:spPr>
          <a:xfrm>
            <a:off x="5659421" y="3170170"/>
            <a:ext cx="495300" cy="652276"/>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26" name="Text Placeholder 14">
            <a:extLst>
              <a:ext uri="{FF2B5EF4-FFF2-40B4-BE49-F238E27FC236}">
                <a16:creationId xmlns:a16="http://schemas.microsoft.com/office/drawing/2014/main" id="{A882D901-8E7C-431B-B6E9-14C8BD5B22C0}"/>
              </a:ext>
            </a:extLst>
          </p:cNvPr>
          <p:cNvSpPr>
            <a:spLocks noGrp="1"/>
          </p:cNvSpPr>
          <p:nvPr>
            <p:ph type="body" sz="quarter" idx="23" hasCustomPrompt="1"/>
          </p:nvPr>
        </p:nvSpPr>
        <p:spPr>
          <a:xfrm>
            <a:off x="6448836" y="3170170"/>
            <a:ext cx="495300" cy="652276"/>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27" name="Text Placeholder 14">
            <a:extLst>
              <a:ext uri="{FF2B5EF4-FFF2-40B4-BE49-F238E27FC236}">
                <a16:creationId xmlns:a16="http://schemas.microsoft.com/office/drawing/2014/main" id="{2051E2EF-F729-4B79-8CD4-C0D60EE9AD08}"/>
              </a:ext>
            </a:extLst>
          </p:cNvPr>
          <p:cNvSpPr>
            <a:spLocks noGrp="1"/>
          </p:cNvSpPr>
          <p:nvPr>
            <p:ph type="body" sz="quarter" idx="24" hasCustomPrompt="1"/>
          </p:nvPr>
        </p:nvSpPr>
        <p:spPr>
          <a:xfrm>
            <a:off x="7238251" y="3170170"/>
            <a:ext cx="495300" cy="652276"/>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28" name="Text Placeholder 14">
            <a:extLst>
              <a:ext uri="{FF2B5EF4-FFF2-40B4-BE49-F238E27FC236}">
                <a16:creationId xmlns:a16="http://schemas.microsoft.com/office/drawing/2014/main" id="{A8A6BF26-67C7-4AFD-82B4-5F8831E6276B}"/>
              </a:ext>
            </a:extLst>
          </p:cNvPr>
          <p:cNvSpPr>
            <a:spLocks noGrp="1"/>
          </p:cNvSpPr>
          <p:nvPr>
            <p:ph type="body" sz="quarter" idx="25" hasCustomPrompt="1"/>
          </p:nvPr>
        </p:nvSpPr>
        <p:spPr>
          <a:xfrm>
            <a:off x="8027666" y="3170170"/>
            <a:ext cx="495300" cy="652276"/>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29" name="Text Placeholder 14">
            <a:extLst>
              <a:ext uri="{FF2B5EF4-FFF2-40B4-BE49-F238E27FC236}">
                <a16:creationId xmlns:a16="http://schemas.microsoft.com/office/drawing/2014/main" id="{9D579002-8C14-4A35-90BB-43E508420D98}"/>
              </a:ext>
            </a:extLst>
          </p:cNvPr>
          <p:cNvSpPr>
            <a:spLocks noGrp="1"/>
          </p:cNvSpPr>
          <p:nvPr>
            <p:ph type="body" sz="quarter" idx="26" hasCustomPrompt="1"/>
          </p:nvPr>
        </p:nvSpPr>
        <p:spPr>
          <a:xfrm>
            <a:off x="8817081" y="3170170"/>
            <a:ext cx="495300" cy="652276"/>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30" name="Text Placeholder 14">
            <a:extLst>
              <a:ext uri="{FF2B5EF4-FFF2-40B4-BE49-F238E27FC236}">
                <a16:creationId xmlns:a16="http://schemas.microsoft.com/office/drawing/2014/main" id="{AA2D386B-15E3-4543-8D79-5B890CB60E7F}"/>
              </a:ext>
            </a:extLst>
          </p:cNvPr>
          <p:cNvSpPr>
            <a:spLocks noGrp="1"/>
          </p:cNvSpPr>
          <p:nvPr>
            <p:ph type="body" sz="quarter" idx="27" hasCustomPrompt="1"/>
          </p:nvPr>
        </p:nvSpPr>
        <p:spPr>
          <a:xfrm>
            <a:off x="9606496" y="3170170"/>
            <a:ext cx="495300" cy="652276"/>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31" name="Text Placeholder 14">
            <a:extLst>
              <a:ext uri="{FF2B5EF4-FFF2-40B4-BE49-F238E27FC236}">
                <a16:creationId xmlns:a16="http://schemas.microsoft.com/office/drawing/2014/main" id="{D1BBCCCB-0A70-4CE2-AC23-DC53C20096BA}"/>
              </a:ext>
            </a:extLst>
          </p:cNvPr>
          <p:cNvSpPr>
            <a:spLocks noGrp="1"/>
          </p:cNvSpPr>
          <p:nvPr>
            <p:ph type="body" sz="quarter" idx="28" hasCustomPrompt="1"/>
          </p:nvPr>
        </p:nvSpPr>
        <p:spPr>
          <a:xfrm>
            <a:off x="10395907" y="3170170"/>
            <a:ext cx="495300" cy="652276"/>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61" name="Text Placeholder 14">
            <a:extLst>
              <a:ext uri="{FF2B5EF4-FFF2-40B4-BE49-F238E27FC236}">
                <a16:creationId xmlns:a16="http://schemas.microsoft.com/office/drawing/2014/main" id="{83DD38EA-382F-4255-927F-5F23153D51A7}"/>
              </a:ext>
            </a:extLst>
          </p:cNvPr>
          <p:cNvSpPr>
            <a:spLocks noGrp="1"/>
          </p:cNvSpPr>
          <p:nvPr>
            <p:ph type="body" sz="quarter" idx="46" hasCustomPrompt="1"/>
          </p:nvPr>
        </p:nvSpPr>
        <p:spPr>
          <a:xfrm>
            <a:off x="2029367" y="4003137"/>
            <a:ext cx="1440088" cy="408780"/>
          </a:xfrm>
          <a:prstGeom prst="rect">
            <a:avLst/>
          </a:prstGeom>
        </p:spPr>
        <p:txBody>
          <a:bodyPr rtlCol="0"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rtl="0"/>
            <a:r>
              <a:rPr lang="en-GB" noProof="0"/>
              <a:t>Click to add text</a:t>
            </a:r>
          </a:p>
        </p:txBody>
      </p:sp>
      <p:sp>
        <p:nvSpPr>
          <p:cNvPr id="62" name="Text Placeholder 14">
            <a:extLst>
              <a:ext uri="{FF2B5EF4-FFF2-40B4-BE49-F238E27FC236}">
                <a16:creationId xmlns:a16="http://schemas.microsoft.com/office/drawing/2014/main" id="{DDBB317C-ECEA-48F8-B070-51A7C7B4CDB2}"/>
              </a:ext>
            </a:extLst>
          </p:cNvPr>
          <p:cNvSpPr>
            <a:spLocks noGrp="1"/>
          </p:cNvSpPr>
          <p:nvPr>
            <p:ph type="body" sz="quarter" idx="47" hasCustomPrompt="1"/>
          </p:nvPr>
        </p:nvSpPr>
        <p:spPr>
          <a:xfrm>
            <a:off x="5976442" y="4003137"/>
            <a:ext cx="1440088" cy="408780"/>
          </a:xfrm>
          <a:prstGeom prst="rect">
            <a:avLst/>
          </a:prstGeom>
        </p:spPr>
        <p:txBody>
          <a:bodyPr rtlCol="0" anchor="b"/>
          <a:lstStyle>
            <a:lvl1pPr marL="0" indent="0" algn="ctr">
              <a:lnSpc>
                <a:spcPct val="100000"/>
              </a:lnSpc>
              <a:spcBef>
                <a:spcPts val="0"/>
              </a:spcBef>
              <a:buNone/>
              <a:defRPr sz="1400" b="0" cap="none" spc="100" baseline="0">
                <a:solidFill>
                  <a:schemeClr val="accent5">
                    <a:lumMod val="50000"/>
                  </a:schemeClr>
                </a:solidFill>
                <a:latin typeface="+mn-lt"/>
              </a:defRPr>
            </a:lvl1pPr>
          </a:lstStyle>
          <a:p>
            <a:pPr lvl="0" rtl="0"/>
            <a:r>
              <a:rPr lang="en-GB" noProof="0"/>
              <a:t>Click to add text</a:t>
            </a:r>
          </a:p>
        </p:txBody>
      </p:sp>
      <p:sp>
        <p:nvSpPr>
          <p:cNvPr id="63" name="Text Placeholder 14">
            <a:extLst>
              <a:ext uri="{FF2B5EF4-FFF2-40B4-BE49-F238E27FC236}">
                <a16:creationId xmlns:a16="http://schemas.microsoft.com/office/drawing/2014/main" id="{5C19CD78-318A-4E21-9027-254A8711F4C1}"/>
              </a:ext>
            </a:extLst>
          </p:cNvPr>
          <p:cNvSpPr>
            <a:spLocks noGrp="1"/>
          </p:cNvSpPr>
          <p:nvPr>
            <p:ph type="body" sz="quarter" idx="48" hasCustomPrompt="1"/>
          </p:nvPr>
        </p:nvSpPr>
        <p:spPr>
          <a:xfrm>
            <a:off x="9923517" y="4003137"/>
            <a:ext cx="1440088" cy="408780"/>
          </a:xfrm>
          <a:prstGeom prst="rect">
            <a:avLst/>
          </a:prstGeom>
        </p:spPr>
        <p:txBody>
          <a:bodyPr rtlCol="0" anchor="b"/>
          <a:lstStyle>
            <a:lvl1pPr marL="0" indent="0" algn="ctr">
              <a:lnSpc>
                <a:spcPct val="100000"/>
              </a:lnSpc>
              <a:spcBef>
                <a:spcPts val="0"/>
              </a:spcBef>
              <a:buNone/>
              <a:defRPr sz="1400" cap="none" spc="100" baseline="0">
                <a:solidFill>
                  <a:schemeClr val="accent5">
                    <a:lumMod val="50000"/>
                  </a:schemeClr>
                </a:solidFill>
                <a:latin typeface="+mj-lt"/>
              </a:defRPr>
            </a:lvl1pPr>
          </a:lstStyle>
          <a:p>
            <a:pPr lvl="0" rtl="0"/>
            <a:r>
              <a:rPr lang="en-GB" noProof="0"/>
              <a:t>Click to add text</a:t>
            </a:r>
          </a:p>
        </p:txBody>
      </p:sp>
      <p:sp>
        <p:nvSpPr>
          <p:cNvPr id="57" name="Text Placeholder 14">
            <a:extLst>
              <a:ext uri="{FF2B5EF4-FFF2-40B4-BE49-F238E27FC236}">
                <a16:creationId xmlns:a16="http://schemas.microsoft.com/office/drawing/2014/main" id="{A437805B-FB40-4996-AD55-1BF1A2D64F0B}"/>
              </a:ext>
            </a:extLst>
          </p:cNvPr>
          <p:cNvSpPr>
            <a:spLocks noGrp="1"/>
          </p:cNvSpPr>
          <p:nvPr>
            <p:ph type="body" sz="quarter" idx="42" hasCustomPrompt="1"/>
          </p:nvPr>
        </p:nvSpPr>
        <p:spPr>
          <a:xfrm>
            <a:off x="696804" y="4437609"/>
            <a:ext cx="1021001" cy="501726"/>
          </a:xfrm>
          <a:prstGeom prst="rect">
            <a:avLst/>
          </a:prstGeom>
        </p:spPr>
        <p:txBody>
          <a:bodyPr rtlCol="0" anchor="ctr"/>
          <a:lstStyle>
            <a:lvl1pPr marL="0" indent="0" algn="ctr">
              <a:buNone/>
              <a:defRPr sz="2000" cap="none" spc="100" baseline="0">
                <a:solidFill>
                  <a:schemeClr val="accent5">
                    <a:lumMod val="50000"/>
                  </a:schemeClr>
                </a:solidFill>
                <a:latin typeface="+mj-lt"/>
              </a:defRPr>
            </a:lvl1pPr>
          </a:lstStyle>
          <a:p>
            <a:pPr lvl="0" rtl="0"/>
            <a:r>
              <a:rPr lang="en-GB" noProof="0"/>
              <a:t>Add year</a:t>
            </a:r>
          </a:p>
        </p:txBody>
      </p:sp>
      <p:sp>
        <p:nvSpPr>
          <p:cNvPr id="32" name="Text Placeholder 14">
            <a:extLst>
              <a:ext uri="{FF2B5EF4-FFF2-40B4-BE49-F238E27FC236}">
                <a16:creationId xmlns:a16="http://schemas.microsoft.com/office/drawing/2014/main" id="{40A55730-770B-4851-B7C1-A3AE260339EC}"/>
              </a:ext>
            </a:extLst>
          </p:cNvPr>
          <p:cNvSpPr>
            <a:spLocks noGrp="1"/>
          </p:cNvSpPr>
          <p:nvPr>
            <p:ph type="body" sz="quarter" idx="29" hasCustomPrompt="1"/>
          </p:nvPr>
        </p:nvSpPr>
        <p:spPr>
          <a:xfrm>
            <a:off x="1712346" y="4871997"/>
            <a:ext cx="495300" cy="652272"/>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33" name="Text Placeholder 14">
            <a:extLst>
              <a:ext uri="{FF2B5EF4-FFF2-40B4-BE49-F238E27FC236}">
                <a16:creationId xmlns:a16="http://schemas.microsoft.com/office/drawing/2014/main" id="{32F5F67C-8450-4CC2-984C-18CEA2A424FA}"/>
              </a:ext>
            </a:extLst>
          </p:cNvPr>
          <p:cNvSpPr>
            <a:spLocks noGrp="1"/>
          </p:cNvSpPr>
          <p:nvPr>
            <p:ph type="body" sz="quarter" idx="30" hasCustomPrompt="1"/>
          </p:nvPr>
        </p:nvSpPr>
        <p:spPr>
          <a:xfrm>
            <a:off x="2501761" y="4871997"/>
            <a:ext cx="495300" cy="652272"/>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34" name="Text Placeholder 14">
            <a:extLst>
              <a:ext uri="{FF2B5EF4-FFF2-40B4-BE49-F238E27FC236}">
                <a16:creationId xmlns:a16="http://schemas.microsoft.com/office/drawing/2014/main" id="{205940B1-D0A7-4FA0-8075-1DD875262A2B}"/>
              </a:ext>
            </a:extLst>
          </p:cNvPr>
          <p:cNvSpPr>
            <a:spLocks noGrp="1"/>
          </p:cNvSpPr>
          <p:nvPr>
            <p:ph type="body" sz="quarter" idx="31" hasCustomPrompt="1"/>
          </p:nvPr>
        </p:nvSpPr>
        <p:spPr>
          <a:xfrm>
            <a:off x="3291176" y="4871997"/>
            <a:ext cx="495300" cy="652272"/>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35" name="Text Placeholder 14">
            <a:extLst>
              <a:ext uri="{FF2B5EF4-FFF2-40B4-BE49-F238E27FC236}">
                <a16:creationId xmlns:a16="http://schemas.microsoft.com/office/drawing/2014/main" id="{FF257E24-EF53-4359-8CF5-CC42A8F66184}"/>
              </a:ext>
            </a:extLst>
          </p:cNvPr>
          <p:cNvSpPr>
            <a:spLocks noGrp="1"/>
          </p:cNvSpPr>
          <p:nvPr>
            <p:ph type="body" sz="quarter" idx="32" hasCustomPrompt="1"/>
          </p:nvPr>
        </p:nvSpPr>
        <p:spPr>
          <a:xfrm>
            <a:off x="4080591" y="4871997"/>
            <a:ext cx="495300" cy="652272"/>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36" name="Text Placeholder 14">
            <a:extLst>
              <a:ext uri="{FF2B5EF4-FFF2-40B4-BE49-F238E27FC236}">
                <a16:creationId xmlns:a16="http://schemas.microsoft.com/office/drawing/2014/main" id="{5A2166B8-0F7E-45E9-970E-79F921472A30}"/>
              </a:ext>
            </a:extLst>
          </p:cNvPr>
          <p:cNvSpPr>
            <a:spLocks noGrp="1"/>
          </p:cNvSpPr>
          <p:nvPr>
            <p:ph type="body" sz="quarter" idx="33" hasCustomPrompt="1"/>
          </p:nvPr>
        </p:nvSpPr>
        <p:spPr>
          <a:xfrm>
            <a:off x="4810807" y="4871997"/>
            <a:ext cx="615310" cy="652272"/>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37" name="Text Placeholder 14">
            <a:extLst>
              <a:ext uri="{FF2B5EF4-FFF2-40B4-BE49-F238E27FC236}">
                <a16:creationId xmlns:a16="http://schemas.microsoft.com/office/drawing/2014/main" id="{FF45DCBF-40C1-4B85-9196-4C0237FA8CE9}"/>
              </a:ext>
            </a:extLst>
          </p:cNvPr>
          <p:cNvSpPr>
            <a:spLocks noGrp="1"/>
          </p:cNvSpPr>
          <p:nvPr>
            <p:ph type="body" sz="quarter" idx="34" hasCustomPrompt="1"/>
          </p:nvPr>
        </p:nvSpPr>
        <p:spPr>
          <a:xfrm>
            <a:off x="5659421" y="4871997"/>
            <a:ext cx="495300" cy="652272"/>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38" name="Text Placeholder 14">
            <a:extLst>
              <a:ext uri="{FF2B5EF4-FFF2-40B4-BE49-F238E27FC236}">
                <a16:creationId xmlns:a16="http://schemas.microsoft.com/office/drawing/2014/main" id="{E0182695-A664-4408-ACB6-D9273831D560}"/>
              </a:ext>
            </a:extLst>
          </p:cNvPr>
          <p:cNvSpPr>
            <a:spLocks noGrp="1"/>
          </p:cNvSpPr>
          <p:nvPr>
            <p:ph type="body" sz="quarter" idx="35" hasCustomPrompt="1"/>
          </p:nvPr>
        </p:nvSpPr>
        <p:spPr>
          <a:xfrm>
            <a:off x="6448836" y="4871997"/>
            <a:ext cx="495300" cy="652272"/>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39" name="Text Placeholder 14">
            <a:extLst>
              <a:ext uri="{FF2B5EF4-FFF2-40B4-BE49-F238E27FC236}">
                <a16:creationId xmlns:a16="http://schemas.microsoft.com/office/drawing/2014/main" id="{2928531F-4FEC-4B06-9428-27244D33B936}"/>
              </a:ext>
            </a:extLst>
          </p:cNvPr>
          <p:cNvSpPr>
            <a:spLocks noGrp="1"/>
          </p:cNvSpPr>
          <p:nvPr>
            <p:ph type="body" sz="quarter" idx="36" hasCustomPrompt="1"/>
          </p:nvPr>
        </p:nvSpPr>
        <p:spPr>
          <a:xfrm>
            <a:off x="7238251" y="4871997"/>
            <a:ext cx="495300" cy="652272"/>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40" name="Text Placeholder 14">
            <a:extLst>
              <a:ext uri="{FF2B5EF4-FFF2-40B4-BE49-F238E27FC236}">
                <a16:creationId xmlns:a16="http://schemas.microsoft.com/office/drawing/2014/main" id="{E678C8DB-AF28-4A99-B976-36F54BA279CD}"/>
              </a:ext>
            </a:extLst>
          </p:cNvPr>
          <p:cNvSpPr>
            <a:spLocks noGrp="1"/>
          </p:cNvSpPr>
          <p:nvPr>
            <p:ph type="body" sz="quarter" idx="37" hasCustomPrompt="1"/>
          </p:nvPr>
        </p:nvSpPr>
        <p:spPr>
          <a:xfrm>
            <a:off x="8027666" y="4871997"/>
            <a:ext cx="495300" cy="652272"/>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41" name="Text Placeholder 14">
            <a:extLst>
              <a:ext uri="{FF2B5EF4-FFF2-40B4-BE49-F238E27FC236}">
                <a16:creationId xmlns:a16="http://schemas.microsoft.com/office/drawing/2014/main" id="{FB1CBFC6-0E9C-4ECA-A915-798C00479D6B}"/>
              </a:ext>
            </a:extLst>
          </p:cNvPr>
          <p:cNvSpPr>
            <a:spLocks noGrp="1"/>
          </p:cNvSpPr>
          <p:nvPr>
            <p:ph type="body" sz="quarter" idx="38" hasCustomPrompt="1"/>
          </p:nvPr>
        </p:nvSpPr>
        <p:spPr>
          <a:xfrm>
            <a:off x="8817081" y="4871997"/>
            <a:ext cx="495300" cy="652272"/>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42" name="Text Placeholder 14">
            <a:extLst>
              <a:ext uri="{FF2B5EF4-FFF2-40B4-BE49-F238E27FC236}">
                <a16:creationId xmlns:a16="http://schemas.microsoft.com/office/drawing/2014/main" id="{B4EC71CB-AE6D-46A0-87B4-6E2BD6A1CF6F}"/>
              </a:ext>
            </a:extLst>
          </p:cNvPr>
          <p:cNvSpPr>
            <a:spLocks noGrp="1"/>
          </p:cNvSpPr>
          <p:nvPr>
            <p:ph type="body" sz="quarter" idx="39" hasCustomPrompt="1"/>
          </p:nvPr>
        </p:nvSpPr>
        <p:spPr>
          <a:xfrm>
            <a:off x="9606496" y="4871997"/>
            <a:ext cx="495300" cy="652272"/>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sp>
        <p:nvSpPr>
          <p:cNvPr id="43" name="Text Placeholder 14">
            <a:extLst>
              <a:ext uri="{FF2B5EF4-FFF2-40B4-BE49-F238E27FC236}">
                <a16:creationId xmlns:a16="http://schemas.microsoft.com/office/drawing/2014/main" id="{16A1EE39-3790-4721-9E09-19024F590A96}"/>
              </a:ext>
            </a:extLst>
          </p:cNvPr>
          <p:cNvSpPr>
            <a:spLocks noGrp="1"/>
          </p:cNvSpPr>
          <p:nvPr>
            <p:ph type="body" sz="quarter" idx="40" hasCustomPrompt="1"/>
          </p:nvPr>
        </p:nvSpPr>
        <p:spPr>
          <a:xfrm>
            <a:off x="10395907" y="4871997"/>
            <a:ext cx="495300" cy="652272"/>
          </a:xfrm>
          <a:prstGeom prst="rect">
            <a:avLst/>
          </a:prstGeom>
        </p:spPr>
        <p:txBody>
          <a:bodyPr rtlCol="0"/>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en-GB" noProof="0"/>
              <a:t>Click to add text</a:t>
            </a:r>
          </a:p>
        </p:txBody>
      </p:sp>
      <p:grpSp>
        <p:nvGrpSpPr>
          <p:cNvPr id="44" name="Group 43">
            <a:extLst>
              <a:ext uri="{FF2B5EF4-FFF2-40B4-BE49-F238E27FC236}">
                <a16:creationId xmlns:a16="http://schemas.microsoft.com/office/drawing/2014/main" id="{D4F8B141-9EE2-47E7-AF2A-94CECF90771C}"/>
              </a:ext>
              <a:ext uri="{C183D7F6-B498-43B3-948B-1728B52AA6E4}">
                <adec:decorative xmlns:adec="http://schemas.microsoft.com/office/drawing/2017/decorative" val="1"/>
              </a:ext>
            </a:extLst>
          </p:cNvPr>
          <p:cNvGrpSpPr/>
          <p:nvPr userDrawn="1"/>
        </p:nvGrpSpPr>
        <p:grpSpPr>
          <a:xfrm>
            <a:off x="2047081" y="4694680"/>
            <a:ext cx="8510121" cy="0"/>
            <a:chOff x="1504814" y="2488864"/>
            <a:chExt cx="8510121" cy="0"/>
          </a:xfrm>
        </p:grpSpPr>
        <p:cxnSp>
          <p:nvCxnSpPr>
            <p:cNvPr id="45" name="Straight Connector 44">
              <a:extLst>
                <a:ext uri="{FF2B5EF4-FFF2-40B4-BE49-F238E27FC236}">
                  <a16:creationId xmlns:a16="http://schemas.microsoft.com/office/drawing/2014/main" id="{0D73D561-653C-420E-BC66-5DA51DD36C89}"/>
                </a:ext>
              </a:extLst>
            </p:cNvPr>
            <p:cNvCxnSpPr>
              <a:cxnSpLocks/>
            </p:cNvCxnSpPr>
            <p:nvPr userDrawn="1"/>
          </p:nvCxnSpPr>
          <p:spPr>
            <a:xfrm>
              <a:off x="1504814"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3729D46-C590-474A-BF51-5B9D4359EB74}"/>
                </a:ext>
              </a:extLst>
            </p:cNvPr>
            <p:cNvCxnSpPr>
              <a:cxnSpLocks/>
            </p:cNvCxnSpPr>
            <p:nvPr userDrawn="1"/>
          </p:nvCxnSpPr>
          <p:spPr>
            <a:xfrm>
              <a:off x="2301137"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48D21A3-16A8-4ECB-832A-29159F1D20E9}"/>
                </a:ext>
              </a:extLst>
            </p:cNvPr>
            <p:cNvCxnSpPr>
              <a:cxnSpLocks/>
            </p:cNvCxnSpPr>
            <p:nvPr userDrawn="1"/>
          </p:nvCxnSpPr>
          <p:spPr>
            <a:xfrm>
              <a:off x="308377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B217E3B-A68A-4BBD-889D-C078F6616CB6}"/>
                </a:ext>
              </a:extLst>
            </p:cNvPr>
            <p:cNvCxnSpPr>
              <a:cxnSpLocks/>
            </p:cNvCxnSpPr>
            <p:nvPr userDrawn="1"/>
          </p:nvCxnSpPr>
          <p:spPr>
            <a:xfrm>
              <a:off x="388009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AC64796-B68D-4AE1-A16E-54663926A7FD}"/>
                </a:ext>
              </a:extLst>
            </p:cNvPr>
            <p:cNvCxnSpPr>
              <a:cxnSpLocks/>
            </p:cNvCxnSpPr>
            <p:nvPr userDrawn="1"/>
          </p:nvCxnSpPr>
          <p:spPr>
            <a:xfrm>
              <a:off x="465589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69D787A-5A6E-4ADB-BAAA-FC5EF3EF1BE0}"/>
                </a:ext>
              </a:extLst>
            </p:cNvPr>
            <p:cNvCxnSpPr>
              <a:cxnSpLocks/>
            </p:cNvCxnSpPr>
            <p:nvPr userDrawn="1"/>
          </p:nvCxnSpPr>
          <p:spPr>
            <a:xfrm>
              <a:off x="545221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371F89-9862-4F45-9CA4-A53BF2C3F720}"/>
                </a:ext>
              </a:extLst>
            </p:cNvPr>
            <p:cNvCxnSpPr>
              <a:cxnSpLocks/>
            </p:cNvCxnSpPr>
            <p:nvPr userDrawn="1"/>
          </p:nvCxnSpPr>
          <p:spPr>
            <a:xfrm>
              <a:off x="6234858"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19AC00F-FB14-4E51-ABB2-C72FB6C0A0F7}"/>
                </a:ext>
              </a:extLst>
            </p:cNvPr>
            <p:cNvCxnSpPr>
              <a:cxnSpLocks/>
            </p:cNvCxnSpPr>
            <p:nvPr userDrawn="1"/>
          </p:nvCxnSpPr>
          <p:spPr>
            <a:xfrm>
              <a:off x="7031181"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083D041-D6E2-4DFF-A37E-21E03F46AF94}"/>
                </a:ext>
              </a:extLst>
            </p:cNvPr>
            <p:cNvCxnSpPr>
              <a:cxnSpLocks/>
            </p:cNvCxnSpPr>
            <p:nvPr userDrawn="1"/>
          </p:nvCxnSpPr>
          <p:spPr>
            <a:xfrm>
              <a:off x="7813820"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4589E1D-9976-4550-917F-D88195CDCE9F}"/>
                </a:ext>
              </a:extLst>
            </p:cNvPr>
            <p:cNvCxnSpPr>
              <a:cxnSpLocks/>
            </p:cNvCxnSpPr>
            <p:nvPr userDrawn="1"/>
          </p:nvCxnSpPr>
          <p:spPr>
            <a:xfrm>
              <a:off x="8610143"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065CC16-DED3-4048-8705-CA87554422D7}"/>
                </a:ext>
              </a:extLst>
            </p:cNvPr>
            <p:cNvCxnSpPr>
              <a:cxnSpLocks/>
            </p:cNvCxnSpPr>
            <p:nvPr userDrawn="1"/>
          </p:nvCxnSpPr>
          <p:spPr>
            <a:xfrm>
              <a:off x="9399625"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33" name="Group 132">
            <a:extLst>
              <a:ext uri="{FF2B5EF4-FFF2-40B4-BE49-F238E27FC236}">
                <a16:creationId xmlns:a16="http://schemas.microsoft.com/office/drawing/2014/main" id="{4EDC1B45-4090-4B45-80FB-8DF542E67EC0}"/>
              </a:ext>
              <a:ext uri="{C183D7F6-B498-43B3-948B-1728B52AA6E4}">
                <adec:decorative xmlns:adec="http://schemas.microsoft.com/office/drawing/2017/decorative" val="1"/>
              </a:ext>
            </a:extLst>
          </p:cNvPr>
          <p:cNvGrpSpPr/>
          <p:nvPr userDrawn="1"/>
        </p:nvGrpSpPr>
        <p:grpSpPr>
          <a:xfrm>
            <a:off x="1872910" y="4599626"/>
            <a:ext cx="8858463" cy="174171"/>
            <a:chOff x="1835966" y="4162015"/>
            <a:chExt cx="8858463" cy="174171"/>
          </a:xfrm>
        </p:grpSpPr>
        <p:sp>
          <p:nvSpPr>
            <p:cNvPr id="90" name="Oval 234">
              <a:extLst>
                <a:ext uri="{FF2B5EF4-FFF2-40B4-BE49-F238E27FC236}">
                  <a16:creationId xmlns:a16="http://schemas.microsoft.com/office/drawing/2014/main" id="{1EFAF30E-1CB4-4DCC-B1A8-30450AECDE71}"/>
                </a:ext>
                <a:ext uri="{C183D7F6-B498-43B3-948B-1728B52AA6E4}">
                  <adec:decorative xmlns:adec="http://schemas.microsoft.com/office/drawing/2017/decorative" val="1"/>
                </a:ext>
              </a:extLst>
            </p:cNvPr>
            <p:cNvSpPr/>
            <p:nvPr userDrawn="1"/>
          </p:nvSpPr>
          <p:spPr>
            <a:xfrm>
              <a:off x="183596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1" name="Oval 236">
              <a:extLst>
                <a:ext uri="{FF2B5EF4-FFF2-40B4-BE49-F238E27FC236}">
                  <a16:creationId xmlns:a16="http://schemas.microsoft.com/office/drawing/2014/main" id="{A53911EE-BFCB-48ED-9821-C8FD0449842D}"/>
                </a:ext>
                <a:ext uri="{C183D7F6-B498-43B3-948B-1728B52AA6E4}">
                  <adec:decorative xmlns:adec="http://schemas.microsoft.com/office/drawing/2017/decorative" val="1"/>
                </a:ext>
              </a:extLst>
            </p:cNvPr>
            <p:cNvSpPr/>
            <p:nvPr userDrawn="1"/>
          </p:nvSpPr>
          <p:spPr>
            <a:xfrm>
              <a:off x="2625447"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2" name="Oval 238">
              <a:extLst>
                <a:ext uri="{FF2B5EF4-FFF2-40B4-BE49-F238E27FC236}">
                  <a16:creationId xmlns:a16="http://schemas.microsoft.com/office/drawing/2014/main" id="{AE84E691-02AF-4C42-B3B7-EE46E825C03F}"/>
                </a:ext>
                <a:ext uri="{C183D7F6-B498-43B3-948B-1728B52AA6E4}">
                  <adec:decorative xmlns:adec="http://schemas.microsoft.com/office/drawing/2017/decorative" val="1"/>
                </a:ext>
              </a:extLst>
            </p:cNvPr>
            <p:cNvSpPr/>
            <p:nvPr userDrawn="1"/>
          </p:nvSpPr>
          <p:spPr>
            <a:xfrm>
              <a:off x="3414928"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3" name="Oval 240">
              <a:extLst>
                <a:ext uri="{FF2B5EF4-FFF2-40B4-BE49-F238E27FC236}">
                  <a16:creationId xmlns:a16="http://schemas.microsoft.com/office/drawing/2014/main" id="{EB9041A9-2967-41AF-BE0A-A7476B97B2CA}"/>
                </a:ext>
                <a:ext uri="{C183D7F6-B498-43B3-948B-1728B52AA6E4}">
                  <adec:decorative xmlns:adec="http://schemas.microsoft.com/office/drawing/2017/decorative" val="1"/>
                </a:ext>
              </a:extLst>
            </p:cNvPr>
            <p:cNvSpPr/>
            <p:nvPr userDrawn="1"/>
          </p:nvSpPr>
          <p:spPr>
            <a:xfrm>
              <a:off x="4204409"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4" name="Oval 242">
              <a:extLst>
                <a:ext uri="{FF2B5EF4-FFF2-40B4-BE49-F238E27FC236}">
                  <a16:creationId xmlns:a16="http://schemas.microsoft.com/office/drawing/2014/main" id="{2B7F05AE-8C2E-43EB-BBA0-897D173AF613}"/>
                </a:ext>
                <a:ext uri="{C183D7F6-B498-43B3-948B-1728B52AA6E4}">
                  <adec:decorative xmlns:adec="http://schemas.microsoft.com/office/drawing/2017/decorative" val="1"/>
                </a:ext>
              </a:extLst>
            </p:cNvPr>
            <p:cNvSpPr/>
            <p:nvPr userDrawn="1"/>
          </p:nvSpPr>
          <p:spPr>
            <a:xfrm>
              <a:off x="4993890"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5" name="Oval 244">
              <a:extLst>
                <a:ext uri="{FF2B5EF4-FFF2-40B4-BE49-F238E27FC236}">
                  <a16:creationId xmlns:a16="http://schemas.microsoft.com/office/drawing/2014/main" id="{4248E8A5-3D01-49ED-BEC6-0D27C4C50B7E}"/>
                </a:ext>
                <a:ext uri="{C183D7F6-B498-43B3-948B-1728B52AA6E4}">
                  <adec:decorative xmlns:adec="http://schemas.microsoft.com/office/drawing/2017/decorative" val="1"/>
                </a:ext>
              </a:extLst>
            </p:cNvPr>
            <p:cNvSpPr/>
            <p:nvPr userDrawn="1"/>
          </p:nvSpPr>
          <p:spPr>
            <a:xfrm>
              <a:off x="5783371"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6" name="Oval 246">
              <a:extLst>
                <a:ext uri="{FF2B5EF4-FFF2-40B4-BE49-F238E27FC236}">
                  <a16:creationId xmlns:a16="http://schemas.microsoft.com/office/drawing/2014/main" id="{A50B1FA2-FFAB-4A04-8C04-CF6BC1BCDC98}"/>
                </a:ext>
                <a:ext uri="{C183D7F6-B498-43B3-948B-1728B52AA6E4}">
                  <adec:decorative xmlns:adec="http://schemas.microsoft.com/office/drawing/2017/decorative" val="1"/>
                </a:ext>
              </a:extLst>
            </p:cNvPr>
            <p:cNvSpPr/>
            <p:nvPr userDrawn="1"/>
          </p:nvSpPr>
          <p:spPr>
            <a:xfrm>
              <a:off x="6572852"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7" name="Oval 248">
              <a:extLst>
                <a:ext uri="{FF2B5EF4-FFF2-40B4-BE49-F238E27FC236}">
                  <a16:creationId xmlns:a16="http://schemas.microsoft.com/office/drawing/2014/main" id="{B70F9284-E3A9-4E8C-9C28-93D985513A99}"/>
                </a:ext>
                <a:ext uri="{C183D7F6-B498-43B3-948B-1728B52AA6E4}">
                  <adec:decorative xmlns:adec="http://schemas.microsoft.com/office/drawing/2017/decorative" val="1"/>
                </a:ext>
              </a:extLst>
            </p:cNvPr>
            <p:cNvSpPr/>
            <p:nvPr userDrawn="1"/>
          </p:nvSpPr>
          <p:spPr>
            <a:xfrm>
              <a:off x="7362333"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8" name="Oval 250">
              <a:extLst>
                <a:ext uri="{FF2B5EF4-FFF2-40B4-BE49-F238E27FC236}">
                  <a16:creationId xmlns:a16="http://schemas.microsoft.com/office/drawing/2014/main" id="{494AA308-491E-44AE-A81D-E62D362FC479}"/>
                </a:ext>
                <a:ext uri="{C183D7F6-B498-43B3-948B-1728B52AA6E4}">
                  <adec:decorative xmlns:adec="http://schemas.microsoft.com/office/drawing/2017/decorative" val="1"/>
                </a:ext>
              </a:extLst>
            </p:cNvPr>
            <p:cNvSpPr/>
            <p:nvPr userDrawn="1"/>
          </p:nvSpPr>
          <p:spPr>
            <a:xfrm>
              <a:off x="8151814"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9" name="Oval 252">
              <a:extLst>
                <a:ext uri="{FF2B5EF4-FFF2-40B4-BE49-F238E27FC236}">
                  <a16:creationId xmlns:a16="http://schemas.microsoft.com/office/drawing/2014/main" id="{03B58A61-0691-4D1F-9A25-7CCB12DA9159}"/>
                </a:ext>
                <a:ext uri="{C183D7F6-B498-43B3-948B-1728B52AA6E4}">
                  <adec:decorative xmlns:adec="http://schemas.microsoft.com/office/drawing/2017/decorative" val="1"/>
                </a:ext>
              </a:extLst>
            </p:cNvPr>
            <p:cNvSpPr/>
            <p:nvPr userDrawn="1"/>
          </p:nvSpPr>
          <p:spPr>
            <a:xfrm>
              <a:off x="8941295"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0" name="Oval 254">
              <a:extLst>
                <a:ext uri="{FF2B5EF4-FFF2-40B4-BE49-F238E27FC236}">
                  <a16:creationId xmlns:a16="http://schemas.microsoft.com/office/drawing/2014/main" id="{57F5DE50-7369-4681-A8F6-5E935A517811}"/>
                </a:ext>
                <a:ext uri="{C183D7F6-B498-43B3-948B-1728B52AA6E4}">
                  <adec:decorative xmlns:adec="http://schemas.microsoft.com/office/drawing/2017/decorative" val="1"/>
                </a:ext>
              </a:extLst>
            </p:cNvPr>
            <p:cNvSpPr/>
            <p:nvPr userDrawn="1"/>
          </p:nvSpPr>
          <p:spPr>
            <a:xfrm>
              <a:off x="973077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1" name="Oval 256">
              <a:extLst>
                <a:ext uri="{FF2B5EF4-FFF2-40B4-BE49-F238E27FC236}">
                  <a16:creationId xmlns:a16="http://schemas.microsoft.com/office/drawing/2014/main" id="{4C666F7C-EBDE-456E-B607-1E0FA692438A}"/>
                </a:ext>
                <a:ext uri="{C183D7F6-B498-43B3-948B-1728B52AA6E4}">
                  <adec:decorative xmlns:adec="http://schemas.microsoft.com/office/drawing/2017/decorative" val="1"/>
                </a:ext>
              </a:extLst>
            </p:cNvPr>
            <p:cNvSpPr/>
            <p:nvPr userDrawn="1"/>
          </p:nvSpPr>
          <p:spPr>
            <a:xfrm>
              <a:off x="10520258"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grpSp>
        <p:nvGrpSpPr>
          <p:cNvPr id="105" name="Group 104">
            <a:extLst>
              <a:ext uri="{FF2B5EF4-FFF2-40B4-BE49-F238E27FC236}">
                <a16:creationId xmlns:a16="http://schemas.microsoft.com/office/drawing/2014/main" id="{FFFF66A7-062A-4A45-8A10-A8F847AF1847}"/>
              </a:ext>
              <a:ext uri="{C183D7F6-B498-43B3-948B-1728B52AA6E4}">
                <adec:decorative xmlns:adec="http://schemas.microsoft.com/office/drawing/2017/decorative" val="1"/>
              </a:ext>
            </a:extLst>
          </p:cNvPr>
          <p:cNvGrpSpPr/>
          <p:nvPr userDrawn="1"/>
        </p:nvGrpSpPr>
        <p:grpSpPr>
          <a:xfrm>
            <a:off x="2049387" y="2999128"/>
            <a:ext cx="8510121" cy="0"/>
            <a:chOff x="1504814" y="2488864"/>
            <a:chExt cx="8510121" cy="0"/>
          </a:xfrm>
        </p:grpSpPr>
        <p:cxnSp>
          <p:nvCxnSpPr>
            <p:cNvPr id="106" name="Straight Connector 105">
              <a:extLst>
                <a:ext uri="{FF2B5EF4-FFF2-40B4-BE49-F238E27FC236}">
                  <a16:creationId xmlns:a16="http://schemas.microsoft.com/office/drawing/2014/main" id="{A2090933-BFE5-4598-998F-C2857039426F}"/>
                </a:ext>
              </a:extLst>
            </p:cNvPr>
            <p:cNvCxnSpPr>
              <a:cxnSpLocks/>
            </p:cNvCxnSpPr>
            <p:nvPr userDrawn="1"/>
          </p:nvCxnSpPr>
          <p:spPr>
            <a:xfrm>
              <a:off x="1504814"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7E50B9E-AD14-448E-B2DF-ED1D0F490865}"/>
                </a:ext>
              </a:extLst>
            </p:cNvPr>
            <p:cNvCxnSpPr>
              <a:cxnSpLocks/>
            </p:cNvCxnSpPr>
            <p:nvPr userDrawn="1"/>
          </p:nvCxnSpPr>
          <p:spPr>
            <a:xfrm>
              <a:off x="2301137"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1F782020-9AE0-4B20-ACD4-057C60173A6C}"/>
                </a:ext>
              </a:extLst>
            </p:cNvPr>
            <p:cNvCxnSpPr>
              <a:cxnSpLocks/>
            </p:cNvCxnSpPr>
            <p:nvPr userDrawn="1"/>
          </p:nvCxnSpPr>
          <p:spPr>
            <a:xfrm>
              <a:off x="308377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DE1A502D-7651-4CBE-81DE-FF4F102DAA73}"/>
                </a:ext>
              </a:extLst>
            </p:cNvPr>
            <p:cNvCxnSpPr>
              <a:cxnSpLocks/>
            </p:cNvCxnSpPr>
            <p:nvPr userDrawn="1"/>
          </p:nvCxnSpPr>
          <p:spPr>
            <a:xfrm>
              <a:off x="388009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4C29AAF-4E83-44DA-A084-3FF3C70F6155}"/>
                </a:ext>
              </a:extLst>
            </p:cNvPr>
            <p:cNvCxnSpPr>
              <a:cxnSpLocks/>
            </p:cNvCxnSpPr>
            <p:nvPr userDrawn="1"/>
          </p:nvCxnSpPr>
          <p:spPr>
            <a:xfrm>
              <a:off x="465589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C5616E9-1DAC-4713-A257-8682DD24AC5C}"/>
                </a:ext>
              </a:extLst>
            </p:cNvPr>
            <p:cNvCxnSpPr>
              <a:cxnSpLocks/>
            </p:cNvCxnSpPr>
            <p:nvPr userDrawn="1"/>
          </p:nvCxnSpPr>
          <p:spPr>
            <a:xfrm>
              <a:off x="545221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ACDC726D-AB0E-4ED3-82DB-9DD54ADB100A}"/>
                </a:ext>
              </a:extLst>
            </p:cNvPr>
            <p:cNvCxnSpPr>
              <a:cxnSpLocks/>
            </p:cNvCxnSpPr>
            <p:nvPr userDrawn="1"/>
          </p:nvCxnSpPr>
          <p:spPr>
            <a:xfrm>
              <a:off x="6234858"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2F1E4A6-E07E-4550-AB72-53438E0C4F0E}"/>
                </a:ext>
              </a:extLst>
            </p:cNvPr>
            <p:cNvCxnSpPr>
              <a:cxnSpLocks/>
            </p:cNvCxnSpPr>
            <p:nvPr userDrawn="1"/>
          </p:nvCxnSpPr>
          <p:spPr>
            <a:xfrm>
              <a:off x="7031181"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6B638F82-2127-4858-AA45-F08A1CADABB9}"/>
                </a:ext>
              </a:extLst>
            </p:cNvPr>
            <p:cNvCxnSpPr>
              <a:cxnSpLocks/>
            </p:cNvCxnSpPr>
            <p:nvPr userDrawn="1"/>
          </p:nvCxnSpPr>
          <p:spPr>
            <a:xfrm>
              <a:off x="7813820"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028005E8-9894-4966-8BDE-95577A6039DC}"/>
                </a:ext>
              </a:extLst>
            </p:cNvPr>
            <p:cNvCxnSpPr>
              <a:cxnSpLocks/>
            </p:cNvCxnSpPr>
            <p:nvPr userDrawn="1"/>
          </p:nvCxnSpPr>
          <p:spPr>
            <a:xfrm>
              <a:off x="8610143"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CFFBFEB2-9943-4D83-86DB-1A86AC15E8EF}"/>
                </a:ext>
              </a:extLst>
            </p:cNvPr>
            <p:cNvCxnSpPr>
              <a:cxnSpLocks/>
            </p:cNvCxnSpPr>
            <p:nvPr userDrawn="1"/>
          </p:nvCxnSpPr>
          <p:spPr>
            <a:xfrm>
              <a:off x="9399625"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34" name="Group 133">
            <a:extLst>
              <a:ext uri="{FF2B5EF4-FFF2-40B4-BE49-F238E27FC236}">
                <a16:creationId xmlns:a16="http://schemas.microsoft.com/office/drawing/2014/main" id="{67045F09-8CF5-4E51-A65C-54F8BF015868}"/>
              </a:ext>
              <a:ext uri="{C183D7F6-B498-43B3-948B-1728B52AA6E4}">
                <adec:decorative xmlns:adec="http://schemas.microsoft.com/office/drawing/2017/decorative" val="1"/>
              </a:ext>
            </a:extLst>
          </p:cNvPr>
          <p:cNvGrpSpPr/>
          <p:nvPr userDrawn="1"/>
        </p:nvGrpSpPr>
        <p:grpSpPr>
          <a:xfrm>
            <a:off x="1872910" y="2903401"/>
            <a:ext cx="8858463" cy="174171"/>
            <a:chOff x="1835966" y="4162015"/>
            <a:chExt cx="8858463" cy="174171"/>
          </a:xfrm>
        </p:grpSpPr>
        <p:sp>
          <p:nvSpPr>
            <p:cNvPr id="135" name="Oval 234">
              <a:extLst>
                <a:ext uri="{FF2B5EF4-FFF2-40B4-BE49-F238E27FC236}">
                  <a16:creationId xmlns:a16="http://schemas.microsoft.com/office/drawing/2014/main" id="{09B4CFFD-0C29-4685-915E-4DC40D4DFD91}"/>
                </a:ext>
                <a:ext uri="{C183D7F6-B498-43B3-948B-1728B52AA6E4}">
                  <adec:decorative xmlns:adec="http://schemas.microsoft.com/office/drawing/2017/decorative" val="1"/>
                </a:ext>
              </a:extLst>
            </p:cNvPr>
            <p:cNvSpPr/>
            <p:nvPr userDrawn="1"/>
          </p:nvSpPr>
          <p:spPr>
            <a:xfrm>
              <a:off x="183596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36" name="Oval 236">
              <a:extLst>
                <a:ext uri="{FF2B5EF4-FFF2-40B4-BE49-F238E27FC236}">
                  <a16:creationId xmlns:a16="http://schemas.microsoft.com/office/drawing/2014/main" id="{736381B7-7D05-4040-9A1B-1918415768F3}"/>
                </a:ext>
                <a:ext uri="{C183D7F6-B498-43B3-948B-1728B52AA6E4}">
                  <adec:decorative xmlns:adec="http://schemas.microsoft.com/office/drawing/2017/decorative" val="1"/>
                </a:ext>
              </a:extLst>
            </p:cNvPr>
            <p:cNvSpPr/>
            <p:nvPr userDrawn="1"/>
          </p:nvSpPr>
          <p:spPr>
            <a:xfrm>
              <a:off x="2625447"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37" name="Oval 238">
              <a:extLst>
                <a:ext uri="{FF2B5EF4-FFF2-40B4-BE49-F238E27FC236}">
                  <a16:creationId xmlns:a16="http://schemas.microsoft.com/office/drawing/2014/main" id="{4F77152F-41F4-45EC-B530-B38C5111C2BA}"/>
                </a:ext>
                <a:ext uri="{C183D7F6-B498-43B3-948B-1728B52AA6E4}">
                  <adec:decorative xmlns:adec="http://schemas.microsoft.com/office/drawing/2017/decorative" val="1"/>
                </a:ext>
              </a:extLst>
            </p:cNvPr>
            <p:cNvSpPr/>
            <p:nvPr userDrawn="1"/>
          </p:nvSpPr>
          <p:spPr>
            <a:xfrm>
              <a:off x="3414928"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38" name="Oval 240">
              <a:extLst>
                <a:ext uri="{FF2B5EF4-FFF2-40B4-BE49-F238E27FC236}">
                  <a16:creationId xmlns:a16="http://schemas.microsoft.com/office/drawing/2014/main" id="{8FB428D5-0A0E-4CF3-A223-9F4F7B386105}"/>
                </a:ext>
                <a:ext uri="{C183D7F6-B498-43B3-948B-1728B52AA6E4}">
                  <adec:decorative xmlns:adec="http://schemas.microsoft.com/office/drawing/2017/decorative" val="1"/>
                </a:ext>
              </a:extLst>
            </p:cNvPr>
            <p:cNvSpPr/>
            <p:nvPr userDrawn="1"/>
          </p:nvSpPr>
          <p:spPr>
            <a:xfrm>
              <a:off x="4204409"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39" name="Oval 242">
              <a:extLst>
                <a:ext uri="{FF2B5EF4-FFF2-40B4-BE49-F238E27FC236}">
                  <a16:creationId xmlns:a16="http://schemas.microsoft.com/office/drawing/2014/main" id="{A4275727-B33C-4EB0-9E6E-7CE33560321C}"/>
                </a:ext>
                <a:ext uri="{C183D7F6-B498-43B3-948B-1728B52AA6E4}">
                  <adec:decorative xmlns:adec="http://schemas.microsoft.com/office/drawing/2017/decorative" val="1"/>
                </a:ext>
              </a:extLst>
            </p:cNvPr>
            <p:cNvSpPr/>
            <p:nvPr userDrawn="1"/>
          </p:nvSpPr>
          <p:spPr>
            <a:xfrm>
              <a:off x="4993890"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40" name="Oval 244">
              <a:extLst>
                <a:ext uri="{FF2B5EF4-FFF2-40B4-BE49-F238E27FC236}">
                  <a16:creationId xmlns:a16="http://schemas.microsoft.com/office/drawing/2014/main" id="{7998F366-05B2-42D3-9B4E-CD7F91FB9396}"/>
                </a:ext>
                <a:ext uri="{C183D7F6-B498-43B3-948B-1728B52AA6E4}">
                  <adec:decorative xmlns:adec="http://schemas.microsoft.com/office/drawing/2017/decorative" val="1"/>
                </a:ext>
              </a:extLst>
            </p:cNvPr>
            <p:cNvSpPr/>
            <p:nvPr userDrawn="1"/>
          </p:nvSpPr>
          <p:spPr>
            <a:xfrm>
              <a:off x="5783371"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41" name="Oval 246">
              <a:extLst>
                <a:ext uri="{FF2B5EF4-FFF2-40B4-BE49-F238E27FC236}">
                  <a16:creationId xmlns:a16="http://schemas.microsoft.com/office/drawing/2014/main" id="{8593BF6C-17E2-4AB7-85D7-0B93D2376884}"/>
                </a:ext>
                <a:ext uri="{C183D7F6-B498-43B3-948B-1728B52AA6E4}">
                  <adec:decorative xmlns:adec="http://schemas.microsoft.com/office/drawing/2017/decorative" val="1"/>
                </a:ext>
              </a:extLst>
            </p:cNvPr>
            <p:cNvSpPr/>
            <p:nvPr userDrawn="1"/>
          </p:nvSpPr>
          <p:spPr>
            <a:xfrm>
              <a:off x="6572852"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42" name="Oval 248">
              <a:extLst>
                <a:ext uri="{FF2B5EF4-FFF2-40B4-BE49-F238E27FC236}">
                  <a16:creationId xmlns:a16="http://schemas.microsoft.com/office/drawing/2014/main" id="{74F85EBE-E43B-4B81-85F1-89969EC56D55}"/>
                </a:ext>
                <a:ext uri="{C183D7F6-B498-43B3-948B-1728B52AA6E4}">
                  <adec:decorative xmlns:adec="http://schemas.microsoft.com/office/drawing/2017/decorative" val="1"/>
                </a:ext>
              </a:extLst>
            </p:cNvPr>
            <p:cNvSpPr/>
            <p:nvPr userDrawn="1"/>
          </p:nvSpPr>
          <p:spPr>
            <a:xfrm>
              <a:off x="7362333"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43" name="Oval 250">
              <a:extLst>
                <a:ext uri="{FF2B5EF4-FFF2-40B4-BE49-F238E27FC236}">
                  <a16:creationId xmlns:a16="http://schemas.microsoft.com/office/drawing/2014/main" id="{16C21525-8829-45F3-8C9F-05274678E7C1}"/>
                </a:ext>
                <a:ext uri="{C183D7F6-B498-43B3-948B-1728B52AA6E4}">
                  <adec:decorative xmlns:adec="http://schemas.microsoft.com/office/drawing/2017/decorative" val="1"/>
                </a:ext>
              </a:extLst>
            </p:cNvPr>
            <p:cNvSpPr/>
            <p:nvPr userDrawn="1"/>
          </p:nvSpPr>
          <p:spPr>
            <a:xfrm>
              <a:off x="8151814"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44" name="Oval 252">
              <a:extLst>
                <a:ext uri="{FF2B5EF4-FFF2-40B4-BE49-F238E27FC236}">
                  <a16:creationId xmlns:a16="http://schemas.microsoft.com/office/drawing/2014/main" id="{8FFF03BC-2EFF-4AF5-B788-A1FEA5378092}"/>
                </a:ext>
                <a:ext uri="{C183D7F6-B498-43B3-948B-1728B52AA6E4}">
                  <adec:decorative xmlns:adec="http://schemas.microsoft.com/office/drawing/2017/decorative" val="1"/>
                </a:ext>
              </a:extLst>
            </p:cNvPr>
            <p:cNvSpPr/>
            <p:nvPr userDrawn="1"/>
          </p:nvSpPr>
          <p:spPr>
            <a:xfrm>
              <a:off x="8941295"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45" name="Oval 254">
              <a:extLst>
                <a:ext uri="{FF2B5EF4-FFF2-40B4-BE49-F238E27FC236}">
                  <a16:creationId xmlns:a16="http://schemas.microsoft.com/office/drawing/2014/main" id="{D811BD14-6461-4DD9-9A2C-BFC2C955390B}"/>
                </a:ext>
                <a:ext uri="{C183D7F6-B498-43B3-948B-1728B52AA6E4}">
                  <adec:decorative xmlns:adec="http://schemas.microsoft.com/office/drawing/2017/decorative" val="1"/>
                </a:ext>
              </a:extLst>
            </p:cNvPr>
            <p:cNvSpPr/>
            <p:nvPr userDrawn="1"/>
          </p:nvSpPr>
          <p:spPr>
            <a:xfrm>
              <a:off x="973077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46" name="Oval 256">
              <a:extLst>
                <a:ext uri="{FF2B5EF4-FFF2-40B4-BE49-F238E27FC236}">
                  <a16:creationId xmlns:a16="http://schemas.microsoft.com/office/drawing/2014/main" id="{929BB859-9DB9-433D-8C7B-91E7FED48B59}"/>
                </a:ext>
                <a:ext uri="{C183D7F6-B498-43B3-948B-1728B52AA6E4}">
                  <adec:decorative xmlns:adec="http://schemas.microsoft.com/office/drawing/2017/decorative" val="1"/>
                </a:ext>
              </a:extLst>
            </p:cNvPr>
            <p:cNvSpPr/>
            <p:nvPr userDrawn="1"/>
          </p:nvSpPr>
          <p:spPr>
            <a:xfrm>
              <a:off x="10520258"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pic>
        <p:nvPicPr>
          <p:cNvPr id="159" name="Graphic 158">
            <a:extLst>
              <a:ext uri="{FF2B5EF4-FFF2-40B4-BE49-F238E27FC236}">
                <a16:creationId xmlns:a16="http://schemas.microsoft.com/office/drawing/2014/main" id="{A24C8354-AD07-4B50-9334-314D6B2B101B}"/>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6237133"/>
            <a:ext cx="12191999" cy="620867"/>
          </a:xfrm>
          <a:prstGeom prst="rect">
            <a:avLst/>
          </a:prstGeom>
        </p:spPr>
      </p:pic>
      <p:sp>
        <p:nvSpPr>
          <p:cNvPr id="160" name="Date Placeholder 2">
            <a:extLst>
              <a:ext uri="{FF2B5EF4-FFF2-40B4-BE49-F238E27FC236}">
                <a16:creationId xmlns:a16="http://schemas.microsoft.com/office/drawing/2014/main" id="{D3F09D93-A56A-41E4-A3BA-42472B0A3850}"/>
              </a:ext>
            </a:extLst>
          </p:cNvPr>
          <p:cNvSpPr>
            <a:spLocks noGrp="1"/>
          </p:cNvSpPr>
          <p:nvPr>
            <p:ph type="dt" sz="half" idx="10"/>
          </p:nvPr>
        </p:nvSpPr>
        <p:spPr>
          <a:xfrm>
            <a:off x="838200" y="6356350"/>
            <a:ext cx="2743200" cy="365125"/>
          </a:xfrm>
          <a:prstGeom prst="rect">
            <a:avLst/>
          </a:prstGeom>
        </p:spPr>
        <p:txBody>
          <a:bodyPr rtlCol="0"/>
          <a:lstStyle>
            <a:lvl1pPr>
              <a:defRPr>
                <a:solidFill>
                  <a:schemeClr val="bg1"/>
                </a:solidFill>
              </a:defRPr>
            </a:lvl1pPr>
          </a:lstStyle>
          <a:p>
            <a:pPr rtl="0"/>
            <a:r>
              <a:rPr lang="en-GB" noProof="0"/>
              <a:t>20XX</a:t>
            </a:r>
          </a:p>
        </p:txBody>
      </p:sp>
      <p:sp>
        <p:nvSpPr>
          <p:cNvPr id="161" name="Footer Placeholder 3">
            <a:extLst>
              <a:ext uri="{FF2B5EF4-FFF2-40B4-BE49-F238E27FC236}">
                <a16:creationId xmlns:a16="http://schemas.microsoft.com/office/drawing/2014/main" id="{5951592E-5737-43C9-B6B0-D134076610B8}"/>
              </a:ext>
            </a:extLst>
          </p:cNvPr>
          <p:cNvSpPr>
            <a:spLocks noGrp="1"/>
          </p:cNvSpPr>
          <p:nvPr>
            <p:ph type="ftr" sz="quarter" idx="11"/>
          </p:nvPr>
        </p:nvSpPr>
        <p:spPr>
          <a:xfrm>
            <a:off x="4038600" y="6356350"/>
            <a:ext cx="4114800" cy="365125"/>
          </a:xfrm>
          <a:prstGeom prst="rect">
            <a:avLst/>
          </a:prstGeom>
        </p:spPr>
        <p:txBody>
          <a:bodyPr rtlCol="0"/>
          <a:lstStyle>
            <a:lvl1pPr>
              <a:defRPr>
                <a:solidFill>
                  <a:schemeClr val="bg1"/>
                </a:solidFill>
              </a:defRPr>
            </a:lvl1pPr>
          </a:lstStyle>
          <a:p>
            <a:pPr rtl="0"/>
            <a:r>
              <a:rPr lang="en-GB" noProof="0"/>
              <a:t>Pitch deck</a:t>
            </a:r>
          </a:p>
        </p:txBody>
      </p:sp>
      <p:sp>
        <p:nvSpPr>
          <p:cNvPr id="162" name="Slide Number Placeholder 4">
            <a:extLst>
              <a:ext uri="{FF2B5EF4-FFF2-40B4-BE49-F238E27FC236}">
                <a16:creationId xmlns:a16="http://schemas.microsoft.com/office/drawing/2014/main" id="{3B542197-0399-4FBD-A10C-B97A68AA2A07}"/>
              </a:ext>
            </a:extLst>
          </p:cNvPr>
          <p:cNvSpPr>
            <a:spLocks noGrp="1"/>
          </p:cNvSpPr>
          <p:nvPr>
            <p:ph type="sldNum" sz="quarter" idx="12"/>
          </p:nvPr>
        </p:nvSpPr>
        <p:spPr>
          <a:xfrm>
            <a:off x="8610600" y="6356350"/>
            <a:ext cx="2743200" cy="365125"/>
          </a:xfrm>
          <a:prstGeom prst="rect">
            <a:avLst/>
          </a:prstGeom>
        </p:spPr>
        <p:txBody>
          <a:bodyPr rtlCol="0"/>
          <a:lstStyle>
            <a:lvl1pPr>
              <a:defRPr>
                <a:solidFill>
                  <a:schemeClr val="bg1"/>
                </a:solidFill>
              </a:defRPr>
            </a:lvl1pPr>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3706256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nancial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96D4A-16D3-4C35-A383-2DF039D54CF4}"/>
              </a:ext>
            </a:extLst>
          </p:cNvPr>
          <p:cNvSpPr>
            <a:spLocks noGrp="1"/>
          </p:cNvSpPr>
          <p:nvPr>
            <p:ph type="title" hasCustomPrompt="1"/>
          </p:nvPr>
        </p:nvSpPr>
        <p:spPr>
          <a:xfrm>
            <a:off x="819728" y="317739"/>
            <a:ext cx="4114800" cy="623923"/>
          </a:xfrm>
          <a:prstGeom prst="rect">
            <a:avLst/>
          </a:prstGeom>
        </p:spPr>
        <p:txBody>
          <a:bodyPr rtlCol="0" anchor="ctr"/>
          <a:lstStyle>
            <a:lvl1pPr>
              <a:defRPr sz="2400" cap="all" spc="100" baseline="0">
                <a:solidFill>
                  <a:schemeClr val="tx2"/>
                </a:solidFill>
              </a:defRPr>
            </a:lvl1pPr>
          </a:lstStyle>
          <a:p>
            <a:pPr rtl="0"/>
            <a:r>
              <a:rPr lang="en-GB" noProof="0"/>
              <a:t>Click to add title</a:t>
            </a:r>
          </a:p>
        </p:txBody>
      </p:sp>
      <p:sp>
        <p:nvSpPr>
          <p:cNvPr id="10" name="Content Placeholder 9">
            <a:extLst>
              <a:ext uri="{FF2B5EF4-FFF2-40B4-BE49-F238E27FC236}">
                <a16:creationId xmlns:a16="http://schemas.microsoft.com/office/drawing/2014/main" id="{FF255611-8280-41F3-A5FA-821E144AEAE7}"/>
              </a:ext>
            </a:extLst>
          </p:cNvPr>
          <p:cNvSpPr>
            <a:spLocks noGrp="1"/>
          </p:cNvSpPr>
          <p:nvPr>
            <p:ph sz="quarter" idx="15" hasCustomPrompt="1"/>
          </p:nvPr>
        </p:nvSpPr>
        <p:spPr>
          <a:xfrm>
            <a:off x="914400" y="905856"/>
            <a:ext cx="5759450" cy="5047269"/>
          </a:xfrm>
          <a:prstGeom prst="rect">
            <a:avLst/>
          </a:prstGeom>
        </p:spPr>
        <p:txBody>
          <a:bodyPr rtlCol="0"/>
          <a:lstStyle>
            <a:lvl1pPr marL="0" indent="0">
              <a:buNone/>
              <a:defRPr sz="1800" cap="all" baseline="0">
                <a:solidFill>
                  <a:schemeClr val="accent5">
                    <a:lumMod val="50000"/>
                  </a:schemeClr>
                </a:solidFill>
              </a:defRPr>
            </a:lvl1pPr>
            <a:lvl2pPr marL="457200" indent="0">
              <a:buNone/>
              <a:defRPr sz="1600" cap="all" baseline="0">
                <a:solidFill>
                  <a:schemeClr val="accent5">
                    <a:lumMod val="50000"/>
                  </a:schemeClr>
                </a:solidFill>
              </a:defRPr>
            </a:lvl2pPr>
            <a:lvl3pPr marL="914400" indent="0">
              <a:buNone/>
              <a:defRPr sz="1400" cap="all" baseline="0">
                <a:solidFill>
                  <a:schemeClr val="accent5">
                    <a:lumMod val="50000"/>
                  </a:schemeClr>
                </a:solidFill>
              </a:defRPr>
            </a:lvl3pPr>
            <a:lvl4pPr marL="1371600" indent="0">
              <a:buNone/>
              <a:defRPr sz="1200" cap="all" baseline="0">
                <a:solidFill>
                  <a:schemeClr val="accent5">
                    <a:lumMod val="50000"/>
                  </a:schemeClr>
                </a:solidFill>
              </a:defRPr>
            </a:lvl4pPr>
            <a:lvl5pPr marL="1828800" indent="0">
              <a:buNone/>
              <a:defRPr sz="1200" cap="all" baseline="0">
                <a:solidFill>
                  <a:schemeClr val="accent5">
                    <a:lumMod val="50000"/>
                  </a:schemeClr>
                </a:solidFill>
              </a:defRPr>
            </a:lvl5pPr>
          </a:lstStyle>
          <a:p>
            <a:pPr lvl="0" rtl="0"/>
            <a:r>
              <a:rPr lang="en-GB" noProof="0"/>
              <a:t>Click to add content</a:t>
            </a:r>
          </a:p>
        </p:txBody>
      </p:sp>
      <p:sp>
        <p:nvSpPr>
          <p:cNvPr id="3" name="Date Placeholder 2">
            <a:extLst>
              <a:ext uri="{FF2B5EF4-FFF2-40B4-BE49-F238E27FC236}">
                <a16:creationId xmlns:a16="http://schemas.microsoft.com/office/drawing/2014/main" id="{33453DB9-3C4B-4136-96D2-08A7D5AD418F}"/>
              </a:ext>
            </a:extLst>
          </p:cNvPr>
          <p:cNvSpPr>
            <a:spLocks noGrp="1"/>
          </p:cNvSpPr>
          <p:nvPr>
            <p:ph type="dt" sz="half" idx="10"/>
          </p:nvPr>
        </p:nvSpPr>
        <p:spPr>
          <a:xfrm>
            <a:off x="838200" y="6356350"/>
            <a:ext cx="2743200" cy="365125"/>
          </a:xfrm>
          <a:prstGeom prst="rect">
            <a:avLst/>
          </a:prstGeom>
        </p:spPr>
        <p:txBody>
          <a:bodyPr rtlCol="0"/>
          <a:lstStyle/>
          <a:p>
            <a:pPr rtl="0"/>
            <a:r>
              <a:rPr lang="en-GB" noProof="0"/>
              <a:t>20XX</a:t>
            </a:r>
          </a:p>
        </p:txBody>
      </p:sp>
      <p:sp>
        <p:nvSpPr>
          <p:cNvPr id="4" name="Footer Placeholder 3">
            <a:extLst>
              <a:ext uri="{FF2B5EF4-FFF2-40B4-BE49-F238E27FC236}">
                <a16:creationId xmlns:a16="http://schemas.microsoft.com/office/drawing/2014/main" id="{81464841-801A-499A-BFD2-9731D2D89C25}"/>
              </a:ext>
            </a:extLst>
          </p:cNvPr>
          <p:cNvSpPr>
            <a:spLocks noGrp="1"/>
          </p:cNvSpPr>
          <p:nvPr>
            <p:ph type="ftr" sz="quarter" idx="11"/>
          </p:nvPr>
        </p:nvSpPr>
        <p:spPr>
          <a:xfrm>
            <a:off x="4038600" y="6356350"/>
            <a:ext cx="4114800" cy="365125"/>
          </a:xfrm>
          <a:prstGeom prst="rect">
            <a:avLst/>
          </a:prstGeom>
        </p:spPr>
        <p:txBody>
          <a:bodyPr rtlCol="0"/>
          <a:lstStyle/>
          <a:p>
            <a:pPr rtl="0"/>
            <a:r>
              <a:rPr lang="en-GB" noProof="0"/>
              <a:t>Pitch deck</a:t>
            </a:r>
          </a:p>
        </p:txBody>
      </p:sp>
      <p:sp>
        <p:nvSpPr>
          <p:cNvPr id="8" name="Picture Placeholder 8">
            <a:extLst>
              <a:ext uri="{FF2B5EF4-FFF2-40B4-BE49-F238E27FC236}">
                <a16:creationId xmlns:a16="http://schemas.microsoft.com/office/drawing/2014/main" id="{A6BF61C1-4A8C-44D4-901D-E065B7B42A25}"/>
              </a:ext>
            </a:extLst>
          </p:cNvPr>
          <p:cNvSpPr>
            <a:spLocks noGrp="1"/>
          </p:cNvSpPr>
          <p:nvPr>
            <p:ph type="pic" sz="quarter" idx="14" hasCustomPrompt="1"/>
          </p:nvPr>
        </p:nvSpPr>
        <p:spPr>
          <a:xfrm>
            <a:off x="7598229" y="0"/>
            <a:ext cx="4593770" cy="6858000"/>
          </a:xfrm>
          <a:prstGeom prst="rect">
            <a:avLst/>
          </a:prstGeom>
        </p:spPr>
        <p:txBody>
          <a:bodyPr rtlCol="0"/>
          <a:lstStyle>
            <a:lvl1pPr marL="0" indent="0" algn="ctr">
              <a:buNone/>
              <a:defRPr/>
            </a:lvl1pPr>
          </a:lstStyle>
          <a:p>
            <a:pPr rtl="0"/>
            <a:r>
              <a:rPr lang="en-GB" noProof="0"/>
              <a:t>Click to add photo</a:t>
            </a:r>
          </a:p>
        </p:txBody>
      </p:sp>
      <p:sp>
        <p:nvSpPr>
          <p:cNvPr id="5" name="Slide Number Placeholder 4">
            <a:extLst>
              <a:ext uri="{FF2B5EF4-FFF2-40B4-BE49-F238E27FC236}">
                <a16:creationId xmlns:a16="http://schemas.microsoft.com/office/drawing/2014/main" id="{F9C78F9D-CD73-4D53-A871-D6C0B643A68D}"/>
              </a:ext>
            </a:extLst>
          </p:cNvPr>
          <p:cNvSpPr>
            <a:spLocks noGrp="1"/>
          </p:cNvSpPr>
          <p:nvPr>
            <p:ph type="sldNum" sz="quarter" idx="12"/>
          </p:nvPr>
        </p:nvSpPr>
        <p:spPr>
          <a:xfrm>
            <a:off x="8610600" y="6356350"/>
            <a:ext cx="2743200" cy="365125"/>
          </a:xfrm>
          <a:prstGeom prst="rect">
            <a:avLst/>
          </a:prstGeom>
        </p:spPr>
        <p:txBody>
          <a:bodyPr rtlCol="0"/>
          <a:lstStyle>
            <a:lvl1pPr>
              <a:defRPr>
                <a:solidFill>
                  <a:schemeClr val="bg1"/>
                </a:solidFill>
                <a:effectLst>
                  <a:outerShdw blurRad="38100" dist="38100" dir="2700000" algn="tl">
                    <a:srgbClr val="000000">
                      <a:alpha val="43137"/>
                    </a:srgbClr>
                  </a:outerShdw>
                </a:effectLst>
              </a:defRPr>
            </a:lvl1pPr>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1378806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ur Team 4-Up">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7726902C-381D-4629-AF04-0689A76C513B}"/>
              </a:ext>
              <a:ext uri="{C183D7F6-B498-43B3-948B-1728B52AA6E4}">
                <adec:decorative xmlns:adec="http://schemas.microsoft.com/office/drawing/2017/decorative" val="1"/>
              </a:ext>
            </a:extLst>
          </p:cNvPr>
          <p:cNvSpPr/>
          <p:nvPr userDrawn="1"/>
        </p:nvSpPr>
        <p:spPr>
          <a:xfrm>
            <a:off x="-1" y="4354286"/>
            <a:ext cx="12192001" cy="2503713"/>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F480C3F3-53A4-4049-96CE-C6C4EB9DA62C}"/>
              </a:ext>
            </a:extLst>
          </p:cNvPr>
          <p:cNvSpPr>
            <a:spLocks noGrp="1"/>
          </p:cNvSpPr>
          <p:nvPr>
            <p:ph type="title" hasCustomPrompt="1"/>
          </p:nvPr>
        </p:nvSpPr>
        <p:spPr>
          <a:xfrm>
            <a:off x="4038600" y="544286"/>
            <a:ext cx="4114800" cy="747929"/>
          </a:xfrm>
          <a:prstGeom prst="rect">
            <a:avLst/>
          </a:prstGeom>
        </p:spPr>
        <p:txBody>
          <a:bodyPr rtlCol="0" anchor="ctr"/>
          <a:lstStyle>
            <a:lvl1pPr algn="ctr">
              <a:defRPr sz="2400" cap="all" spc="100" baseline="0">
                <a:solidFill>
                  <a:schemeClr val="accent2"/>
                </a:solidFill>
              </a:defRPr>
            </a:lvl1pPr>
          </a:lstStyle>
          <a:p>
            <a:pPr rtl="0"/>
            <a:r>
              <a:rPr lang="en-GB" noProof="0"/>
              <a:t>Click to add title</a:t>
            </a:r>
          </a:p>
        </p:txBody>
      </p:sp>
      <p:sp>
        <p:nvSpPr>
          <p:cNvPr id="10" name="Picture Placeholder 9">
            <a:extLst>
              <a:ext uri="{FF2B5EF4-FFF2-40B4-BE49-F238E27FC236}">
                <a16:creationId xmlns:a16="http://schemas.microsoft.com/office/drawing/2014/main" id="{3F669E6E-28BD-4FC9-BFB3-B42707D25AE2}"/>
              </a:ext>
            </a:extLst>
          </p:cNvPr>
          <p:cNvSpPr>
            <a:spLocks noGrp="1"/>
          </p:cNvSpPr>
          <p:nvPr>
            <p:ph type="pic" sz="quarter" idx="14" hasCustomPrompt="1"/>
          </p:nvPr>
        </p:nvSpPr>
        <p:spPr>
          <a:xfrm>
            <a:off x="897731" y="2427897"/>
            <a:ext cx="2099702" cy="2115227"/>
          </a:xfrm>
          <a:prstGeom prst="rect">
            <a:avLst/>
          </a:prstGeom>
        </p:spPr>
        <p:txBody>
          <a:bodyPr rtlCol="0"/>
          <a:lstStyle>
            <a:lvl1pPr marL="0" indent="0" algn="ctr">
              <a:buNone/>
              <a:defRPr/>
            </a:lvl1pPr>
          </a:lstStyle>
          <a:p>
            <a:pPr rtl="0"/>
            <a:r>
              <a:rPr lang="en-GB" noProof="0"/>
              <a:t>Click to add photo</a:t>
            </a:r>
          </a:p>
        </p:txBody>
      </p:sp>
      <p:sp>
        <p:nvSpPr>
          <p:cNvPr id="14" name="Text Placeholder 10">
            <a:extLst>
              <a:ext uri="{FF2B5EF4-FFF2-40B4-BE49-F238E27FC236}">
                <a16:creationId xmlns:a16="http://schemas.microsoft.com/office/drawing/2014/main" id="{B0CE1D3C-6E95-41C8-9202-B6BACEA97CBA}"/>
              </a:ext>
            </a:extLst>
          </p:cNvPr>
          <p:cNvSpPr>
            <a:spLocks noGrp="1"/>
          </p:cNvSpPr>
          <p:nvPr>
            <p:ph type="body" sz="quarter" idx="18" hasCustomPrompt="1"/>
          </p:nvPr>
        </p:nvSpPr>
        <p:spPr>
          <a:xfrm>
            <a:off x="703729" y="4731112"/>
            <a:ext cx="2487705" cy="531393"/>
          </a:xfrm>
          <a:prstGeom prst="rect">
            <a:avLst/>
          </a:prstGeom>
        </p:spPr>
        <p:txBody>
          <a:bodyPr rtlCol="0" anchor="b"/>
          <a:lstStyle>
            <a:lvl1pPr marL="0" indent="0" algn="ctr">
              <a:buNone/>
              <a:defRPr sz="1800" cap="all" spc="100" baseline="0">
                <a:solidFill>
                  <a:schemeClr val="accent4">
                    <a:lumMod val="50000"/>
                  </a:schemeClr>
                </a:solidFill>
                <a:latin typeface="+mj-lt"/>
              </a:defRPr>
            </a:lvl1pPr>
          </a:lstStyle>
          <a:p>
            <a:pPr lvl="0" rtl="0"/>
            <a:r>
              <a:rPr lang="en-GB" noProof="0"/>
              <a:t>Add name</a:t>
            </a:r>
          </a:p>
        </p:txBody>
      </p:sp>
      <p:sp>
        <p:nvSpPr>
          <p:cNvPr id="15" name="Text Placeholder 10">
            <a:extLst>
              <a:ext uri="{FF2B5EF4-FFF2-40B4-BE49-F238E27FC236}">
                <a16:creationId xmlns:a16="http://schemas.microsoft.com/office/drawing/2014/main" id="{A90F4B16-F669-4D35-8B6D-5DE38097DD9A}"/>
              </a:ext>
            </a:extLst>
          </p:cNvPr>
          <p:cNvSpPr>
            <a:spLocks noGrp="1"/>
          </p:cNvSpPr>
          <p:nvPr>
            <p:ph type="body" sz="quarter" idx="19" hasCustomPrompt="1"/>
          </p:nvPr>
        </p:nvSpPr>
        <p:spPr>
          <a:xfrm>
            <a:off x="703728" y="5199750"/>
            <a:ext cx="2487705" cy="531393"/>
          </a:xfrm>
          <a:prstGeom prst="rect">
            <a:avLst/>
          </a:prstGeom>
        </p:spPr>
        <p:txBody>
          <a:bodyPr rtlCol="0" anchor="t"/>
          <a:lstStyle>
            <a:lvl1pPr marL="0" indent="0" algn="ctr">
              <a:buNone/>
              <a:defRPr sz="1400" cap="none" spc="100" baseline="0">
                <a:solidFill>
                  <a:schemeClr val="tx1"/>
                </a:solidFill>
                <a:latin typeface="+mn-lt"/>
              </a:defRPr>
            </a:lvl1pPr>
          </a:lstStyle>
          <a:p>
            <a:pPr lvl="0" rtl="0"/>
            <a:r>
              <a:rPr lang="en-GB" noProof="0"/>
              <a:t>Add title</a:t>
            </a:r>
          </a:p>
        </p:txBody>
      </p:sp>
      <p:sp>
        <p:nvSpPr>
          <p:cNvPr id="17" name="Rectangle 16">
            <a:extLst>
              <a:ext uri="{FF2B5EF4-FFF2-40B4-BE49-F238E27FC236}">
                <a16:creationId xmlns:a16="http://schemas.microsoft.com/office/drawing/2014/main" id="{E90D56BE-BB71-4ADC-B308-883B7BB63CDE}"/>
              </a:ext>
              <a:ext uri="{C183D7F6-B498-43B3-948B-1728B52AA6E4}">
                <adec:decorative xmlns:adec="http://schemas.microsoft.com/office/drawing/2017/decorative" val="1"/>
              </a:ext>
            </a:extLst>
          </p:cNvPr>
          <p:cNvSpPr/>
          <p:nvPr userDrawn="1"/>
        </p:nvSpPr>
        <p:spPr>
          <a:xfrm>
            <a:off x="703729" y="2239910"/>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8" name="Picture Placeholder 9">
            <a:extLst>
              <a:ext uri="{FF2B5EF4-FFF2-40B4-BE49-F238E27FC236}">
                <a16:creationId xmlns:a16="http://schemas.microsoft.com/office/drawing/2014/main" id="{24532133-7BD7-49DF-96C1-B4A992CE4DF0}"/>
              </a:ext>
            </a:extLst>
          </p:cNvPr>
          <p:cNvSpPr>
            <a:spLocks noGrp="1"/>
          </p:cNvSpPr>
          <p:nvPr>
            <p:ph type="pic" sz="quarter" idx="20" hasCustomPrompt="1"/>
          </p:nvPr>
        </p:nvSpPr>
        <p:spPr>
          <a:xfrm>
            <a:off x="3667826" y="2427897"/>
            <a:ext cx="2099702" cy="2115227"/>
          </a:xfrm>
          <a:prstGeom prst="rect">
            <a:avLst/>
          </a:prstGeom>
        </p:spPr>
        <p:txBody>
          <a:bodyPr rtlCol="0"/>
          <a:lstStyle>
            <a:lvl1pPr marL="0" indent="0" algn="ctr">
              <a:buNone/>
              <a:defRPr/>
            </a:lvl1pPr>
          </a:lstStyle>
          <a:p>
            <a:pPr rtl="0"/>
            <a:r>
              <a:rPr lang="en-GB" noProof="0"/>
              <a:t>Click to add photo</a:t>
            </a:r>
          </a:p>
        </p:txBody>
      </p:sp>
      <p:sp>
        <p:nvSpPr>
          <p:cNvPr id="19" name="Rectangle 18">
            <a:extLst>
              <a:ext uri="{FF2B5EF4-FFF2-40B4-BE49-F238E27FC236}">
                <a16:creationId xmlns:a16="http://schemas.microsoft.com/office/drawing/2014/main" id="{4AF4F5B9-821C-4A57-B5E2-055949CECC07}"/>
              </a:ext>
              <a:ext uri="{C183D7F6-B498-43B3-948B-1728B52AA6E4}">
                <adec:decorative xmlns:adec="http://schemas.microsoft.com/office/drawing/2017/decorative" val="1"/>
              </a:ext>
            </a:extLst>
          </p:cNvPr>
          <p:cNvSpPr/>
          <p:nvPr userDrawn="1"/>
        </p:nvSpPr>
        <p:spPr>
          <a:xfrm>
            <a:off x="3473824" y="2239910"/>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6" name="Text Placeholder 10">
            <a:extLst>
              <a:ext uri="{FF2B5EF4-FFF2-40B4-BE49-F238E27FC236}">
                <a16:creationId xmlns:a16="http://schemas.microsoft.com/office/drawing/2014/main" id="{63893EB3-C98E-4A69-A71C-7C922128375E}"/>
              </a:ext>
            </a:extLst>
          </p:cNvPr>
          <p:cNvSpPr>
            <a:spLocks noGrp="1"/>
          </p:cNvSpPr>
          <p:nvPr>
            <p:ph type="body" sz="quarter" idx="23" hasCustomPrompt="1"/>
          </p:nvPr>
        </p:nvSpPr>
        <p:spPr>
          <a:xfrm>
            <a:off x="3473826" y="4731112"/>
            <a:ext cx="2487705" cy="531393"/>
          </a:xfrm>
          <a:prstGeom prst="rect">
            <a:avLst/>
          </a:prstGeom>
        </p:spPr>
        <p:txBody>
          <a:bodyPr rtlCol="0" anchor="b"/>
          <a:lstStyle>
            <a:lvl1pPr marL="0" indent="0" algn="ctr">
              <a:buNone/>
              <a:defRPr sz="1800" cap="all" spc="100" baseline="0">
                <a:solidFill>
                  <a:schemeClr val="accent4">
                    <a:lumMod val="50000"/>
                  </a:schemeClr>
                </a:solidFill>
                <a:latin typeface="+mj-lt"/>
              </a:defRPr>
            </a:lvl1pPr>
          </a:lstStyle>
          <a:p>
            <a:pPr lvl="0" rtl="0"/>
            <a:r>
              <a:rPr lang="en-GB" noProof="0"/>
              <a:t>Add name</a:t>
            </a:r>
          </a:p>
        </p:txBody>
      </p:sp>
      <p:sp>
        <p:nvSpPr>
          <p:cNvPr id="27" name="Text Placeholder 10">
            <a:extLst>
              <a:ext uri="{FF2B5EF4-FFF2-40B4-BE49-F238E27FC236}">
                <a16:creationId xmlns:a16="http://schemas.microsoft.com/office/drawing/2014/main" id="{5D0352AF-E877-45F2-9868-A8A1E017A91E}"/>
              </a:ext>
            </a:extLst>
          </p:cNvPr>
          <p:cNvSpPr>
            <a:spLocks noGrp="1"/>
          </p:cNvSpPr>
          <p:nvPr>
            <p:ph type="body" sz="quarter" idx="24" hasCustomPrompt="1"/>
          </p:nvPr>
        </p:nvSpPr>
        <p:spPr>
          <a:xfrm>
            <a:off x="3473825" y="5199750"/>
            <a:ext cx="2487705" cy="531393"/>
          </a:xfrm>
          <a:prstGeom prst="rect">
            <a:avLst/>
          </a:prstGeom>
        </p:spPr>
        <p:txBody>
          <a:bodyPr rtlCol="0" anchor="t"/>
          <a:lstStyle>
            <a:lvl1pPr marL="0" indent="0" algn="ctr">
              <a:buNone/>
              <a:defRPr sz="1400" cap="none" spc="100" baseline="0">
                <a:solidFill>
                  <a:schemeClr val="tx1"/>
                </a:solidFill>
                <a:latin typeface="+mn-lt"/>
              </a:defRPr>
            </a:lvl1pPr>
          </a:lstStyle>
          <a:p>
            <a:pPr lvl="0" rtl="0"/>
            <a:r>
              <a:rPr lang="en-GB" noProof="0"/>
              <a:t>Add title</a:t>
            </a:r>
          </a:p>
        </p:txBody>
      </p:sp>
      <p:sp>
        <p:nvSpPr>
          <p:cNvPr id="20" name="Picture Placeholder 9">
            <a:extLst>
              <a:ext uri="{FF2B5EF4-FFF2-40B4-BE49-F238E27FC236}">
                <a16:creationId xmlns:a16="http://schemas.microsoft.com/office/drawing/2014/main" id="{750DAF93-603B-44B6-99DC-79A63DC3A1F4}"/>
              </a:ext>
            </a:extLst>
          </p:cNvPr>
          <p:cNvSpPr>
            <a:spLocks noGrp="1"/>
          </p:cNvSpPr>
          <p:nvPr>
            <p:ph type="pic" sz="quarter" idx="21" hasCustomPrompt="1"/>
          </p:nvPr>
        </p:nvSpPr>
        <p:spPr>
          <a:xfrm>
            <a:off x="6437921" y="2427897"/>
            <a:ext cx="2099702" cy="2115227"/>
          </a:xfrm>
          <a:prstGeom prst="rect">
            <a:avLst/>
          </a:prstGeom>
        </p:spPr>
        <p:txBody>
          <a:bodyPr rtlCol="0"/>
          <a:lstStyle>
            <a:lvl1pPr marL="0" indent="0" algn="ctr">
              <a:buNone/>
              <a:defRPr/>
            </a:lvl1pPr>
          </a:lstStyle>
          <a:p>
            <a:pPr rtl="0"/>
            <a:r>
              <a:rPr lang="en-GB" noProof="0"/>
              <a:t>Click to add photo</a:t>
            </a:r>
          </a:p>
        </p:txBody>
      </p:sp>
      <p:sp>
        <p:nvSpPr>
          <p:cNvPr id="21" name="Rectangle 20">
            <a:extLst>
              <a:ext uri="{FF2B5EF4-FFF2-40B4-BE49-F238E27FC236}">
                <a16:creationId xmlns:a16="http://schemas.microsoft.com/office/drawing/2014/main" id="{C372AD67-26BA-4843-BAFE-B661A05BBE9D}"/>
              </a:ext>
              <a:ext uri="{C183D7F6-B498-43B3-948B-1728B52AA6E4}">
                <adec:decorative xmlns:adec="http://schemas.microsoft.com/office/drawing/2017/decorative" val="1"/>
              </a:ext>
            </a:extLst>
          </p:cNvPr>
          <p:cNvSpPr/>
          <p:nvPr userDrawn="1"/>
        </p:nvSpPr>
        <p:spPr>
          <a:xfrm>
            <a:off x="6243919" y="2239910"/>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5" name="Rectangle 24">
            <a:extLst>
              <a:ext uri="{FF2B5EF4-FFF2-40B4-BE49-F238E27FC236}">
                <a16:creationId xmlns:a16="http://schemas.microsoft.com/office/drawing/2014/main" id="{FE0EAD7F-FBD0-4EA0-A7E7-5E65604B4716}"/>
              </a:ext>
              <a:ext uri="{C183D7F6-B498-43B3-948B-1728B52AA6E4}">
                <adec:decorative xmlns:adec="http://schemas.microsoft.com/office/drawing/2017/decorative" val="1"/>
              </a:ext>
            </a:extLst>
          </p:cNvPr>
          <p:cNvSpPr/>
          <p:nvPr userDrawn="1"/>
        </p:nvSpPr>
        <p:spPr>
          <a:xfrm>
            <a:off x="9014014" y="2239910"/>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8" name="Text Placeholder 10">
            <a:extLst>
              <a:ext uri="{FF2B5EF4-FFF2-40B4-BE49-F238E27FC236}">
                <a16:creationId xmlns:a16="http://schemas.microsoft.com/office/drawing/2014/main" id="{DA3EAA29-D608-4031-9C0E-0610D1886CA5}"/>
              </a:ext>
            </a:extLst>
          </p:cNvPr>
          <p:cNvSpPr>
            <a:spLocks noGrp="1"/>
          </p:cNvSpPr>
          <p:nvPr>
            <p:ph type="body" sz="quarter" idx="25" hasCustomPrompt="1"/>
          </p:nvPr>
        </p:nvSpPr>
        <p:spPr>
          <a:xfrm>
            <a:off x="6243921" y="4731112"/>
            <a:ext cx="2487705" cy="531393"/>
          </a:xfrm>
          <a:prstGeom prst="rect">
            <a:avLst/>
          </a:prstGeom>
        </p:spPr>
        <p:txBody>
          <a:bodyPr rtlCol="0" anchor="b"/>
          <a:lstStyle>
            <a:lvl1pPr marL="0" indent="0" algn="ctr">
              <a:buNone/>
              <a:defRPr sz="1800" cap="all" spc="100" baseline="0">
                <a:solidFill>
                  <a:schemeClr val="accent4">
                    <a:lumMod val="50000"/>
                  </a:schemeClr>
                </a:solidFill>
                <a:latin typeface="+mj-lt"/>
              </a:defRPr>
            </a:lvl1pPr>
          </a:lstStyle>
          <a:p>
            <a:pPr lvl="0" rtl="0"/>
            <a:r>
              <a:rPr lang="en-GB" noProof="0"/>
              <a:t>Add name</a:t>
            </a:r>
          </a:p>
        </p:txBody>
      </p:sp>
      <p:sp>
        <p:nvSpPr>
          <p:cNvPr id="29" name="Text Placeholder 10">
            <a:extLst>
              <a:ext uri="{FF2B5EF4-FFF2-40B4-BE49-F238E27FC236}">
                <a16:creationId xmlns:a16="http://schemas.microsoft.com/office/drawing/2014/main" id="{1DC4676B-9880-4C33-A8A2-88FB0944CF3B}"/>
              </a:ext>
            </a:extLst>
          </p:cNvPr>
          <p:cNvSpPr>
            <a:spLocks noGrp="1"/>
          </p:cNvSpPr>
          <p:nvPr>
            <p:ph type="body" sz="quarter" idx="26" hasCustomPrompt="1"/>
          </p:nvPr>
        </p:nvSpPr>
        <p:spPr>
          <a:xfrm>
            <a:off x="6243920" y="5199750"/>
            <a:ext cx="2487705" cy="531393"/>
          </a:xfrm>
          <a:prstGeom prst="rect">
            <a:avLst/>
          </a:prstGeom>
        </p:spPr>
        <p:txBody>
          <a:bodyPr rtlCol="0" anchor="t"/>
          <a:lstStyle>
            <a:lvl1pPr marL="0" indent="0" algn="ctr">
              <a:buNone/>
              <a:defRPr sz="1400" cap="none" spc="100" baseline="0">
                <a:solidFill>
                  <a:schemeClr val="tx1"/>
                </a:solidFill>
                <a:latin typeface="+mn-lt"/>
              </a:defRPr>
            </a:lvl1pPr>
          </a:lstStyle>
          <a:p>
            <a:pPr lvl="0" rtl="0"/>
            <a:r>
              <a:rPr lang="en-GB" noProof="0"/>
              <a:t>Add title</a:t>
            </a:r>
          </a:p>
        </p:txBody>
      </p:sp>
      <p:sp>
        <p:nvSpPr>
          <p:cNvPr id="24" name="Picture Placeholder 9">
            <a:extLst>
              <a:ext uri="{FF2B5EF4-FFF2-40B4-BE49-F238E27FC236}">
                <a16:creationId xmlns:a16="http://schemas.microsoft.com/office/drawing/2014/main" id="{AF6D479F-D265-4CD5-88BE-FC37AFC5FF4B}"/>
              </a:ext>
            </a:extLst>
          </p:cNvPr>
          <p:cNvSpPr>
            <a:spLocks noGrp="1"/>
          </p:cNvSpPr>
          <p:nvPr>
            <p:ph type="pic" sz="quarter" idx="22" hasCustomPrompt="1"/>
          </p:nvPr>
        </p:nvSpPr>
        <p:spPr>
          <a:xfrm>
            <a:off x="9208016" y="2427897"/>
            <a:ext cx="2099702" cy="2115227"/>
          </a:xfrm>
          <a:prstGeom prst="rect">
            <a:avLst/>
          </a:prstGeom>
        </p:spPr>
        <p:txBody>
          <a:bodyPr rtlCol="0"/>
          <a:lstStyle>
            <a:lvl1pPr marL="0" indent="0" algn="ctr">
              <a:buNone/>
              <a:defRPr/>
            </a:lvl1pPr>
          </a:lstStyle>
          <a:p>
            <a:pPr rtl="0"/>
            <a:r>
              <a:rPr lang="en-GB" noProof="0"/>
              <a:t>Click to add photo</a:t>
            </a:r>
          </a:p>
        </p:txBody>
      </p:sp>
      <p:sp>
        <p:nvSpPr>
          <p:cNvPr id="30" name="Text Placeholder 10">
            <a:extLst>
              <a:ext uri="{FF2B5EF4-FFF2-40B4-BE49-F238E27FC236}">
                <a16:creationId xmlns:a16="http://schemas.microsoft.com/office/drawing/2014/main" id="{ED618ADF-296A-4300-A8AE-A1837B390A9F}"/>
              </a:ext>
            </a:extLst>
          </p:cNvPr>
          <p:cNvSpPr>
            <a:spLocks noGrp="1"/>
          </p:cNvSpPr>
          <p:nvPr>
            <p:ph type="body" sz="quarter" idx="27" hasCustomPrompt="1"/>
          </p:nvPr>
        </p:nvSpPr>
        <p:spPr>
          <a:xfrm>
            <a:off x="9014015" y="4731112"/>
            <a:ext cx="2487705" cy="531393"/>
          </a:xfrm>
          <a:prstGeom prst="rect">
            <a:avLst/>
          </a:prstGeom>
        </p:spPr>
        <p:txBody>
          <a:bodyPr rtlCol="0" anchor="b"/>
          <a:lstStyle>
            <a:lvl1pPr marL="0" indent="0" algn="ctr">
              <a:buNone/>
              <a:defRPr sz="1800" cap="all" spc="100" baseline="0">
                <a:solidFill>
                  <a:schemeClr val="accent4">
                    <a:lumMod val="50000"/>
                  </a:schemeClr>
                </a:solidFill>
                <a:latin typeface="+mj-lt"/>
              </a:defRPr>
            </a:lvl1pPr>
          </a:lstStyle>
          <a:p>
            <a:pPr lvl="0" rtl="0"/>
            <a:r>
              <a:rPr lang="en-GB" noProof="0"/>
              <a:t>Add name</a:t>
            </a:r>
          </a:p>
        </p:txBody>
      </p:sp>
      <p:sp>
        <p:nvSpPr>
          <p:cNvPr id="31" name="Text Placeholder 10">
            <a:extLst>
              <a:ext uri="{FF2B5EF4-FFF2-40B4-BE49-F238E27FC236}">
                <a16:creationId xmlns:a16="http://schemas.microsoft.com/office/drawing/2014/main" id="{CA503612-3331-4786-8298-4A1E0C1C75DD}"/>
              </a:ext>
            </a:extLst>
          </p:cNvPr>
          <p:cNvSpPr>
            <a:spLocks noGrp="1"/>
          </p:cNvSpPr>
          <p:nvPr>
            <p:ph type="body" sz="quarter" idx="28" hasCustomPrompt="1"/>
          </p:nvPr>
        </p:nvSpPr>
        <p:spPr>
          <a:xfrm>
            <a:off x="9014014" y="5199750"/>
            <a:ext cx="2487705" cy="531393"/>
          </a:xfrm>
          <a:prstGeom prst="rect">
            <a:avLst/>
          </a:prstGeom>
        </p:spPr>
        <p:txBody>
          <a:bodyPr rtlCol="0" anchor="t"/>
          <a:lstStyle>
            <a:lvl1pPr marL="0" indent="0" algn="ctr">
              <a:buNone/>
              <a:defRPr sz="1400" cap="none" spc="100" baseline="0">
                <a:solidFill>
                  <a:schemeClr val="tx1"/>
                </a:solidFill>
                <a:latin typeface="+mn-lt"/>
              </a:defRPr>
            </a:lvl1pPr>
          </a:lstStyle>
          <a:p>
            <a:pPr lvl="0" rtl="0"/>
            <a:r>
              <a:rPr lang="en-GB" noProof="0"/>
              <a:t>Add title</a:t>
            </a:r>
          </a:p>
        </p:txBody>
      </p:sp>
      <p:sp>
        <p:nvSpPr>
          <p:cNvPr id="3" name="Date Placeholder 2">
            <a:extLst>
              <a:ext uri="{FF2B5EF4-FFF2-40B4-BE49-F238E27FC236}">
                <a16:creationId xmlns:a16="http://schemas.microsoft.com/office/drawing/2014/main" id="{75A1D0F5-2B0B-4318-B5DC-AECB09851E41}"/>
              </a:ext>
            </a:extLst>
          </p:cNvPr>
          <p:cNvSpPr>
            <a:spLocks noGrp="1"/>
          </p:cNvSpPr>
          <p:nvPr>
            <p:ph type="dt" sz="half" idx="10"/>
          </p:nvPr>
        </p:nvSpPr>
        <p:spPr>
          <a:xfrm>
            <a:off x="838200" y="6356350"/>
            <a:ext cx="2743200" cy="365125"/>
          </a:xfrm>
          <a:prstGeom prst="rect">
            <a:avLst/>
          </a:prstGeom>
        </p:spPr>
        <p:txBody>
          <a:bodyPr rtlCol="0"/>
          <a:lstStyle/>
          <a:p>
            <a:pPr rtl="0"/>
            <a:r>
              <a:rPr lang="en-GB" noProof="0"/>
              <a:t>20XX</a:t>
            </a:r>
          </a:p>
        </p:txBody>
      </p:sp>
      <p:sp>
        <p:nvSpPr>
          <p:cNvPr id="4" name="Footer Placeholder 3">
            <a:extLst>
              <a:ext uri="{FF2B5EF4-FFF2-40B4-BE49-F238E27FC236}">
                <a16:creationId xmlns:a16="http://schemas.microsoft.com/office/drawing/2014/main" id="{E63A8939-F5BE-47FA-AE2F-AF66C45B1355}"/>
              </a:ext>
            </a:extLst>
          </p:cNvPr>
          <p:cNvSpPr>
            <a:spLocks noGrp="1"/>
          </p:cNvSpPr>
          <p:nvPr>
            <p:ph type="ftr" sz="quarter" idx="11"/>
          </p:nvPr>
        </p:nvSpPr>
        <p:spPr>
          <a:xfrm>
            <a:off x="4038600" y="6356350"/>
            <a:ext cx="4114800" cy="365125"/>
          </a:xfrm>
          <a:prstGeom prst="rect">
            <a:avLst/>
          </a:prstGeom>
        </p:spPr>
        <p:txBody>
          <a:bodyPr rtlCol="0"/>
          <a:lstStyle/>
          <a:p>
            <a:pPr rtl="0"/>
            <a:r>
              <a:rPr lang="en-GB" noProof="0"/>
              <a:t>Pitch deck</a:t>
            </a:r>
          </a:p>
        </p:txBody>
      </p:sp>
      <p:sp>
        <p:nvSpPr>
          <p:cNvPr id="5" name="Slide Number Placeholder 4">
            <a:extLst>
              <a:ext uri="{FF2B5EF4-FFF2-40B4-BE49-F238E27FC236}">
                <a16:creationId xmlns:a16="http://schemas.microsoft.com/office/drawing/2014/main" id="{798A3F37-FB91-4420-832B-EA39AE37BFF9}"/>
              </a:ext>
            </a:extLst>
          </p:cNvPr>
          <p:cNvSpPr>
            <a:spLocks noGrp="1"/>
          </p:cNvSpPr>
          <p:nvPr>
            <p:ph type="sldNum" sz="quarter" idx="12"/>
          </p:nvPr>
        </p:nvSpPr>
        <p:spPr>
          <a:xfrm>
            <a:off x="8610600" y="6356350"/>
            <a:ext cx="2743200" cy="365125"/>
          </a:xfrm>
          <a:prstGeom prst="rect">
            <a:avLst/>
          </a:prstGeom>
        </p:spPr>
        <p:txBody>
          <a:bodyPr rtlCol="0"/>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7232596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ur Team 8-Up">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B70B2057-9B78-4391-A15F-27A41A72F11D}"/>
              </a:ext>
              <a:ext uri="{C183D7F6-B498-43B3-948B-1728B52AA6E4}">
                <adec:decorative xmlns:adec="http://schemas.microsoft.com/office/drawing/2017/decorative" val="1"/>
              </a:ext>
            </a:extLst>
          </p:cNvPr>
          <p:cNvSpPr/>
          <p:nvPr userDrawn="1"/>
        </p:nvSpPr>
        <p:spPr>
          <a:xfrm>
            <a:off x="-1" y="4354286"/>
            <a:ext cx="12192001" cy="2503713"/>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9AB059CD-37AB-48A3-9976-0B38FF7A5A95}"/>
              </a:ext>
            </a:extLst>
          </p:cNvPr>
          <p:cNvSpPr>
            <a:spLocks noGrp="1"/>
          </p:cNvSpPr>
          <p:nvPr>
            <p:ph type="title" hasCustomPrompt="1"/>
          </p:nvPr>
        </p:nvSpPr>
        <p:spPr>
          <a:xfrm>
            <a:off x="4097106" y="589720"/>
            <a:ext cx="4006114" cy="657784"/>
          </a:xfrm>
          <a:prstGeom prst="rect">
            <a:avLst/>
          </a:prstGeom>
        </p:spPr>
        <p:txBody>
          <a:bodyPr rtlCol="0" anchor="ctr"/>
          <a:lstStyle>
            <a:lvl1pPr algn="ctr">
              <a:defRPr sz="2400" cap="all" spc="100" baseline="0">
                <a:solidFill>
                  <a:schemeClr val="accent2"/>
                </a:solidFill>
              </a:defRPr>
            </a:lvl1pPr>
          </a:lstStyle>
          <a:p>
            <a:pPr rtl="0"/>
            <a:r>
              <a:rPr lang="en-GB" noProof="0"/>
              <a:t>Click to add title</a:t>
            </a:r>
          </a:p>
        </p:txBody>
      </p:sp>
      <p:sp>
        <p:nvSpPr>
          <p:cNvPr id="10" name="Picture Placeholder 9">
            <a:extLst>
              <a:ext uri="{FF2B5EF4-FFF2-40B4-BE49-F238E27FC236}">
                <a16:creationId xmlns:a16="http://schemas.microsoft.com/office/drawing/2014/main" id="{236E0B0A-0B1B-438D-8971-570ACA956B88}"/>
              </a:ext>
            </a:extLst>
          </p:cNvPr>
          <p:cNvSpPr>
            <a:spLocks noGrp="1"/>
          </p:cNvSpPr>
          <p:nvPr>
            <p:ph type="pic" sz="quarter" idx="14" hasCustomPrompt="1"/>
          </p:nvPr>
        </p:nvSpPr>
        <p:spPr>
          <a:xfrm>
            <a:off x="1564029" y="1862038"/>
            <a:ext cx="1243292" cy="1144666"/>
          </a:xfrm>
          <a:prstGeom prst="rect">
            <a:avLst/>
          </a:prstGeom>
        </p:spPr>
        <p:txBody>
          <a:bodyPr rtlCol="0"/>
          <a:lstStyle>
            <a:lvl1pPr marL="0" indent="0" algn="ctr">
              <a:buNone/>
              <a:defRPr/>
            </a:lvl1pPr>
          </a:lstStyle>
          <a:p>
            <a:pPr rtl="0"/>
            <a:r>
              <a:rPr lang="en-GB" noProof="0"/>
              <a:t>Click to add photo</a:t>
            </a:r>
          </a:p>
        </p:txBody>
      </p:sp>
      <p:sp>
        <p:nvSpPr>
          <p:cNvPr id="11" name="Rectangle 10">
            <a:extLst>
              <a:ext uri="{FF2B5EF4-FFF2-40B4-BE49-F238E27FC236}">
                <a16:creationId xmlns:a16="http://schemas.microsoft.com/office/drawing/2014/main" id="{21FB8438-2DA4-4B23-ACCD-3DEADF3E753E}"/>
              </a:ext>
              <a:ext uri="{C183D7F6-B498-43B3-948B-1728B52AA6E4}">
                <adec:decorative xmlns:adec="http://schemas.microsoft.com/office/drawing/2017/decorative" val="1"/>
              </a:ext>
            </a:extLst>
          </p:cNvPr>
          <p:cNvSpPr/>
          <p:nvPr userDrawn="1"/>
        </p:nvSpPr>
        <p:spPr>
          <a:xfrm>
            <a:off x="1449156" y="171914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6" name="Text Placeholder 10">
            <a:extLst>
              <a:ext uri="{FF2B5EF4-FFF2-40B4-BE49-F238E27FC236}">
                <a16:creationId xmlns:a16="http://schemas.microsoft.com/office/drawing/2014/main" id="{3E63EE1F-208F-40D0-9307-47F66C8581BD}"/>
              </a:ext>
            </a:extLst>
          </p:cNvPr>
          <p:cNvSpPr>
            <a:spLocks noGrp="1"/>
          </p:cNvSpPr>
          <p:nvPr>
            <p:ph type="body" sz="quarter" idx="22" hasCustomPrompt="1"/>
          </p:nvPr>
        </p:nvSpPr>
        <p:spPr>
          <a:xfrm>
            <a:off x="1028073" y="3212687"/>
            <a:ext cx="2315205" cy="348421"/>
          </a:xfrm>
          <a:prstGeom prst="rect">
            <a:avLst/>
          </a:prstGeom>
        </p:spPr>
        <p:txBody>
          <a:bodyPr rtlCol="0" anchor="b"/>
          <a:lstStyle>
            <a:lvl1pPr marL="0" indent="0" algn="ctr">
              <a:buNone/>
              <a:defRPr sz="1600" cap="all" spc="100" baseline="0">
                <a:solidFill>
                  <a:schemeClr val="accent4">
                    <a:lumMod val="50000"/>
                  </a:schemeClr>
                </a:solidFill>
                <a:latin typeface="+mj-lt"/>
              </a:defRPr>
            </a:lvl1pPr>
          </a:lstStyle>
          <a:p>
            <a:pPr lvl="0" rtl="0"/>
            <a:r>
              <a:rPr lang="en-GB" noProof="0"/>
              <a:t>Add name</a:t>
            </a:r>
          </a:p>
        </p:txBody>
      </p:sp>
      <p:sp>
        <p:nvSpPr>
          <p:cNvPr id="47" name="Text Placeholder 10">
            <a:extLst>
              <a:ext uri="{FF2B5EF4-FFF2-40B4-BE49-F238E27FC236}">
                <a16:creationId xmlns:a16="http://schemas.microsoft.com/office/drawing/2014/main" id="{40F7C878-62A1-4A30-AA27-C5F502C8D315}"/>
              </a:ext>
            </a:extLst>
          </p:cNvPr>
          <p:cNvSpPr>
            <a:spLocks noGrp="1"/>
          </p:cNvSpPr>
          <p:nvPr>
            <p:ph type="body" sz="quarter" idx="23" hasCustomPrompt="1"/>
          </p:nvPr>
        </p:nvSpPr>
        <p:spPr>
          <a:xfrm>
            <a:off x="1028073" y="3496277"/>
            <a:ext cx="2315205" cy="287066"/>
          </a:xfrm>
          <a:prstGeom prst="rect">
            <a:avLst/>
          </a:prstGeom>
        </p:spPr>
        <p:txBody>
          <a:bodyPr rtlCol="0" anchor="t"/>
          <a:lstStyle>
            <a:lvl1pPr marL="0" indent="0" algn="ctr">
              <a:buNone/>
              <a:defRPr sz="1200" cap="none" spc="100" baseline="0">
                <a:solidFill>
                  <a:schemeClr val="tx1"/>
                </a:solidFill>
                <a:latin typeface="+mn-lt"/>
              </a:defRPr>
            </a:lvl1pPr>
          </a:lstStyle>
          <a:p>
            <a:pPr lvl="0" rtl="0"/>
            <a:r>
              <a:rPr lang="en-GB" noProof="0"/>
              <a:t>Add title</a:t>
            </a:r>
          </a:p>
        </p:txBody>
      </p:sp>
      <p:sp>
        <p:nvSpPr>
          <p:cNvPr id="48" name="Picture Placeholder 9">
            <a:extLst>
              <a:ext uri="{FF2B5EF4-FFF2-40B4-BE49-F238E27FC236}">
                <a16:creationId xmlns:a16="http://schemas.microsoft.com/office/drawing/2014/main" id="{5D495D18-EB49-4AD5-A7EE-1E6D2496B69A}"/>
              </a:ext>
            </a:extLst>
          </p:cNvPr>
          <p:cNvSpPr>
            <a:spLocks noGrp="1"/>
          </p:cNvSpPr>
          <p:nvPr>
            <p:ph type="pic" sz="quarter" idx="24" hasCustomPrompt="1"/>
          </p:nvPr>
        </p:nvSpPr>
        <p:spPr>
          <a:xfrm>
            <a:off x="4211979" y="1862038"/>
            <a:ext cx="1243292" cy="1144666"/>
          </a:xfrm>
          <a:prstGeom prst="rect">
            <a:avLst/>
          </a:prstGeom>
        </p:spPr>
        <p:txBody>
          <a:bodyPr rtlCol="0"/>
          <a:lstStyle>
            <a:lvl1pPr marL="0" indent="0" algn="ctr">
              <a:buNone/>
              <a:defRPr/>
            </a:lvl1pPr>
          </a:lstStyle>
          <a:p>
            <a:pPr rtl="0"/>
            <a:r>
              <a:rPr lang="en-GB" noProof="0"/>
              <a:t>Click to add photo</a:t>
            </a:r>
          </a:p>
        </p:txBody>
      </p:sp>
      <p:sp>
        <p:nvSpPr>
          <p:cNvPr id="49" name="Rectangle 48">
            <a:extLst>
              <a:ext uri="{FF2B5EF4-FFF2-40B4-BE49-F238E27FC236}">
                <a16:creationId xmlns:a16="http://schemas.microsoft.com/office/drawing/2014/main" id="{9248BBAE-0CA8-464A-A4E0-AB7D697DA0F5}"/>
              </a:ext>
              <a:ext uri="{C183D7F6-B498-43B3-948B-1728B52AA6E4}">
                <adec:decorative xmlns:adec="http://schemas.microsoft.com/office/drawing/2017/decorative" val="1"/>
              </a:ext>
            </a:extLst>
          </p:cNvPr>
          <p:cNvSpPr/>
          <p:nvPr userDrawn="1"/>
        </p:nvSpPr>
        <p:spPr>
          <a:xfrm>
            <a:off x="4097106" y="171914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50" name="Text Placeholder 10">
            <a:extLst>
              <a:ext uri="{FF2B5EF4-FFF2-40B4-BE49-F238E27FC236}">
                <a16:creationId xmlns:a16="http://schemas.microsoft.com/office/drawing/2014/main" id="{03551339-A94F-4674-8165-3BFA78946D07}"/>
              </a:ext>
            </a:extLst>
          </p:cNvPr>
          <p:cNvSpPr>
            <a:spLocks noGrp="1"/>
          </p:cNvSpPr>
          <p:nvPr>
            <p:ph type="body" sz="quarter" idx="25" hasCustomPrompt="1"/>
          </p:nvPr>
        </p:nvSpPr>
        <p:spPr>
          <a:xfrm>
            <a:off x="3676023" y="3212687"/>
            <a:ext cx="2315205" cy="348421"/>
          </a:xfrm>
          <a:prstGeom prst="rect">
            <a:avLst/>
          </a:prstGeom>
        </p:spPr>
        <p:txBody>
          <a:bodyPr rtlCol="0" anchor="b"/>
          <a:lstStyle>
            <a:lvl1pPr marL="0" indent="0" algn="ctr">
              <a:buNone/>
              <a:defRPr sz="1600" cap="all" spc="100" baseline="0">
                <a:solidFill>
                  <a:schemeClr val="accent4">
                    <a:lumMod val="50000"/>
                  </a:schemeClr>
                </a:solidFill>
                <a:latin typeface="+mj-lt"/>
              </a:defRPr>
            </a:lvl1pPr>
          </a:lstStyle>
          <a:p>
            <a:pPr lvl="0" rtl="0"/>
            <a:r>
              <a:rPr lang="en-GB" noProof="0"/>
              <a:t>Add name</a:t>
            </a:r>
          </a:p>
        </p:txBody>
      </p:sp>
      <p:sp>
        <p:nvSpPr>
          <p:cNvPr id="51" name="Text Placeholder 10">
            <a:extLst>
              <a:ext uri="{FF2B5EF4-FFF2-40B4-BE49-F238E27FC236}">
                <a16:creationId xmlns:a16="http://schemas.microsoft.com/office/drawing/2014/main" id="{D1839C5B-C216-4FB8-A285-4D99AF56E826}"/>
              </a:ext>
            </a:extLst>
          </p:cNvPr>
          <p:cNvSpPr>
            <a:spLocks noGrp="1"/>
          </p:cNvSpPr>
          <p:nvPr>
            <p:ph type="body" sz="quarter" idx="26" hasCustomPrompt="1"/>
          </p:nvPr>
        </p:nvSpPr>
        <p:spPr>
          <a:xfrm>
            <a:off x="3676023" y="3496277"/>
            <a:ext cx="2315205" cy="287066"/>
          </a:xfrm>
          <a:prstGeom prst="rect">
            <a:avLst/>
          </a:prstGeom>
        </p:spPr>
        <p:txBody>
          <a:bodyPr rtlCol="0" anchor="t"/>
          <a:lstStyle>
            <a:lvl1pPr marL="0" indent="0" algn="ctr">
              <a:buNone/>
              <a:defRPr sz="1200" cap="none" spc="100" baseline="0">
                <a:solidFill>
                  <a:schemeClr val="tx1"/>
                </a:solidFill>
                <a:latin typeface="+mn-lt"/>
              </a:defRPr>
            </a:lvl1pPr>
          </a:lstStyle>
          <a:p>
            <a:pPr lvl="0" rtl="0"/>
            <a:r>
              <a:rPr lang="en-GB" noProof="0"/>
              <a:t>Add title</a:t>
            </a:r>
          </a:p>
        </p:txBody>
      </p:sp>
      <p:sp>
        <p:nvSpPr>
          <p:cNvPr id="52" name="Picture Placeholder 9">
            <a:extLst>
              <a:ext uri="{FF2B5EF4-FFF2-40B4-BE49-F238E27FC236}">
                <a16:creationId xmlns:a16="http://schemas.microsoft.com/office/drawing/2014/main" id="{ACA22B55-1DD2-4FE6-95FC-D8BC2BBECF0A}"/>
              </a:ext>
            </a:extLst>
          </p:cNvPr>
          <p:cNvSpPr>
            <a:spLocks noGrp="1"/>
          </p:cNvSpPr>
          <p:nvPr>
            <p:ph type="pic" sz="quarter" idx="27" hasCustomPrompt="1"/>
          </p:nvPr>
        </p:nvSpPr>
        <p:spPr>
          <a:xfrm>
            <a:off x="6859928" y="1862038"/>
            <a:ext cx="1243292" cy="1144666"/>
          </a:xfrm>
          <a:prstGeom prst="rect">
            <a:avLst/>
          </a:prstGeom>
        </p:spPr>
        <p:txBody>
          <a:bodyPr rtlCol="0"/>
          <a:lstStyle>
            <a:lvl1pPr marL="0" indent="0" algn="ctr">
              <a:buNone/>
              <a:defRPr/>
            </a:lvl1pPr>
          </a:lstStyle>
          <a:p>
            <a:pPr rtl="0"/>
            <a:r>
              <a:rPr lang="en-GB" noProof="0"/>
              <a:t>Click to add photo</a:t>
            </a:r>
          </a:p>
        </p:txBody>
      </p:sp>
      <p:sp>
        <p:nvSpPr>
          <p:cNvPr id="53" name="Rectangle 52">
            <a:extLst>
              <a:ext uri="{FF2B5EF4-FFF2-40B4-BE49-F238E27FC236}">
                <a16:creationId xmlns:a16="http://schemas.microsoft.com/office/drawing/2014/main" id="{9473BE6D-AE02-42D4-838E-F7916980D8B2}"/>
              </a:ext>
              <a:ext uri="{C183D7F6-B498-43B3-948B-1728B52AA6E4}">
                <adec:decorative xmlns:adec="http://schemas.microsoft.com/office/drawing/2017/decorative" val="1"/>
              </a:ext>
            </a:extLst>
          </p:cNvPr>
          <p:cNvSpPr/>
          <p:nvPr userDrawn="1"/>
        </p:nvSpPr>
        <p:spPr>
          <a:xfrm>
            <a:off x="6745055" y="171914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54" name="Text Placeholder 10">
            <a:extLst>
              <a:ext uri="{FF2B5EF4-FFF2-40B4-BE49-F238E27FC236}">
                <a16:creationId xmlns:a16="http://schemas.microsoft.com/office/drawing/2014/main" id="{35C2A2FE-AA36-4715-97F6-B743D26DE3F2}"/>
              </a:ext>
            </a:extLst>
          </p:cNvPr>
          <p:cNvSpPr>
            <a:spLocks noGrp="1"/>
          </p:cNvSpPr>
          <p:nvPr>
            <p:ph type="body" sz="quarter" idx="28" hasCustomPrompt="1"/>
          </p:nvPr>
        </p:nvSpPr>
        <p:spPr>
          <a:xfrm>
            <a:off x="6323972" y="3212687"/>
            <a:ext cx="2315205" cy="348421"/>
          </a:xfrm>
          <a:prstGeom prst="rect">
            <a:avLst/>
          </a:prstGeom>
        </p:spPr>
        <p:txBody>
          <a:bodyPr rtlCol="0" anchor="b"/>
          <a:lstStyle>
            <a:lvl1pPr marL="0" indent="0" algn="ctr">
              <a:buNone/>
              <a:defRPr sz="1600" cap="all" spc="100" baseline="0">
                <a:solidFill>
                  <a:schemeClr val="accent4">
                    <a:lumMod val="50000"/>
                  </a:schemeClr>
                </a:solidFill>
                <a:latin typeface="+mj-lt"/>
              </a:defRPr>
            </a:lvl1pPr>
          </a:lstStyle>
          <a:p>
            <a:pPr lvl="0" rtl="0"/>
            <a:r>
              <a:rPr lang="en-GB" noProof="0"/>
              <a:t>Add name</a:t>
            </a:r>
          </a:p>
        </p:txBody>
      </p:sp>
      <p:sp>
        <p:nvSpPr>
          <p:cNvPr id="55" name="Text Placeholder 10">
            <a:extLst>
              <a:ext uri="{FF2B5EF4-FFF2-40B4-BE49-F238E27FC236}">
                <a16:creationId xmlns:a16="http://schemas.microsoft.com/office/drawing/2014/main" id="{B98652DE-F8C8-4EA5-8CDA-9985B636DEA1}"/>
              </a:ext>
            </a:extLst>
          </p:cNvPr>
          <p:cNvSpPr>
            <a:spLocks noGrp="1"/>
          </p:cNvSpPr>
          <p:nvPr>
            <p:ph type="body" sz="quarter" idx="29" hasCustomPrompt="1"/>
          </p:nvPr>
        </p:nvSpPr>
        <p:spPr>
          <a:xfrm>
            <a:off x="6323972" y="3496277"/>
            <a:ext cx="2315205" cy="287066"/>
          </a:xfrm>
          <a:prstGeom prst="rect">
            <a:avLst/>
          </a:prstGeom>
        </p:spPr>
        <p:txBody>
          <a:bodyPr rtlCol="0" anchor="t"/>
          <a:lstStyle>
            <a:lvl1pPr marL="0" indent="0" algn="ctr">
              <a:buNone/>
              <a:defRPr sz="1200" cap="none" spc="100" baseline="0">
                <a:solidFill>
                  <a:schemeClr val="tx1"/>
                </a:solidFill>
                <a:latin typeface="+mn-lt"/>
              </a:defRPr>
            </a:lvl1pPr>
          </a:lstStyle>
          <a:p>
            <a:pPr lvl="0" rtl="0"/>
            <a:r>
              <a:rPr lang="en-GB" noProof="0"/>
              <a:t>Add title</a:t>
            </a:r>
          </a:p>
        </p:txBody>
      </p:sp>
      <p:sp>
        <p:nvSpPr>
          <p:cNvPr id="56" name="Picture Placeholder 9">
            <a:extLst>
              <a:ext uri="{FF2B5EF4-FFF2-40B4-BE49-F238E27FC236}">
                <a16:creationId xmlns:a16="http://schemas.microsoft.com/office/drawing/2014/main" id="{40C3D084-82F3-4C1C-95E8-56362097EDFB}"/>
              </a:ext>
            </a:extLst>
          </p:cNvPr>
          <p:cNvSpPr>
            <a:spLocks noGrp="1"/>
          </p:cNvSpPr>
          <p:nvPr>
            <p:ph type="pic" sz="quarter" idx="30" hasCustomPrompt="1"/>
          </p:nvPr>
        </p:nvSpPr>
        <p:spPr>
          <a:xfrm>
            <a:off x="9507876" y="1858432"/>
            <a:ext cx="1243292" cy="1144666"/>
          </a:xfrm>
          <a:prstGeom prst="rect">
            <a:avLst/>
          </a:prstGeom>
        </p:spPr>
        <p:txBody>
          <a:bodyPr rtlCol="0"/>
          <a:lstStyle>
            <a:lvl1pPr marL="0" indent="0" algn="ctr">
              <a:buNone/>
              <a:defRPr/>
            </a:lvl1pPr>
          </a:lstStyle>
          <a:p>
            <a:pPr rtl="0"/>
            <a:r>
              <a:rPr lang="en-GB" noProof="0"/>
              <a:t>Click to add photo</a:t>
            </a:r>
          </a:p>
        </p:txBody>
      </p:sp>
      <p:sp>
        <p:nvSpPr>
          <p:cNvPr id="57" name="Rectangle 56">
            <a:extLst>
              <a:ext uri="{FF2B5EF4-FFF2-40B4-BE49-F238E27FC236}">
                <a16:creationId xmlns:a16="http://schemas.microsoft.com/office/drawing/2014/main" id="{E0EC4B6A-1FAA-43D1-9436-A3BFF08A8493}"/>
              </a:ext>
              <a:ext uri="{C183D7F6-B498-43B3-948B-1728B52AA6E4}">
                <adec:decorative xmlns:adec="http://schemas.microsoft.com/office/drawing/2017/decorative" val="1"/>
              </a:ext>
            </a:extLst>
          </p:cNvPr>
          <p:cNvSpPr/>
          <p:nvPr userDrawn="1"/>
        </p:nvSpPr>
        <p:spPr>
          <a:xfrm>
            <a:off x="9393003" y="1715538"/>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58" name="Text Placeholder 10">
            <a:extLst>
              <a:ext uri="{FF2B5EF4-FFF2-40B4-BE49-F238E27FC236}">
                <a16:creationId xmlns:a16="http://schemas.microsoft.com/office/drawing/2014/main" id="{ABB7ACFA-C6F3-4D7A-A6D8-73035EF164D6}"/>
              </a:ext>
            </a:extLst>
          </p:cNvPr>
          <p:cNvSpPr>
            <a:spLocks noGrp="1"/>
          </p:cNvSpPr>
          <p:nvPr>
            <p:ph type="body" sz="quarter" idx="31" hasCustomPrompt="1"/>
          </p:nvPr>
        </p:nvSpPr>
        <p:spPr>
          <a:xfrm>
            <a:off x="8971920" y="3209081"/>
            <a:ext cx="2315205" cy="348421"/>
          </a:xfrm>
          <a:prstGeom prst="rect">
            <a:avLst/>
          </a:prstGeom>
        </p:spPr>
        <p:txBody>
          <a:bodyPr rtlCol="0" anchor="b"/>
          <a:lstStyle>
            <a:lvl1pPr marL="0" indent="0" algn="ctr">
              <a:buNone/>
              <a:defRPr sz="1600" cap="all" spc="100" baseline="0">
                <a:solidFill>
                  <a:schemeClr val="accent4">
                    <a:lumMod val="50000"/>
                  </a:schemeClr>
                </a:solidFill>
                <a:latin typeface="+mj-lt"/>
              </a:defRPr>
            </a:lvl1pPr>
          </a:lstStyle>
          <a:p>
            <a:pPr lvl="0" rtl="0"/>
            <a:r>
              <a:rPr lang="en-GB" noProof="0"/>
              <a:t>Add name</a:t>
            </a:r>
          </a:p>
        </p:txBody>
      </p:sp>
      <p:sp>
        <p:nvSpPr>
          <p:cNvPr id="59" name="Text Placeholder 10">
            <a:extLst>
              <a:ext uri="{FF2B5EF4-FFF2-40B4-BE49-F238E27FC236}">
                <a16:creationId xmlns:a16="http://schemas.microsoft.com/office/drawing/2014/main" id="{F9CBC3B9-EDF1-45E0-BFBF-53888131CBA0}"/>
              </a:ext>
            </a:extLst>
          </p:cNvPr>
          <p:cNvSpPr>
            <a:spLocks noGrp="1"/>
          </p:cNvSpPr>
          <p:nvPr>
            <p:ph type="body" sz="quarter" idx="32" hasCustomPrompt="1"/>
          </p:nvPr>
        </p:nvSpPr>
        <p:spPr>
          <a:xfrm>
            <a:off x="8971920" y="3492671"/>
            <a:ext cx="2315205" cy="287066"/>
          </a:xfrm>
          <a:prstGeom prst="rect">
            <a:avLst/>
          </a:prstGeom>
        </p:spPr>
        <p:txBody>
          <a:bodyPr rtlCol="0" anchor="t"/>
          <a:lstStyle>
            <a:lvl1pPr marL="0" indent="0" algn="ctr">
              <a:buNone/>
              <a:defRPr sz="1200" cap="none" spc="100" baseline="0">
                <a:solidFill>
                  <a:schemeClr val="tx1"/>
                </a:solidFill>
                <a:latin typeface="+mn-lt"/>
              </a:defRPr>
            </a:lvl1pPr>
          </a:lstStyle>
          <a:p>
            <a:pPr lvl="0" rtl="0"/>
            <a:r>
              <a:rPr lang="en-GB" noProof="0"/>
              <a:t>Add title</a:t>
            </a:r>
          </a:p>
        </p:txBody>
      </p:sp>
      <p:sp>
        <p:nvSpPr>
          <p:cNvPr id="60" name="Picture Placeholder 9">
            <a:extLst>
              <a:ext uri="{FF2B5EF4-FFF2-40B4-BE49-F238E27FC236}">
                <a16:creationId xmlns:a16="http://schemas.microsoft.com/office/drawing/2014/main" id="{A7D13807-1ECF-4830-AB8D-D33E4F22330E}"/>
              </a:ext>
            </a:extLst>
          </p:cNvPr>
          <p:cNvSpPr>
            <a:spLocks noGrp="1"/>
          </p:cNvSpPr>
          <p:nvPr>
            <p:ph type="pic" sz="quarter" idx="33" hasCustomPrompt="1"/>
          </p:nvPr>
        </p:nvSpPr>
        <p:spPr>
          <a:xfrm>
            <a:off x="1564029" y="4129478"/>
            <a:ext cx="1243292" cy="1144666"/>
          </a:xfrm>
          <a:prstGeom prst="rect">
            <a:avLst/>
          </a:prstGeom>
        </p:spPr>
        <p:txBody>
          <a:bodyPr rtlCol="0"/>
          <a:lstStyle>
            <a:lvl1pPr marL="0" indent="0" algn="ctr">
              <a:buNone/>
              <a:defRPr/>
            </a:lvl1pPr>
          </a:lstStyle>
          <a:p>
            <a:pPr rtl="0"/>
            <a:r>
              <a:rPr lang="en-GB" noProof="0"/>
              <a:t>Click to add photo</a:t>
            </a:r>
          </a:p>
        </p:txBody>
      </p:sp>
      <p:sp>
        <p:nvSpPr>
          <p:cNvPr id="61" name="Rectangle 60">
            <a:extLst>
              <a:ext uri="{FF2B5EF4-FFF2-40B4-BE49-F238E27FC236}">
                <a16:creationId xmlns:a16="http://schemas.microsoft.com/office/drawing/2014/main" id="{40E1F756-2737-4291-8D41-307BFE737E46}"/>
              </a:ext>
              <a:ext uri="{C183D7F6-B498-43B3-948B-1728B52AA6E4}">
                <adec:decorative xmlns:adec="http://schemas.microsoft.com/office/drawing/2017/decorative" val="1"/>
              </a:ext>
            </a:extLst>
          </p:cNvPr>
          <p:cNvSpPr/>
          <p:nvPr userDrawn="1"/>
        </p:nvSpPr>
        <p:spPr>
          <a:xfrm>
            <a:off x="1449156" y="398658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62" name="Text Placeholder 10">
            <a:extLst>
              <a:ext uri="{FF2B5EF4-FFF2-40B4-BE49-F238E27FC236}">
                <a16:creationId xmlns:a16="http://schemas.microsoft.com/office/drawing/2014/main" id="{C5BD35EC-547F-4A42-85C6-E2C94C2A03CE}"/>
              </a:ext>
            </a:extLst>
          </p:cNvPr>
          <p:cNvSpPr>
            <a:spLocks noGrp="1"/>
          </p:cNvSpPr>
          <p:nvPr>
            <p:ph type="body" sz="quarter" idx="34" hasCustomPrompt="1"/>
          </p:nvPr>
        </p:nvSpPr>
        <p:spPr>
          <a:xfrm>
            <a:off x="1028073" y="5480127"/>
            <a:ext cx="2315205" cy="348421"/>
          </a:xfrm>
          <a:prstGeom prst="rect">
            <a:avLst/>
          </a:prstGeom>
        </p:spPr>
        <p:txBody>
          <a:bodyPr rtlCol="0" anchor="b"/>
          <a:lstStyle>
            <a:lvl1pPr marL="0" indent="0" algn="ctr">
              <a:buNone/>
              <a:defRPr sz="1600" cap="all" spc="100" baseline="0">
                <a:solidFill>
                  <a:schemeClr val="accent4">
                    <a:lumMod val="50000"/>
                  </a:schemeClr>
                </a:solidFill>
                <a:latin typeface="+mj-lt"/>
              </a:defRPr>
            </a:lvl1pPr>
          </a:lstStyle>
          <a:p>
            <a:pPr lvl="0" rtl="0"/>
            <a:r>
              <a:rPr lang="en-GB" noProof="0"/>
              <a:t>Add name</a:t>
            </a:r>
          </a:p>
        </p:txBody>
      </p:sp>
      <p:sp>
        <p:nvSpPr>
          <p:cNvPr id="63" name="Text Placeholder 10">
            <a:extLst>
              <a:ext uri="{FF2B5EF4-FFF2-40B4-BE49-F238E27FC236}">
                <a16:creationId xmlns:a16="http://schemas.microsoft.com/office/drawing/2014/main" id="{D89797D3-65B3-414D-9657-B5DA3934914C}"/>
              </a:ext>
            </a:extLst>
          </p:cNvPr>
          <p:cNvSpPr>
            <a:spLocks noGrp="1"/>
          </p:cNvSpPr>
          <p:nvPr>
            <p:ph type="body" sz="quarter" idx="35" hasCustomPrompt="1"/>
          </p:nvPr>
        </p:nvSpPr>
        <p:spPr>
          <a:xfrm>
            <a:off x="1028073" y="5763717"/>
            <a:ext cx="2315205" cy="287066"/>
          </a:xfrm>
          <a:prstGeom prst="rect">
            <a:avLst/>
          </a:prstGeom>
        </p:spPr>
        <p:txBody>
          <a:bodyPr rtlCol="0" anchor="t"/>
          <a:lstStyle>
            <a:lvl1pPr marL="0" indent="0" algn="ctr">
              <a:buNone/>
              <a:defRPr sz="1200" cap="none" spc="100" baseline="0">
                <a:solidFill>
                  <a:schemeClr val="tx1"/>
                </a:solidFill>
                <a:latin typeface="+mn-lt"/>
              </a:defRPr>
            </a:lvl1pPr>
          </a:lstStyle>
          <a:p>
            <a:pPr lvl="0" rtl="0"/>
            <a:r>
              <a:rPr lang="en-GB" noProof="0"/>
              <a:t>Add title</a:t>
            </a:r>
          </a:p>
        </p:txBody>
      </p:sp>
      <p:sp>
        <p:nvSpPr>
          <p:cNvPr id="64" name="Picture Placeholder 9">
            <a:extLst>
              <a:ext uri="{FF2B5EF4-FFF2-40B4-BE49-F238E27FC236}">
                <a16:creationId xmlns:a16="http://schemas.microsoft.com/office/drawing/2014/main" id="{280147ED-89CE-475D-A96F-AA7A912E00B8}"/>
              </a:ext>
            </a:extLst>
          </p:cNvPr>
          <p:cNvSpPr>
            <a:spLocks noGrp="1"/>
          </p:cNvSpPr>
          <p:nvPr>
            <p:ph type="pic" sz="quarter" idx="36" hasCustomPrompt="1"/>
          </p:nvPr>
        </p:nvSpPr>
        <p:spPr>
          <a:xfrm>
            <a:off x="4211979" y="4129478"/>
            <a:ext cx="1243292" cy="1144666"/>
          </a:xfrm>
          <a:prstGeom prst="rect">
            <a:avLst/>
          </a:prstGeom>
        </p:spPr>
        <p:txBody>
          <a:bodyPr rtlCol="0"/>
          <a:lstStyle>
            <a:lvl1pPr marL="0" indent="0" algn="ctr">
              <a:buNone/>
              <a:defRPr/>
            </a:lvl1pPr>
          </a:lstStyle>
          <a:p>
            <a:pPr rtl="0"/>
            <a:r>
              <a:rPr lang="en-GB" noProof="0"/>
              <a:t>Click to add photo</a:t>
            </a:r>
          </a:p>
        </p:txBody>
      </p:sp>
      <p:sp>
        <p:nvSpPr>
          <p:cNvPr id="65" name="Rectangle 64">
            <a:extLst>
              <a:ext uri="{FF2B5EF4-FFF2-40B4-BE49-F238E27FC236}">
                <a16:creationId xmlns:a16="http://schemas.microsoft.com/office/drawing/2014/main" id="{B10D74ED-CECE-4A22-B877-966D53821E46}"/>
              </a:ext>
              <a:ext uri="{C183D7F6-B498-43B3-948B-1728B52AA6E4}">
                <adec:decorative xmlns:adec="http://schemas.microsoft.com/office/drawing/2017/decorative" val="1"/>
              </a:ext>
            </a:extLst>
          </p:cNvPr>
          <p:cNvSpPr/>
          <p:nvPr userDrawn="1"/>
        </p:nvSpPr>
        <p:spPr>
          <a:xfrm>
            <a:off x="4097106" y="398658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66" name="Text Placeholder 10">
            <a:extLst>
              <a:ext uri="{FF2B5EF4-FFF2-40B4-BE49-F238E27FC236}">
                <a16:creationId xmlns:a16="http://schemas.microsoft.com/office/drawing/2014/main" id="{0C937A25-DAA7-4478-ADF6-728F4D61897E}"/>
              </a:ext>
            </a:extLst>
          </p:cNvPr>
          <p:cNvSpPr>
            <a:spLocks noGrp="1"/>
          </p:cNvSpPr>
          <p:nvPr>
            <p:ph type="body" sz="quarter" idx="37" hasCustomPrompt="1"/>
          </p:nvPr>
        </p:nvSpPr>
        <p:spPr>
          <a:xfrm>
            <a:off x="3676023" y="5480127"/>
            <a:ext cx="2315205" cy="348421"/>
          </a:xfrm>
          <a:prstGeom prst="rect">
            <a:avLst/>
          </a:prstGeom>
        </p:spPr>
        <p:txBody>
          <a:bodyPr rtlCol="0" anchor="b"/>
          <a:lstStyle>
            <a:lvl1pPr marL="0" indent="0" algn="ctr">
              <a:buNone/>
              <a:defRPr sz="1600" cap="all" spc="100" baseline="0">
                <a:solidFill>
                  <a:schemeClr val="accent4">
                    <a:lumMod val="50000"/>
                  </a:schemeClr>
                </a:solidFill>
                <a:latin typeface="+mj-lt"/>
              </a:defRPr>
            </a:lvl1pPr>
          </a:lstStyle>
          <a:p>
            <a:pPr lvl="0" rtl="0"/>
            <a:r>
              <a:rPr lang="en-GB" noProof="0"/>
              <a:t>Add name</a:t>
            </a:r>
          </a:p>
        </p:txBody>
      </p:sp>
      <p:sp>
        <p:nvSpPr>
          <p:cNvPr id="67" name="Text Placeholder 10">
            <a:extLst>
              <a:ext uri="{FF2B5EF4-FFF2-40B4-BE49-F238E27FC236}">
                <a16:creationId xmlns:a16="http://schemas.microsoft.com/office/drawing/2014/main" id="{8AB48703-9A4A-440C-9049-7FE889764E5D}"/>
              </a:ext>
            </a:extLst>
          </p:cNvPr>
          <p:cNvSpPr>
            <a:spLocks noGrp="1"/>
          </p:cNvSpPr>
          <p:nvPr>
            <p:ph type="body" sz="quarter" idx="38" hasCustomPrompt="1"/>
          </p:nvPr>
        </p:nvSpPr>
        <p:spPr>
          <a:xfrm>
            <a:off x="3676023" y="5763717"/>
            <a:ext cx="2315205" cy="287066"/>
          </a:xfrm>
          <a:prstGeom prst="rect">
            <a:avLst/>
          </a:prstGeom>
        </p:spPr>
        <p:txBody>
          <a:bodyPr rtlCol="0" anchor="t"/>
          <a:lstStyle>
            <a:lvl1pPr marL="0" indent="0" algn="ctr">
              <a:buNone/>
              <a:defRPr sz="1200" cap="none" spc="100" baseline="0">
                <a:solidFill>
                  <a:schemeClr val="tx1"/>
                </a:solidFill>
                <a:latin typeface="+mn-lt"/>
              </a:defRPr>
            </a:lvl1pPr>
          </a:lstStyle>
          <a:p>
            <a:pPr lvl="0" rtl="0"/>
            <a:r>
              <a:rPr lang="en-GB" noProof="0"/>
              <a:t>Add title</a:t>
            </a:r>
          </a:p>
        </p:txBody>
      </p:sp>
      <p:sp>
        <p:nvSpPr>
          <p:cNvPr id="68" name="Picture Placeholder 9">
            <a:extLst>
              <a:ext uri="{FF2B5EF4-FFF2-40B4-BE49-F238E27FC236}">
                <a16:creationId xmlns:a16="http://schemas.microsoft.com/office/drawing/2014/main" id="{5D9D5119-D677-47FD-AEEB-49FE4DDEF6B0}"/>
              </a:ext>
            </a:extLst>
          </p:cNvPr>
          <p:cNvSpPr>
            <a:spLocks noGrp="1"/>
          </p:cNvSpPr>
          <p:nvPr>
            <p:ph type="pic" sz="quarter" idx="39" hasCustomPrompt="1"/>
          </p:nvPr>
        </p:nvSpPr>
        <p:spPr>
          <a:xfrm>
            <a:off x="6859928" y="4129478"/>
            <a:ext cx="1243292" cy="1144666"/>
          </a:xfrm>
          <a:prstGeom prst="rect">
            <a:avLst/>
          </a:prstGeom>
        </p:spPr>
        <p:txBody>
          <a:bodyPr rtlCol="0"/>
          <a:lstStyle>
            <a:lvl1pPr marL="0" indent="0" algn="ctr">
              <a:buNone/>
              <a:defRPr/>
            </a:lvl1pPr>
          </a:lstStyle>
          <a:p>
            <a:pPr rtl="0"/>
            <a:r>
              <a:rPr lang="en-GB" noProof="0"/>
              <a:t>Click to add photo</a:t>
            </a:r>
          </a:p>
        </p:txBody>
      </p:sp>
      <p:sp>
        <p:nvSpPr>
          <p:cNvPr id="69" name="Rectangle 68">
            <a:extLst>
              <a:ext uri="{FF2B5EF4-FFF2-40B4-BE49-F238E27FC236}">
                <a16:creationId xmlns:a16="http://schemas.microsoft.com/office/drawing/2014/main" id="{0AF0F623-CF57-4D6B-87F3-FD410516E16D}"/>
              </a:ext>
              <a:ext uri="{C183D7F6-B498-43B3-948B-1728B52AA6E4}">
                <adec:decorative xmlns:adec="http://schemas.microsoft.com/office/drawing/2017/decorative" val="1"/>
              </a:ext>
            </a:extLst>
          </p:cNvPr>
          <p:cNvSpPr/>
          <p:nvPr userDrawn="1"/>
        </p:nvSpPr>
        <p:spPr>
          <a:xfrm>
            <a:off x="6745055" y="398658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70" name="Text Placeholder 10">
            <a:extLst>
              <a:ext uri="{FF2B5EF4-FFF2-40B4-BE49-F238E27FC236}">
                <a16:creationId xmlns:a16="http://schemas.microsoft.com/office/drawing/2014/main" id="{3BE3B8C3-ECB9-46D2-B11F-A55699097486}"/>
              </a:ext>
            </a:extLst>
          </p:cNvPr>
          <p:cNvSpPr>
            <a:spLocks noGrp="1"/>
          </p:cNvSpPr>
          <p:nvPr>
            <p:ph type="body" sz="quarter" idx="40" hasCustomPrompt="1"/>
          </p:nvPr>
        </p:nvSpPr>
        <p:spPr>
          <a:xfrm>
            <a:off x="6323972" y="5480127"/>
            <a:ext cx="2315205" cy="348421"/>
          </a:xfrm>
          <a:prstGeom prst="rect">
            <a:avLst/>
          </a:prstGeom>
        </p:spPr>
        <p:txBody>
          <a:bodyPr rtlCol="0" anchor="b"/>
          <a:lstStyle>
            <a:lvl1pPr marL="0" indent="0" algn="ctr">
              <a:buNone/>
              <a:defRPr sz="1600" cap="all" spc="100" baseline="0">
                <a:solidFill>
                  <a:schemeClr val="accent4">
                    <a:lumMod val="50000"/>
                  </a:schemeClr>
                </a:solidFill>
                <a:latin typeface="+mj-lt"/>
              </a:defRPr>
            </a:lvl1pPr>
          </a:lstStyle>
          <a:p>
            <a:pPr lvl="0" rtl="0"/>
            <a:r>
              <a:rPr lang="en-GB" noProof="0"/>
              <a:t>Add name</a:t>
            </a:r>
          </a:p>
        </p:txBody>
      </p:sp>
      <p:sp>
        <p:nvSpPr>
          <p:cNvPr id="71" name="Text Placeholder 10">
            <a:extLst>
              <a:ext uri="{FF2B5EF4-FFF2-40B4-BE49-F238E27FC236}">
                <a16:creationId xmlns:a16="http://schemas.microsoft.com/office/drawing/2014/main" id="{FB1EE68D-97FA-4EA4-B792-5AC6C49F9021}"/>
              </a:ext>
            </a:extLst>
          </p:cNvPr>
          <p:cNvSpPr>
            <a:spLocks noGrp="1"/>
          </p:cNvSpPr>
          <p:nvPr>
            <p:ph type="body" sz="quarter" idx="41" hasCustomPrompt="1"/>
          </p:nvPr>
        </p:nvSpPr>
        <p:spPr>
          <a:xfrm>
            <a:off x="6323972" y="5763717"/>
            <a:ext cx="2315205" cy="287066"/>
          </a:xfrm>
          <a:prstGeom prst="rect">
            <a:avLst/>
          </a:prstGeom>
        </p:spPr>
        <p:txBody>
          <a:bodyPr rtlCol="0" anchor="t"/>
          <a:lstStyle>
            <a:lvl1pPr marL="0" indent="0" algn="ctr">
              <a:buNone/>
              <a:defRPr sz="1200" cap="none" spc="100" baseline="0">
                <a:solidFill>
                  <a:schemeClr val="tx1"/>
                </a:solidFill>
                <a:latin typeface="+mn-lt"/>
              </a:defRPr>
            </a:lvl1pPr>
          </a:lstStyle>
          <a:p>
            <a:pPr lvl="0" rtl="0"/>
            <a:r>
              <a:rPr lang="en-GB" noProof="0"/>
              <a:t>Add title</a:t>
            </a:r>
          </a:p>
        </p:txBody>
      </p:sp>
      <p:sp>
        <p:nvSpPr>
          <p:cNvPr id="72" name="Picture Placeholder 9">
            <a:extLst>
              <a:ext uri="{FF2B5EF4-FFF2-40B4-BE49-F238E27FC236}">
                <a16:creationId xmlns:a16="http://schemas.microsoft.com/office/drawing/2014/main" id="{7E98343B-32E9-4538-991A-B5EACD651D41}"/>
              </a:ext>
            </a:extLst>
          </p:cNvPr>
          <p:cNvSpPr>
            <a:spLocks noGrp="1"/>
          </p:cNvSpPr>
          <p:nvPr>
            <p:ph type="pic" sz="quarter" idx="42" hasCustomPrompt="1"/>
          </p:nvPr>
        </p:nvSpPr>
        <p:spPr>
          <a:xfrm>
            <a:off x="9507876" y="4125872"/>
            <a:ext cx="1243292" cy="1144666"/>
          </a:xfrm>
          <a:prstGeom prst="rect">
            <a:avLst/>
          </a:prstGeom>
        </p:spPr>
        <p:txBody>
          <a:bodyPr rtlCol="0"/>
          <a:lstStyle>
            <a:lvl1pPr marL="0" indent="0" algn="ctr">
              <a:buNone/>
              <a:defRPr/>
            </a:lvl1pPr>
          </a:lstStyle>
          <a:p>
            <a:pPr rtl="0"/>
            <a:r>
              <a:rPr lang="en-GB" noProof="0"/>
              <a:t>Click to add photo</a:t>
            </a:r>
          </a:p>
        </p:txBody>
      </p:sp>
      <p:sp>
        <p:nvSpPr>
          <p:cNvPr id="73" name="Rectangle 72">
            <a:extLst>
              <a:ext uri="{FF2B5EF4-FFF2-40B4-BE49-F238E27FC236}">
                <a16:creationId xmlns:a16="http://schemas.microsoft.com/office/drawing/2014/main" id="{823CC91A-02A3-4B96-BCEE-76C1D25CCDC3}"/>
              </a:ext>
              <a:ext uri="{C183D7F6-B498-43B3-948B-1728B52AA6E4}">
                <adec:decorative xmlns:adec="http://schemas.microsoft.com/office/drawing/2017/decorative" val="1"/>
              </a:ext>
            </a:extLst>
          </p:cNvPr>
          <p:cNvSpPr/>
          <p:nvPr userDrawn="1"/>
        </p:nvSpPr>
        <p:spPr>
          <a:xfrm>
            <a:off x="9393003" y="3982978"/>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74" name="Text Placeholder 10">
            <a:extLst>
              <a:ext uri="{FF2B5EF4-FFF2-40B4-BE49-F238E27FC236}">
                <a16:creationId xmlns:a16="http://schemas.microsoft.com/office/drawing/2014/main" id="{DBE2EAAB-674D-41E1-92E6-A7459FEFDAEC}"/>
              </a:ext>
            </a:extLst>
          </p:cNvPr>
          <p:cNvSpPr>
            <a:spLocks noGrp="1"/>
          </p:cNvSpPr>
          <p:nvPr>
            <p:ph type="body" sz="quarter" idx="43" hasCustomPrompt="1"/>
          </p:nvPr>
        </p:nvSpPr>
        <p:spPr>
          <a:xfrm>
            <a:off x="8971920" y="5476521"/>
            <a:ext cx="2315205" cy="348421"/>
          </a:xfrm>
          <a:prstGeom prst="rect">
            <a:avLst/>
          </a:prstGeom>
        </p:spPr>
        <p:txBody>
          <a:bodyPr rtlCol="0" anchor="b"/>
          <a:lstStyle>
            <a:lvl1pPr marL="0" indent="0" algn="ctr">
              <a:buNone/>
              <a:defRPr sz="1600" cap="all" spc="100" baseline="0">
                <a:solidFill>
                  <a:schemeClr val="accent4">
                    <a:lumMod val="50000"/>
                  </a:schemeClr>
                </a:solidFill>
                <a:latin typeface="+mj-lt"/>
              </a:defRPr>
            </a:lvl1pPr>
          </a:lstStyle>
          <a:p>
            <a:pPr lvl="0" rtl="0"/>
            <a:r>
              <a:rPr lang="en-GB" noProof="0"/>
              <a:t>Add name</a:t>
            </a:r>
          </a:p>
        </p:txBody>
      </p:sp>
      <p:sp>
        <p:nvSpPr>
          <p:cNvPr id="75" name="Text Placeholder 10">
            <a:extLst>
              <a:ext uri="{FF2B5EF4-FFF2-40B4-BE49-F238E27FC236}">
                <a16:creationId xmlns:a16="http://schemas.microsoft.com/office/drawing/2014/main" id="{C60D862C-3474-4A4A-8557-AD2C7917BFE2}"/>
              </a:ext>
            </a:extLst>
          </p:cNvPr>
          <p:cNvSpPr>
            <a:spLocks noGrp="1"/>
          </p:cNvSpPr>
          <p:nvPr>
            <p:ph type="body" sz="quarter" idx="44" hasCustomPrompt="1"/>
          </p:nvPr>
        </p:nvSpPr>
        <p:spPr>
          <a:xfrm>
            <a:off x="8971920" y="5760111"/>
            <a:ext cx="2315205" cy="287066"/>
          </a:xfrm>
          <a:prstGeom prst="rect">
            <a:avLst/>
          </a:prstGeom>
        </p:spPr>
        <p:txBody>
          <a:bodyPr rtlCol="0" anchor="t"/>
          <a:lstStyle>
            <a:lvl1pPr marL="0" indent="0" algn="ctr">
              <a:buNone/>
              <a:defRPr sz="1200" cap="none" spc="100" baseline="0">
                <a:solidFill>
                  <a:schemeClr val="tx1"/>
                </a:solidFill>
                <a:latin typeface="+mn-lt"/>
              </a:defRPr>
            </a:lvl1pPr>
          </a:lstStyle>
          <a:p>
            <a:pPr lvl="0" rtl="0"/>
            <a:r>
              <a:rPr lang="en-GB" noProof="0"/>
              <a:t>Add title</a:t>
            </a:r>
          </a:p>
        </p:txBody>
      </p:sp>
      <p:sp>
        <p:nvSpPr>
          <p:cNvPr id="3" name="Date Placeholder 2">
            <a:extLst>
              <a:ext uri="{FF2B5EF4-FFF2-40B4-BE49-F238E27FC236}">
                <a16:creationId xmlns:a16="http://schemas.microsoft.com/office/drawing/2014/main" id="{63508728-25CF-4DB1-9A83-FAFA5ABEC903}"/>
              </a:ext>
            </a:extLst>
          </p:cNvPr>
          <p:cNvSpPr>
            <a:spLocks noGrp="1"/>
          </p:cNvSpPr>
          <p:nvPr>
            <p:ph type="dt" sz="half" idx="10"/>
          </p:nvPr>
        </p:nvSpPr>
        <p:spPr>
          <a:xfrm>
            <a:off x="838200" y="6356350"/>
            <a:ext cx="2743200" cy="365125"/>
          </a:xfrm>
          <a:prstGeom prst="rect">
            <a:avLst/>
          </a:prstGeom>
        </p:spPr>
        <p:txBody>
          <a:bodyPr rtlCol="0"/>
          <a:lstStyle/>
          <a:p>
            <a:pPr rtl="0"/>
            <a:r>
              <a:rPr lang="en-GB" noProof="0"/>
              <a:t>20XX</a:t>
            </a:r>
          </a:p>
        </p:txBody>
      </p:sp>
      <p:sp>
        <p:nvSpPr>
          <p:cNvPr id="4" name="Footer Placeholder 3">
            <a:extLst>
              <a:ext uri="{FF2B5EF4-FFF2-40B4-BE49-F238E27FC236}">
                <a16:creationId xmlns:a16="http://schemas.microsoft.com/office/drawing/2014/main" id="{99D454F9-A55F-44A0-9695-FC40C6684C20}"/>
              </a:ext>
            </a:extLst>
          </p:cNvPr>
          <p:cNvSpPr>
            <a:spLocks noGrp="1"/>
          </p:cNvSpPr>
          <p:nvPr>
            <p:ph type="ftr" sz="quarter" idx="11"/>
          </p:nvPr>
        </p:nvSpPr>
        <p:spPr>
          <a:xfrm>
            <a:off x="4038600" y="6356350"/>
            <a:ext cx="4114800" cy="365125"/>
          </a:xfrm>
          <a:prstGeom prst="rect">
            <a:avLst/>
          </a:prstGeom>
        </p:spPr>
        <p:txBody>
          <a:bodyPr rtlCol="0"/>
          <a:lstStyle/>
          <a:p>
            <a:pPr rtl="0"/>
            <a:r>
              <a:rPr lang="en-GB" noProof="0"/>
              <a:t>Pitch deck</a:t>
            </a:r>
          </a:p>
        </p:txBody>
      </p:sp>
      <p:sp>
        <p:nvSpPr>
          <p:cNvPr id="5" name="Slide Number Placeholder 4">
            <a:extLst>
              <a:ext uri="{FF2B5EF4-FFF2-40B4-BE49-F238E27FC236}">
                <a16:creationId xmlns:a16="http://schemas.microsoft.com/office/drawing/2014/main" id="{0A38C64F-7F14-454A-B830-80CCE5B1D7B9}"/>
              </a:ext>
            </a:extLst>
          </p:cNvPr>
          <p:cNvSpPr>
            <a:spLocks noGrp="1"/>
          </p:cNvSpPr>
          <p:nvPr>
            <p:ph type="sldNum" sz="quarter" idx="12"/>
          </p:nvPr>
        </p:nvSpPr>
        <p:spPr>
          <a:xfrm>
            <a:off x="8610600" y="6356350"/>
            <a:ext cx="2743200" cy="365125"/>
          </a:xfrm>
          <a:prstGeom prst="rect">
            <a:avLst/>
          </a:prstGeom>
        </p:spPr>
        <p:txBody>
          <a:bodyPr rtlCol="0"/>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1828162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nding">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C64230-8BD4-4150-967D-421B6FE432E3}"/>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 name="Title 2">
            <a:extLst>
              <a:ext uri="{FF2B5EF4-FFF2-40B4-BE49-F238E27FC236}">
                <a16:creationId xmlns:a16="http://schemas.microsoft.com/office/drawing/2014/main" id="{BBA8AE08-0788-4D8A-8C9D-7E5AAA112A39}"/>
              </a:ext>
            </a:extLst>
          </p:cNvPr>
          <p:cNvSpPr>
            <a:spLocks noGrp="1"/>
          </p:cNvSpPr>
          <p:nvPr>
            <p:ph type="title" hasCustomPrompt="1"/>
          </p:nvPr>
        </p:nvSpPr>
        <p:spPr>
          <a:xfrm>
            <a:off x="4038600" y="615940"/>
            <a:ext cx="4137262" cy="938778"/>
          </a:xfrm>
          <a:prstGeom prst="rect">
            <a:avLst/>
          </a:prstGeom>
        </p:spPr>
        <p:txBody>
          <a:bodyPr rtlCol="0" anchor="ctr"/>
          <a:lstStyle>
            <a:lvl1pPr algn="ctr">
              <a:defRPr lang="en-US" sz="2400" cap="all" spc="100" baseline="0">
                <a:solidFill>
                  <a:schemeClr val="tx2">
                    <a:lumMod val="75000"/>
                  </a:schemeClr>
                </a:solidFill>
              </a:defRPr>
            </a:lvl1pPr>
          </a:lstStyle>
          <a:p>
            <a:pPr rtl="0"/>
            <a:r>
              <a:rPr lang="en-GB" noProof="0"/>
              <a:t>Click to add title</a:t>
            </a:r>
          </a:p>
        </p:txBody>
      </p:sp>
      <p:sp>
        <p:nvSpPr>
          <p:cNvPr id="18" name="Text Placeholder 10">
            <a:extLst>
              <a:ext uri="{FF2B5EF4-FFF2-40B4-BE49-F238E27FC236}">
                <a16:creationId xmlns:a16="http://schemas.microsoft.com/office/drawing/2014/main" id="{8A119E1C-2243-42E2-8A58-CC171131D195}"/>
              </a:ext>
            </a:extLst>
          </p:cNvPr>
          <p:cNvSpPr>
            <a:spLocks noGrp="1"/>
          </p:cNvSpPr>
          <p:nvPr>
            <p:ph type="body" sz="quarter" idx="21" hasCustomPrompt="1"/>
          </p:nvPr>
        </p:nvSpPr>
        <p:spPr>
          <a:xfrm>
            <a:off x="1101170" y="3079567"/>
            <a:ext cx="1200150" cy="1151632"/>
          </a:xfrm>
          <a:prstGeom prst="rect">
            <a:avLst/>
          </a:prstGeom>
        </p:spPr>
        <p:txBody>
          <a:bodyPr rtlCol="0"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rtl="0"/>
            <a:r>
              <a:rPr lang="en-GB" noProof="0"/>
              <a:t>add</a:t>
            </a:r>
          </a:p>
        </p:txBody>
      </p:sp>
      <p:sp>
        <p:nvSpPr>
          <p:cNvPr id="59" name="Text Placeholder 10">
            <a:extLst>
              <a:ext uri="{FF2B5EF4-FFF2-40B4-BE49-F238E27FC236}">
                <a16:creationId xmlns:a16="http://schemas.microsoft.com/office/drawing/2014/main" id="{337797F5-74CE-492B-806B-221CAF3535C7}"/>
              </a:ext>
            </a:extLst>
          </p:cNvPr>
          <p:cNvSpPr>
            <a:spLocks noGrp="1"/>
          </p:cNvSpPr>
          <p:nvPr>
            <p:ph type="body" sz="quarter" idx="27" hasCustomPrompt="1"/>
          </p:nvPr>
        </p:nvSpPr>
        <p:spPr>
          <a:xfrm>
            <a:off x="4010890" y="3079567"/>
            <a:ext cx="1223858" cy="1151632"/>
          </a:xfrm>
          <a:prstGeom prst="rect">
            <a:avLst/>
          </a:prstGeom>
        </p:spPr>
        <p:txBody>
          <a:bodyPr rtlCol="0"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rtl="0"/>
            <a:r>
              <a:rPr lang="en-GB" noProof="0"/>
              <a:t>add</a:t>
            </a:r>
          </a:p>
        </p:txBody>
      </p:sp>
      <p:sp>
        <p:nvSpPr>
          <p:cNvPr id="60" name="Text Placeholder 10">
            <a:extLst>
              <a:ext uri="{FF2B5EF4-FFF2-40B4-BE49-F238E27FC236}">
                <a16:creationId xmlns:a16="http://schemas.microsoft.com/office/drawing/2014/main" id="{2431D1A0-10D1-4D2E-AC6F-F8C9E6A22601}"/>
              </a:ext>
            </a:extLst>
          </p:cNvPr>
          <p:cNvSpPr>
            <a:spLocks noGrp="1"/>
          </p:cNvSpPr>
          <p:nvPr>
            <p:ph type="body" sz="quarter" idx="28" hasCustomPrompt="1"/>
          </p:nvPr>
        </p:nvSpPr>
        <p:spPr>
          <a:xfrm>
            <a:off x="6988252" y="3079567"/>
            <a:ext cx="1187610" cy="1151632"/>
          </a:xfrm>
          <a:prstGeom prst="rect">
            <a:avLst/>
          </a:prstGeom>
        </p:spPr>
        <p:txBody>
          <a:bodyPr rtlCol="0"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rtl="0"/>
            <a:r>
              <a:rPr lang="en-GB" noProof="0"/>
              <a:t>add</a:t>
            </a:r>
          </a:p>
        </p:txBody>
      </p:sp>
      <p:sp>
        <p:nvSpPr>
          <p:cNvPr id="61" name="Text Placeholder 10">
            <a:extLst>
              <a:ext uri="{FF2B5EF4-FFF2-40B4-BE49-F238E27FC236}">
                <a16:creationId xmlns:a16="http://schemas.microsoft.com/office/drawing/2014/main" id="{4028BD6A-568F-4A16-AE86-5D88861C3BB5}"/>
              </a:ext>
            </a:extLst>
          </p:cNvPr>
          <p:cNvSpPr>
            <a:spLocks noGrp="1"/>
          </p:cNvSpPr>
          <p:nvPr>
            <p:ph type="body" sz="quarter" idx="29" hasCustomPrompt="1"/>
          </p:nvPr>
        </p:nvSpPr>
        <p:spPr>
          <a:xfrm>
            <a:off x="9879382" y="3079567"/>
            <a:ext cx="1211785" cy="1151632"/>
          </a:xfrm>
          <a:prstGeom prst="rect">
            <a:avLst/>
          </a:prstGeom>
        </p:spPr>
        <p:txBody>
          <a:bodyPr rtlCol="0"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rtl="0"/>
            <a:r>
              <a:rPr lang="en-GB" noProof="0"/>
              <a:t>add</a:t>
            </a:r>
          </a:p>
        </p:txBody>
      </p:sp>
      <p:sp>
        <p:nvSpPr>
          <p:cNvPr id="52" name="Text Placeholder 10">
            <a:extLst>
              <a:ext uri="{FF2B5EF4-FFF2-40B4-BE49-F238E27FC236}">
                <a16:creationId xmlns:a16="http://schemas.microsoft.com/office/drawing/2014/main" id="{2E935678-32B2-4589-933F-F74B3E68FFA6}"/>
              </a:ext>
            </a:extLst>
          </p:cNvPr>
          <p:cNvSpPr>
            <a:spLocks noGrp="1"/>
          </p:cNvSpPr>
          <p:nvPr>
            <p:ph type="body" sz="quarter" idx="16" hasCustomPrompt="1"/>
          </p:nvPr>
        </p:nvSpPr>
        <p:spPr>
          <a:xfrm>
            <a:off x="510458" y="4524194"/>
            <a:ext cx="2381574" cy="632643"/>
          </a:xfrm>
          <a:prstGeom prst="rect">
            <a:avLst/>
          </a:prstGeom>
        </p:spPr>
        <p:txBody>
          <a:bodyPr rtlCol="0" anchor="b"/>
          <a:lstStyle>
            <a:lvl1pPr marL="0" indent="0" algn="ctr">
              <a:buNone/>
              <a:defRPr sz="1800" cap="all" spc="100" baseline="0">
                <a:solidFill>
                  <a:schemeClr val="tx2"/>
                </a:solidFill>
                <a:latin typeface="+mj-lt"/>
              </a:defRPr>
            </a:lvl1pPr>
          </a:lstStyle>
          <a:p>
            <a:pPr lvl="0" rtl="0"/>
            <a:r>
              <a:rPr lang="en-GB" noProof="0"/>
              <a:t>Click to add subtitle</a:t>
            </a:r>
          </a:p>
        </p:txBody>
      </p:sp>
      <p:sp>
        <p:nvSpPr>
          <p:cNvPr id="51" name="Text Placeholder 10">
            <a:extLst>
              <a:ext uri="{FF2B5EF4-FFF2-40B4-BE49-F238E27FC236}">
                <a16:creationId xmlns:a16="http://schemas.microsoft.com/office/drawing/2014/main" id="{B3C5A73C-51DD-4781-943C-235704BBF6B5}"/>
              </a:ext>
            </a:extLst>
          </p:cNvPr>
          <p:cNvSpPr>
            <a:spLocks noGrp="1"/>
          </p:cNvSpPr>
          <p:nvPr>
            <p:ph type="body" sz="quarter" idx="26" hasCustomPrompt="1"/>
          </p:nvPr>
        </p:nvSpPr>
        <p:spPr>
          <a:xfrm>
            <a:off x="510458" y="5156838"/>
            <a:ext cx="2381574" cy="905378"/>
          </a:xfrm>
          <a:prstGeom prst="rect">
            <a:avLst/>
          </a:prstGeom>
        </p:spPr>
        <p:txBody>
          <a:bodyPr rtlCol="0" anchor="t"/>
          <a:lstStyle>
            <a:lvl1pPr marL="0" indent="0" algn="ctr">
              <a:lnSpc>
                <a:spcPct val="100000"/>
              </a:lnSpc>
              <a:spcBef>
                <a:spcPts val="0"/>
              </a:spcBef>
              <a:buNone/>
              <a:defRPr sz="1400" cap="none" spc="100" baseline="0">
                <a:solidFill>
                  <a:schemeClr val="tx1"/>
                </a:solidFill>
                <a:latin typeface="+mn-lt"/>
              </a:defRPr>
            </a:lvl1pPr>
          </a:lstStyle>
          <a:p>
            <a:pPr lvl="0" rtl="0"/>
            <a:r>
              <a:rPr lang="en-GB" noProof="0"/>
              <a:t>Click to add text</a:t>
            </a:r>
          </a:p>
        </p:txBody>
      </p:sp>
      <p:sp>
        <p:nvSpPr>
          <p:cNvPr id="78" name="Text Placeholder 10">
            <a:extLst>
              <a:ext uri="{FF2B5EF4-FFF2-40B4-BE49-F238E27FC236}">
                <a16:creationId xmlns:a16="http://schemas.microsoft.com/office/drawing/2014/main" id="{AD95FB24-5DA0-4000-B023-A00C32D53F08}"/>
              </a:ext>
            </a:extLst>
          </p:cNvPr>
          <p:cNvSpPr>
            <a:spLocks noGrp="1"/>
          </p:cNvSpPr>
          <p:nvPr>
            <p:ph type="body" sz="quarter" idx="31" hasCustomPrompt="1"/>
          </p:nvPr>
        </p:nvSpPr>
        <p:spPr>
          <a:xfrm>
            <a:off x="3432032" y="4524194"/>
            <a:ext cx="2381574" cy="632643"/>
          </a:xfrm>
          <a:prstGeom prst="rect">
            <a:avLst/>
          </a:prstGeom>
        </p:spPr>
        <p:txBody>
          <a:bodyPr rtlCol="0" anchor="b"/>
          <a:lstStyle>
            <a:lvl1pPr marL="0" indent="0" algn="ctr">
              <a:buNone/>
              <a:defRPr sz="1800" cap="all" spc="100" baseline="0">
                <a:solidFill>
                  <a:schemeClr val="tx2"/>
                </a:solidFill>
                <a:latin typeface="+mj-lt"/>
              </a:defRPr>
            </a:lvl1pPr>
          </a:lstStyle>
          <a:p>
            <a:pPr lvl="0" rtl="0"/>
            <a:r>
              <a:rPr lang="en-GB" noProof="0"/>
              <a:t>Click to add subtitle</a:t>
            </a:r>
          </a:p>
        </p:txBody>
      </p:sp>
      <p:sp>
        <p:nvSpPr>
          <p:cNvPr id="77" name="Text Placeholder 10">
            <a:extLst>
              <a:ext uri="{FF2B5EF4-FFF2-40B4-BE49-F238E27FC236}">
                <a16:creationId xmlns:a16="http://schemas.microsoft.com/office/drawing/2014/main" id="{7455F56A-A263-4D13-A484-2D15CD61D0FC}"/>
              </a:ext>
            </a:extLst>
          </p:cNvPr>
          <p:cNvSpPr>
            <a:spLocks noGrp="1"/>
          </p:cNvSpPr>
          <p:nvPr>
            <p:ph type="body" sz="quarter" idx="30" hasCustomPrompt="1"/>
          </p:nvPr>
        </p:nvSpPr>
        <p:spPr>
          <a:xfrm>
            <a:off x="3432032" y="5156837"/>
            <a:ext cx="2381574" cy="905378"/>
          </a:xfrm>
          <a:prstGeom prst="rect">
            <a:avLst/>
          </a:prstGeom>
        </p:spPr>
        <p:txBody>
          <a:bodyPr rtlCol="0" anchor="t"/>
          <a:lstStyle>
            <a:lvl1pPr marL="0" indent="0" algn="ctr">
              <a:lnSpc>
                <a:spcPct val="100000"/>
              </a:lnSpc>
              <a:spcBef>
                <a:spcPts val="0"/>
              </a:spcBef>
              <a:buNone/>
              <a:defRPr sz="1400" cap="none" spc="100" baseline="0">
                <a:solidFill>
                  <a:schemeClr val="tx1"/>
                </a:solidFill>
                <a:latin typeface="+mn-lt"/>
              </a:defRPr>
            </a:lvl1pPr>
          </a:lstStyle>
          <a:p>
            <a:pPr lvl="0" rtl="0"/>
            <a:r>
              <a:rPr lang="en-GB" noProof="0"/>
              <a:t>Click to add text</a:t>
            </a:r>
          </a:p>
        </p:txBody>
      </p:sp>
      <p:sp>
        <p:nvSpPr>
          <p:cNvPr id="80" name="Text Placeholder 10">
            <a:extLst>
              <a:ext uri="{FF2B5EF4-FFF2-40B4-BE49-F238E27FC236}">
                <a16:creationId xmlns:a16="http://schemas.microsoft.com/office/drawing/2014/main" id="{6C6ABB33-3D98-4D76-B96F-65F574936223}"/>
              </a:ext>
            </a:extLst>
          </p:cNvPr>
          <p:cNvSpPr>
            <a:spLocks noGrp="1"/>
          </p:cNvSpPr>
          <p:nvPr>
            <p:ph type="body" sz="quarter" idx="33" hasCustomPrompt="1"/>
          </p:nvPr>
        </p:nvSpPr>
        <p:spPr>
          <a:xfrm>
            <a:off x="6391270" y="4524194"/>
            <a:ext cx="2381574" cy="632643"/>
          </a:xfrm>
          <a:prstGeom prst="rect">
            <a:avLst/>
          </a:prstGeom>
        </p:spPr>
        <p:txBody>
          <a:bodyPr rtlCol="0" anchor="b"/>
          <a:lstStyle>
            <a:lvl1pPr marL="0" indent="0" algn="ctr">
              <a:buNone/>
              <a:defRPr sz="1800" cap="all" spc="100" baseline="0">
                <a:solidFill>
                  <a:schemeClr val="tx2"/>
                </a:solidFill>
                <a:latin typeface="+mj-lt"/>
              </a:defRPr>
            </a:lvl1pPr>
          </a:lstStyle>
          <a:p>
            <a:pPr lvl="0" rtl="0"/>
            <a:r>
              <a:rPr lang="en-GB" noProof="0"/>
              <a:t>Click to add subtitle</a:t>
            </a:r>
          </a:p>
        </p:txBody>
      </p:sp>
      <p:sp>
        <p:nvSpPr>
          <p:cNvPr id="79" name="Text Placeholder 10">
            <a:extLst>
              <a:ext uri="{FF2B5EF4-FFF2-40B4-BE49-F238E27FC236}">
                <a16:creationId xmlns:a16="http://schemas.microsoft.com/office/drawing/2014/main" id="{8EA8275A-A17A-42ED-9DDC-5F06000BFBEF}"/>
              </a:ext>
            </a:extLst>
          </p:cNvPr>
          <p:cNvSpPr>
            <a:spLocks noGrp="1"/>
          </p:cNvSpPr>
          <p:nvPr>
            <p:ph type="body" sz="quarter" idx="32" hasCustomPrompt="1"/>
          </p:nvPr>
        </p:nvSpPr>
        <p:spPr>
          <a:xfrm>
            <a:off x="6391270" y="5157592"/>
            <a:ext cx="2381574" cy="905378"/>
          </a:xfrm>
          <a:prstGeom prst="rect">
            <a:avLst/>
          </a:prstGeom>
        </p:spPr>
        <p:txBody>
          <a:bodyPr rtlCol="0" anchor="t"/>
          <a:lstStyle>
            <a:lvl1pPr marL="0" indent="0" algn="ctr">
              <a:lnSpc>
                <a:spcPct val="100000"/>
              </a:lnSpc>
              <a:spcBef>
                <a:spcPts val="0"/>
              </a:spcBef>
              <a:buNone/>
              <a:defRPr sz="1400" cap="none" spc="100" baseline="0">
                <a:solidFill>
                  <a:schemeClr val="tx1"/>
                </a:solidFill>
                <a:latin typeface="+mn-lt"/>
              </a:defRPr>
            </a:lvl1pPr>
          </a:lstStyle>
          <a:p>
            <a:pPr lvl="0" rtl="0"/>
            <a:r>
              <a:rPr lang="en-GB" noProof="0"/>
              <a:t>Click to add text</a:t>
            </a:r>
          </a:p>
        </p:txBody>
      </p:sp>
      <p:sp>
        <p:nvSpPr>
          <p:cNvPr id="82" name="Text Placeholder 10">
            <a:extLst>
              <a:ext uri="{FF2B5EF4-FFF2-40B4-BE49-F238E27FC236}">
                <a16:creationId xmlns:a16="http://schemas.microsoft.com/office/drawing/2014/main" id="{4AEA6122-22B2-49EC-8451-E43D40F3236D}"/>
              </a:ext>
            </a:extLst>
          </p:cNvPr>
          <p:cNvSpPr>
            <a:spLocks noGrp="1"/>
          </p:cNvSpPr>
          <p:nvPr>
            <p:ph type="body" sz="quarter" idx="35" hasCustomPrompt="1"/>
          </p:nvPr>
        </p:nvSpPr>
        <p:spPr>
          <a:xfrm>
            <a:off x="9294487" y="4524194"/>
            <a:ext cx="2381574" cy="632643"/>
          </a:xfrm>
          <a:prstGeom prst="rect">
            <a:avLst/>
          </a:prstGeom>
        </p:spPr>
        <p:txBody>
          <a:bodyPr rtlCol="0" anchor="b"/>
          <a:lstStyle>
            <a:lvl1pPr marL="0" indent="0" algn="ctr">
              <a:buNone/>
              <a:defRPr sz="1800" cap="all" spc="100" baseline="0">
                <a:solidFill>
                  <a:schemeClr val="tx2"/>
                </a:solidFill>
                <a:latin typeface="+mj-lt"/>
              </a:defRPr>
            </a:lvl1pPr>
          </a:lstStyle>
          <a:p>
            <a:pPr lvl="0" rtl="0"/>
            <a:r>
              <a:rPr lang="en-GB" noProof="0"/>
              <a:t>Click to add subtitle</a:t>
            </a:r>
          </a:p>
        </p:txBody>
      </p:sp>
      <p:sp>
        <p:nvSpPr>
          <p:cNvPr id="81" name="Text Placeholder 10">
            <a:extLst>
              <a:ext uri="{FF2B5EF4-FFF2-40B4-BE49-F238E27FC236}">
                <a16:creationId xmlns:a16="http://schemas.microsoft.com/office/drawing/2014/main" id="{103D7EA4-00E4-43FA-8129-1CBE0C1291A0}"/>
              </a:ext>
            </a:extLst>
          </p:cNvPr>
          <p:cNvSpPr>
            <a:spLocks noGrp="1"/>
          </p:cNvSpPr>
          <p:nvPr>
            <p:ph type="body" sz="quarter" idx="34" hasCustomPrompt="1"/>
          </p:nvPr>
        </p:nvSpPr>
        <p:spPr>
          <a:xfrm>
            <a:off x="9294487" y="5166170"/>
            <a:ext cx="2381574" cy="905378"/>
          </a:xfrm>
          <a:prstGeom prst="rect">
            <a:avLst/>
          </a:prstGeom>
        </p:spPr>
        <p:txBody>
          <a:bodyPr rtlCol="0" anchor="t"/>
          <a:lstStyle>
            <a:lvl1pPr marL="0" indent="0" algn="ctr">
              <a:lnSpc>
                <a:spcPct val="100000"/>
              </a:lnSpc>
              <a:spcBef>
                <a:spcPts val="0"/>
              </a:spcBef>
              <a:buNone/>
              <a:defRPr sz="1400" cap="none" spc="100" baseline="0">
                <a:solidFill>
                  <a:schemeClr val="tx1"/>
                </a:solidFill>
                <a:latin typeface="+mn-lt"/>
              </a:defRPr>
            </a:lvl1pPr>
          </a:lstStyle>
          <a:p>
            <a:pPr lvl="0" rtl="0"/>
            <a:r>
              <a:rPr lang="en-GB" noProof="0"/>
              <a:t>Click to add text</a:t>
            </a:r>
          </a:p>
        </p:txBody>
      </p:sp>
      <p:sp>
        <p:nvSpPr>
          <p:cNvPr id="68" name="Date Placeholder 2">
            <a:extLst>
              <a:ext uri="{FF2B5EF4-FFF2-40B4-BE49-F238E27FC236}">
                <a16:creationId xmlns:a16="http://schemas.microsoft.com/office/drawing/2014/main" id="{811592B2-2D21-495C-8C11-680EC81556F4}"/>
              </a:ext>
            </a:extLst>
          </p:cNvPr>
          <p:cNvSpPr>
            <a:spLocks noGrp="1"/>
          </p:cNvSpPr>
          <p:nvPr>
            <p:ph type="dt" sz="half" idx="10"/>
          </p:nvPr>
        </p:nvSpPr>
        <p:spPr>
          <a:xfrm>
            <a:off x="838200" y="6356350"/>
            <a:ext cx="2743200" cy="365125"/>
          </a:xfrm>
          <a:prstGeom prst="rect">
            <a:avLst/>
          </a:prstGeom>
        </p:spPr>
        <p:txBody>
          <a:bodyPr rtlCol="0"/>
          <a:lstStyle/>
          <a:p>
            <a:pPr rtl="0"/>
            <a:r>
              <a:rPr lang="en-GB" noProof="0"/>
              <a:t>20XX</a:t>
            </a:r>
          </a:p>
        </p:txBody>
      </p:sp>
      <p:sp>
        <p:nvSpPr>
          <p:cNvPr id="4" name="Footer Placeholder 3">
            <a:extLst>
              <a:ext uri="{FF2B5EF4-FFF2-40B4-BE49-F238E27FC236}">
                <a16:creationId xmlns:a16="http://schemas.microsoft.com/office/drawing/2014/main" id="{BEFB73D1-17D7-400F-B750-F5EA2675DD25}"/>
              </a:ext>
            </a:extLst>
          </p:cNvPr>
          <p:cNvSpPr>
            <a:spLocks noGrp="1"/>
          </p:cNvSpPr>
          <p:nvPr>
            <p:ph type="ftr" sz="quarter" idx="11"/>
          </p:nvPr>
        </p:nvSpPr>
        <p:spPr>
          <a:xfrm>
            <a:off x="4038600" y="6356350"/>
            <a:ext cx="4114800" cy="365125"/>
          </a:xfrm>
          <a:prstGeom prst="rect">
            <a:avLst/>
          </a:prstGeom>
        </p:spPr>
        <p:txBody>
          <a:bodyPr rtlCol="0"/>
          <a:lstStyle/>
          <a:p>
            <a:pPr rtl="0"/>
            <a:r>
              <a:rPr lang="en-GB" noProof="0"/>
              <a:t>Pitch deck</a:t>
            </a:r>
          </a:p>
        </p:txBody>
      </p:sp>
      <p:sp>
        <p:nvSpPr>
          <p:cNvPr id="5" name="Slide Number Placeholder 4">
            <a:extLst>
              <a:ext uri="{FF2B5EF4-FFF2-40B4-BE49-F238E27FC236}">
                <a16:creationId xmlns:a16="http://schemas.microsoft.com/office/drawing/2014/main" id="{DE30E81D-C76E-4DB7-9722-4BE8D7CF33E8}"/>
              </a:ext>
            </a:extLst>
          </p:cNvPr>
          <p:cNvSpPr>
            <a:spLocks noGrp="1"/>
          </p:cNvSpPr>
          <p:nvPr>
            <p:ph type="sldNum" sz="quarter" idx="12"/>
          </p:nvPr>
        </p:nvSpPr>
        <p:spPr>
          <a:xfrm>
            <a:off x="8610600" y="6356350"/>
            <a:ext cx="2743200" cy="365125"/>
          </a:xfrm>
          <a:prstGeom prst="rect">
            <a:avLst/>
          </a:prstGeom>
        </p:spPr>
        <p:txBody>
          <a:bodyPr rtlCol="0"/>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2294014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7C99-0702-4DEF-A72F-2451B3DC6D0C}"/>
              </a:ext>
            </a:extLst>
          </p:cNvPr>
          <p:cNvSpPr>
            <a:spLocks noGrp="1"/>
          </p:cNvSpPr>
          <p:nvPr>
            <p:ph type="title" hasCustomPrompt="1"/>
          </p:nvPr>
        </p:nvSpPr>
        <p:spPr>
          <a:xfrm>
            <a:off x="1186544" y="-1"/>
            <a:ext cx="3944790" cy="1845127"/>
          </a:xfrm>
          <a:prstGeom prst="rect">
            <a:avLst/>
          </a:prstGeom>
        </p:spPr>
        <p:txBody>
          <a:bodyPr rtlCol="0" anchor="ctr"/>
          <a:lstStyle>
            <a:lvl1pPr algn="r">
              <a:defRPr sz="2400" cap="all" spc="100" baseline="0">
                <a:solidFill>
                  <a:schemeClr val="accent2"/>
                </a:solidFill>
              </a:defRPr>
            </a:lvl1pPr>
          </a:lstStyle>
          <a:p>
            <a:pPr rtl="0"/>
            <a:r>
              <a:rPr lang="en-GB" noProof="0"/>
              <a:t>Click to add title</a:t>
            </a:r>
          </a:p>
        </p:txBody>
      </p:sp>
      <p:sp>
        <p:nvSpPr>
          <p:cNvPr id="6" name="Picture Placeholder 7">
            <a:extLst>
              <a:ext uri="{FF2B5EF4-FFF2-40B4-BE49-F238E27FC236}">
                <a16:creationId xmlns:a16="http://schemas.microsoft.com/office/drawing/2014/main" id="{74497024-D7D5-447C-8133-660B1F47A190}"/>
              </a:ext>
            </a:extLst>
          </p:cNvPr>
          <p:cNvSpPr>
            <a:spLocks noGrp="1"/>
          </p:cNvSpPr>
          <p:nvPr>
            <p:ph type="pic" sz="quarter" idx="13" hasCustomPrompt="1"/>
          </p:nvPr>
        </p:nvSpPr>
        <p:spPr>
          <a:xfrm>
            <a:off x="0" y="1845128"/>
            <a:ext cx="12192000" cy="5012871"/>
          </a:xfrm>
          <a:prstGeom prst="rect">
            <a:avLst/>
          </a:prstGeom>
        </p:spPr>
        <p:txBody>
          <a:bodyPr rtlCol="0"/>
          <a:lstStyle>
            <a:lvl1pPr marL="0" indent="0" algn="l">
              <a:buNone/>
              <a:defRPr/>
            </a:lvl1pPr>
          </a:lstStyle>
          <a:p>
            <a:pPr rtl="0"/>
            <a:r>
              <a:rPr lang="en-GB" noProof="0"/>
              <a:t>Click to add photo</a:t>
            </a:r>
          </a:p>
        </p:txBody>
      </p:sp>
      <p:sp>
        <p:nvSpPr>
          <p:cNvPr id="3" name="Date Placeholder 2">
            <a:extLst>
              <a:ext uri="{FF2B5EF4-FFF2-40B4-BE49-F238E27FC236}">
                <a16:creationId xmlns:a16="http://schemas.microsoft.com/office/drawing/2014/main" id="{AAE88F42-9013-4CBC-BF65-3FE1470550BE}"/>
              </a:ext>
            </a:extLst>
          </p:cNvPr>
          <p:cNvSpPr>
            <a:spLocks noGrp="1"/>
          </p:cNvSpPr>
          <p:nvPr>
            <p:ph type="dt" sz="half" idx="10"/>
          </p:nvPr>
        </p:nvSpPr>
        <p:spPr>
          <a:xfrm>
            <a:off x="838200" y="6356350"/>
            <a:ext cx="2743200" cy="365125"/>
          </a:xfrm>
          <a:prstGeom prst="rect">
            <a:avLst/>
          </a:prstGeom>
        </p:spPr>
        <p:txBody>
          <a:bodyPr rtlCol="0"/>
          <a:lstStyle>
            <a:lvl1pPr>
              <a:defRPr>
                <a:solidFill>
                  <a:schemeClr val="bg1"/>
                </a:solidFill>
                <a:effectLst>
                  <a:outerShdw blurRad="38100" dist="38100" dir="2700000" algn="tl">
                    <a:srgbClr val="000000">
                      <a:alpha val="43137"/>
                    </a:srgbClr>
                  </a:outerShdw>
                </a:effectLst>
              </a:defRPr>
            </a:lvl1pPr>
          </a:lstStyle>
          <a:p>
            <a:pPr rtl="0"/>
            <a:r>
              <a:rPr lang="en-GB" noProof="0"/>
              <a:t>20XX</a:t>
            </a:r>
          </a:p>
        </p:txBody>
      </p:sp>
      <p:sp>
        <p:nvSpPr>
          <p:cNvPr id="8" name="Text Placeholder 10">
            <a:extLst>
              <a:ext uri="{FF2B5EF4-FFF2-40B4-BE49-F238E27FC236}">
                <a16:creationId xmlns:a16="http://schemas.microsoft.com/office/drawing/2014/main" id="{91F54EB4-06CA-459B-8F8C-86061BA6F1B2}"/>
              </a:ext>
            </a:extLst>
          </p:cNvPr>
          <p:cNvSpPr>
            <a:spLocks noGrp="1"/>
          </p:cNvSpPr>
          <p:nvPr>
            <p:ph type="body" sz="quarter" idx="16" hasCustomPrompt="1"/>
          </p:nvPr>
        </p:nvSpPr>
        <p:spPr>
          <a:xfrm>
            <a:off x="5627913" y="0"/>
            <a:ext cx="6564087" cy="3614737"/>
          </a:xfrm>
          <a:prstGeom prst="rect">
            <a:avLst/>
          </a:prstGeom>
          <a:solidFill>
            <a:schemeClr val="accent2">
              <a:alpha val="92000"/>
            </a:schemeClr>
          </a:solidFill>
        </p:spPr>
        <p:txBody>
          <a:bodyPr lIns="640080" tIns="731520" rIns="548640" rtlCol="0" anchor="t"/>
          <a:lstStyle>
            <a:lvl1pPr marL="0" indent="0" algn="l">
              <a:lnSpc>
                <a:spcPct val="125000"/>
              </a:lnSpc>
              <a:spcBef>
                <a:spcPts val="0"/>
              </a:spcBef>
              <a:buNone/>
              <a:defRPr sz="1600" cap="none" spc="100" baseline="0">
                <a:solidFill>
                  <a:schemeClr val="bg1"/>
                </a:solidFill>
                <a:latin typeface="+mn-lt"/>
              </a:defRPr>
            </a:lvl1pPr>
          </a:lstStyle>
          <a:p>
            <a:pPr lvl="0" rtl="0"/>
            <a:r>
              <a:rPr lang="en-GB" noProof="0"/>
              <a:t>Click to add subtitle</a:t>
            </a:r>
          </a:p>
        </p:txBody>
      </p:sp>
      <p:sp>
        <p:nvSpPr>
          <p:cNvPr id="4" name="Footer Placeholder 3">
            <a:extLst>
              <a:ext uri="{FF2B5EF4-FFF2-40B4-BE49-F238E27FC236}">
                <a16:creationId xmlns:a16="http://schemas.microsoft.com/office/drawing/2014/main" id="{9322B1A3-ADD1-4AAF-A733-AF9AEAB499A8}"/>
              </a:ext>
            </a:extLst>
          </p:cNvPr>
          <p:cNvSpPr>
            <a:spLocks noGrp="1"/>
          </p:cNvSpPr>
          <p:nvPr>
            <p:ph type="ftr" sz="quarter" idx="11"/>
          </p:nvPr>
        </p:nvSpPr>
        <p:spPr>
          <a:xfrm>
            <a:off x="4038600" y="6356350"/>
            <a:ext cx="4114800" cy="365125"/>
          </a:xfrm>
          <a:prstGeom prst="rect">
            <a:avLst/>
          </a:prstGeom>
        </p:spPr>
        <p:txBody>
          <a:bodyPr rtlCol="0"/>
          <a:lstStyle>
            <a:lvl1pPr>
              <a:defRPr>
                <a:solidFill>
                  <a:schemeClr val="bg1"/>
                </a:solidFill>
                <a:effectLst>
                  <a:outerShdw blurRad="38100" dist="38100" dir="2700000" algn="tl">
                    <a:srgbClr val="000000">
                      <a:alpha val="43137"/>
                    </a:srgbClr>
                  </a:outerShdw>
                </a:effectLst>
              </a:defRPr>
            </a:lvl1pPr>
          </a:lstStyle>
          <a:p>
            <a:pPr rtl="0"/>
            <a:r>
              <a:rPr lang="en-GB" noProof="0"/>
              <a:t>Pitch deck</a:t>
            </a:r>
          </a:p>
        </p:txBody>
      </p:sp>
      <p:sp>
        <p:nvSpPr>
          <p:cNvPr id="5" name="Slide Number Placeholder 4">
            <a:extLst>
              <a:ext uri="{FF2B5EF4-FFF2-40B4-BE49-F238E27FC236}">
                <a16:creationId xmlns:a16="http://schemas.microsoft.com/office/drawing/2014/main" id="{68AE2F48-AB83-42F0-93C2-9F943F0B00C0}"/>
              </a:ext>
            </a:extLst>
          </p:cNvPr>
          <p:cNvSpPr>
            <a:spLocks noGrp="1"/>
          </p:cNvSpPr>
          <p:nvPr>
            <p:ph type="sldNum" sz="quarter" idx="12"/>
          </p:nvPr>
        </p:nvSpPr>
        <p:spPr>
          <a:xfrm>
            <a:off x="8610600" y="6356350"/>
            <a:ext cx="2743200" cy="365125"/>
          </a:xfrm>
          <a:prstGeom prst="rect">
            <a:avLst/>
          </a:prstGeom>
        </p:spPr>
        <p:txBody>
          <a:bodyPr rtlCol="0"/>
          <a:lstStyle>
            <a:lvl1pPr>
              <a:defRPr>
                <a:solidFill>
                  <a:schemeClr val="bg1"/>
                </a:solidFill>
                <a:effectLst>
                  <a:outerShdw blurRad="38100" dist="38100" dir="2700000" algn="tl">
                    <a:srgbClr val="000000">
                      <a:alpha val="43137"/>
                    </a:srgbClr>
                  </a:outerShdw>
                </a:effectLst>
              </a:defRPr>
            </a:lvl1pPr>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1502069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5511344" y="0"/>
            <a:ext cx="6680656" cy="6858000"/>
          </a:xfrm>
          <a:prstGeom prst="rect">
            <a:avLst/>
          </a:prstGeom>
        </p:spPr>
        <p:txBody>
          <a:bodyPr rtlCol="0"/>
          <a:lstStyle>
            <a:lvl1pPr marL="0" indent="0" algn="ctr">
              <a:buNone/>
              <a:defRPr/>
            </a:lvl1pPr>
          </a:lstStyle>
          <a:p>
            <a:pPr rtl="0"/>
            <a:r>
              <a:rPr lang="en-GB" noProof="0"/>
              <a:t>Click to add photo</a:t>
            </a:r>
          </a:p>
        </p:txBody>
      </p:sp>
      <p:sp>
        <p:nvSpPr>
          <p:cNvPr id="11" name="Rectangle 10">
            <a:extLst>
              <a:ext uri="{FF2B5EF4-FFF2-40B4-BE49-F238E27FC236}">
                <a16:creationId xmlns:a16="http://schemas.microsoft.com/office/drawing/2014/main" id="{FAF4E84F-A3BE-442F-B9F1-68AB2244AF96}"/>
              </a:ext>
              <a:ext uri="{C183D7F6-B498-43B3-948B-1728B52AA6E4}">
                <adec:decorative xmlns:adec="http://schemas.microsoft.com/office/drawing/2017/decorative" val="1"/>
              </a:ext>
            </a:extLst>
          </p:cNvPr>
          <p:cNvSpPr/>
          <p:nvPr userDrawn="1"/>
        </p:nvSpPr>
        <p:spPr>
          <a:xfrm>
            <a:off x="-20320" y="-7084"/>
            <a:ext cx="5511344"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B39AED10-F37C-48B3-A407-EDC6878C712E}"/>
              </a:ext>
            </a:extLst>
          </p:cNvPr>
          <p:cNvSpPr>
            <a:spLocks noGrp="1"/>
          </p:cNvSpPr>
          <p:nvPr>
            <p:ph type="title" hasCustomPrompt="1"/>
          </p:nvPr>
        </p:nvSpPr>
        <p:spPr>
          <a:xfrm>
            <a:off x="1486566" y="3035081"/>
            <a:ext cx="2341256" cy="640698"/>
          </a:xfrm>
          <a:prstGeom prst="rect">
            <a:avLst/>
          </a:prstGeom>
          <a:ln w="28575">
            <a:solidFill>
              <a:schemeClr val="accent4">
                <a:lumMod val="50000"/>
              </a:schemeClr>
            </a:solidFill>
          </a:ln>
        </p:spPr>
        <p:txBody>
          <a:bodyPr rtlCol="0" anchor="ctr"/>
          <a:lstStyle>
            <a:lvl1pPr algn="ctr">
              <a:defRPr sz="2400" cap="all" spc="100" baseline="0">
                <a:solidFill>
                  <a:schemeClr val="accent4">
                    <a:lumMod val="50000"/>
                  </a:schemeClr>
                </a:solidFill>
              </a:defRPr>
            </a:lvl1pPr>
          </a:lstStyle>
          <a:p>
            <a:pPr rtl="0"/>
            <a:r>
              <a:rPr lang="en-GB" noProof="0"/>
              <a:t>Add title</a:t>
            </a:r>
          </a:p>
        </p:txBody>
      </p:sp>
      <p:sp>
        <p:nvSpPr>
          <p:cNvPr id="7" name="Text Placeholder 10">
            <a:extLst>
              <a:ext uri="{FF2B5EF4-FFF2-40B4-BE49-F238E27FC236}">
                <a16:creationId xmlns:a16="http://schemas.microsoft.com/office/drawing/2014/main" id="{F20D097E-45D7-422E-A8D1-635C7DE9A997}"/>
              </a:ext>
            </a:extLst>
          </p:cNvPr>
          <p:cNvSpPr>
            <a:spLocks noGrp="1"/>
          </p:cNvSpPr>
          <p:nvPr>
            <p:ph type="body" sz="quarter" idx="14" hasCustomPrompt="1"/>
          </p:nvPr>
        </p:nvSpPr>
        <p:spPr>
          <a:xfrm>
            <a:off x="1704805" y="3959761"/>
            <a:ext cx="2879477" cy="1790164"/>
          </a:xfrm>
          <a:prstGeom prst="rect">
            <a:avLst/>
          </a:prstGeom>
        </p:spPr>
        <p:txBody>
          <a:bodyPr rtlCol="0" anchor="t"/>
          <a:lstStyle>
            <a:lvl1pPr marL="0" indent="0" algn="l">
              <a:lnSpc>
                <a:spcPct val="80000"/>
              </a:lnSpc>
              <a:spcBef>
                <a:spcPts val="0"/>
              </a:spcBef>
              <a:buNone/>
              <a:defRPr sz="1600" cap="none" spc="100" baseline="0">
                <a:solidFill>
                  <a:schemeClr val="tx1"/>
                </a:solidFill>
                <a:latin typeface="+mn-lt"/>
              </a:defRPr>
            </a:lvl1pPr>
          </a:lstStyle>
          <a:p>
            <a:pPr lvl="0" rtl="0"/>
            <a:r>
              <a:rPr lang="en-GB" noProof="0"/>
              <a:t>Click to add text</a:t>
            </a:r>
          </a:p>
        </p:txBody>
      </p:sp>
      <p:sp>
        <p:nvSpPr>
          <p:cNvPr id="15" name="Date Placeholder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rtlCol="0"/>
          <a:lstStyle>
            <a:lvl1pPr>
              <a:defRPr/>
            </a:lvl1pPr>
          </a:lstStyle>
          <a:p>
            <a:pPr rtl="0"/>
            <a:r>
              <a:rPr lang="en-GB" noProof="0"/>
              <a:t>20XX</a:t>
            </a:r>
          </a:p>
        </p:txBody>
      </p:sp>
      <p:sp>
        <p:nvSpPr>
          <p:cNvPr id="12" name="Footer Placeholder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pPr rtl="0"/>
            <a:r>
              <a:rPr lang="en-GB" noProof="0"/>
              <a:t>Pitch deck</a:t>
            </a:r>
          </a:p>
        </p:txBody>
      </p:sp>
      <p:sp>
        <p:nvSpPr>
          <p:cNvPr id="13" name="Slide Number Placeholder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2671333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BE02389-643A-44A3-9E32-4459CAEAC3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pPr rtl="0"/>
            <a:r>
              <a:rPr lang="en-GB" noProof="0"/>
              <a:t>20XX</a:t>
            </a:r>
          </a:p>
        </p:txBody>
      </p:sp>
      <p:sp>
        <p:nvSpPr>
          <p:cNvPr id="5" name="Footer Placeholder 4">
            <a:extLst>
              <a:ext uri="{FF2B5EF4-FFF2-40B4-BE49-F238E27FC236}">
                <a16:creationId xmlns:a16="http://schemas.microsoft.com/office/drawing/2014/main" id="{1E3E221A-6F27-4890-B073-7BA27B8FB5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pPr rtl="0"/>
            <a:r>
              <a:rPr lang="en-GB" noProof="0"/>
              <a:t>Pitch deck</a:t>
            </a:r>
          </a:p>
        </p:txBody>
      </p:sp>
      <p:sp>
        <p:nvSpPr>
          <p:cNvPr id="6" name="Slide Number Placeholder 5">
            <a:extLst>
              <a:ext uri="{FF2B5EF4-FFF2-40B4-BE49-F238E27FC236}">
                <a16:creationId xmlns:a16="http://schemas.microsoft.com/office/drawing/2014/main" id="{40B06CAC-A122-486F-81C6-4299D83E94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pPr rtl="0"/>
            <a:fld id="{EA87306C-81BA-4795-A5CA-9392456A8C1E}" type="slidenum">
              <a:rPr lang="en-GB" noProof="0" smtClean="0"/>
              <a:pPr/>
              <a:t>‹#›</a:t>
            </a:fld>
            <a:endParaRPr lang="en-GB" noProof="0"/>
          </a:p>
        </p:txBody>
      </p:sp>
    </p:spTree>
    <p:extLst>
      <p:ext uri="{BB962C8B-B14F-4D97-AF65-F5344CB8AC3E}">
        <p14:creationId xmlns:p14="http://schemas.microsoft.com/office/powerpoint/2010/main" val="4230113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8" Type="http://schemas.openxmlformats.org/officeDocument/2006/relationships/hyperlink" Target="https://blog.overton.io/using-overton-to-decolonise-research" TargetMode="External"/><Relationship Id="rId3" Type="http://schemas.openxmlformats.org/officeDocument/2006/relationships/image" Target="../media/image10.jpeg"/><Relationship Id="rId7" Type="http://schemas.openxmlformats.org/officeDocument/2006/relationships/hyperlink" Target="https://blogs.lse.ac.uk/impactofsocialsciences/2023/02/07/beyond-web-of-science-and-scopus-there-is-already-an-open-bibliodiverse-world-of-research-we-ignore-it-at-our-peril/"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hyperlink" Target="https://direct.mit.edu/qss/article/3/4/912/114119/Recalibrating-the-scope-of-scholarly-publishing-A" TargetMode="External"/><Relationship Id="rId5" Type="http://schemas.openxmlformats.org/officeDocument/2006/relationships/hyperlink" Target="https://lancaster.libguides.com/decolonising" TargetMode="External"/><Relationship Id="rId4" Type="http://schemas.openxmlformats.org/officeDocument/2006/relationships/hyperlink" Target="https://www.nature.com/articles/d41586-021-02549-9" TargetMode="External"/><Relationship Id="rId9" Type="http://schemas.openxmlformats.org/officeDocument/2006/relationships/hyperlink" Target="https://www.youtube.com/watch?v=eVDYPoDE9Q8&amp;t=1649s"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training.cochrane.org/handbook/current/chapter-04" TargetMode="External"/><Relationship Id="rId3" Type="http://schemas.openxmlformats.org/officeDocument/2006/relationships/image" Target="../media/image10.jpeg"/><Relationship Id="rId7" Type="http://schemas.openxmlformats.org/officeDocument/2006/relationships/hyperlink" Target="https://www.wired.co.uk/article/abeba-birhane-ai-datasets"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farhadinfo.medium.com/priority-screening-for-systematic-reviews-all-you-need-to-know-7decfd8dcaa8" TargetMode="External"/><Relationship Id="rId5" Type="http://schemas.openxmlformats.org/officeDocument/2006/relationships/hyperlink" Target="https://systematicreviewsjournal.biomedcentral.com/articles/10.1186/s13643-023-02243-z" TargetMode="External"/><Relationship Id="rId4" Type="http://schemas.openxmlformats.org/officeDocument/2006/relationships/hyperlink" Target="https://nationalcentreforai.jiscinvolve.org/wp/2023/05/11/generative-ai-prim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587C0D00-A228-9B4B-85D0-F360625CD410}"/>
              </a:ext>
              <a:ext uri="{C183D7F6-B498-43B3-948B-1728B52AA6E4}">
                <adec:decorative xmlns:adec="http://schemas.microsoft.com/office/drawing/2017/decorative" val="1"/>
              </a:ext>
            </a:extLst>
          </p:cNvPr>
          <p:cNvPicPr>
            <a:picLocks noChangeAspect="1"/>
          </p:cNvPicPr>
          <p:nvPr/>
        </p:nvPicPr>
        <p:blipFill rotWithShape="1">
          <a:blip r:embed="rId3"/>
          <a:srcRect b="9524"/>
          <a:stretch/>
        </p:blipFill>
        <p:spPr>
          <a:xfrm>
            <a:off x="0" y="-57272"/>
            <a:ext cx="12229026" cy="6915272"/>
          </a:xfrm>
          <a:prstGeom prst="rect">
            <a:avLst/>
          </a:prstGeom>
        </p:spPr>
      </p:pic>
      <p:sp>
        <p:nvSpPr>
          <p:cNvPr id="4" name="Title 3">
            <a:extLst>
              <a:ext uri="{FF2B5EF4-FFF2-40B4-BE49-F238E27FC236}">
                <a16:creationId xmlns:a16="http://schemas.microsoft.com/office/drawing/2014/main" id="{0B82FD51-7394-A341-6062-4CA02B1849E6}"/>
              </a:ext>
            </a:extLst>
          </p:cNvPr>
          <p:cNvSpPr>
            <a:spLocks noGrp="1"/>
          </p:cNvSpPr>
          <p:nvPr>
            <p:ph type="title"/>
          </p:nvPr>
        </p:nvSpPr>
        <p:spPr>
          <a:xfrm>
            <a:off x="0" y="3435534"/>
            <a:ext cx="12229026" cy="1670108"/>
          </a:xfrm>
          <a:noFill/>
        </p:spPr>
        <p:txBody>
          <a:bodyPr/>
          <a:lstStyle/>
          <a:p>
            <a:pPr>
              <a:lnSpc>
                <a:spcPts val="1500"/>
              </a:lnSpc>
            </a:pPr>
            <a:r>
              <a:rPr lang="en-GB" sz="2800" dirty="0">
                <a:latin typeface="Aharoni" panose="02010803020104030203" pitchFamily="2" charset="-79"/>
                <a:cs typeface="Aharoni" panose="02010803020104030203" pitchFamily="2" charset="-79"/>
              </a:rPr>
              <a:t>Building on Systematic Reviews: Past. Present and Future</a:t>
            </a:r>
            <a:br>
              <a:rPr lang="en-GB" sz="3200" dirty="0">
                <a:latin typeface="Aharoni" panose="02010803020104030203" pitchFamily="2" charset="-79"/>
                <a:cs typeface="Aharoni" panose="02010803020104030203" pitchFamily="2" charset="-79"/>
              </a:rPr>
            </a:br>
            <a:endParaRPr lang="en-GB" dirty="0"/>
          </a:p>
        </p:txBody>
      </p:sp>
      <p:pic>
        <p:nvPicPr>
          <p:cNvPr id="1026" name="Picture 2" descr="PRISMA, Flow Diagram 2009 - Nursing: Ph.D &amp; Research - Guides at ...">
            <a:extLst>
              <a:ext uri="{FF2B5EF4-FFF2-40B4-BE49-F238E27FC236}">
                <a16:creationId xmlns:a16="http://schemas.microsoft.com/office/drawing/2014/main" id="{CAC360E6-1035-17CB-8DE5-BC8116EE376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731" t="13618" r="4691" b="12897"/>
          <a:stretch/>
        </p:blipFill>
        <p:spPr bwMode="auto">
          <a:xfrm>
            <a:off x="703252" y="524790"/>
            <a:ext cx="2882158" cy="35372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 name="Picture 19" descr="A map made of corks on a corrugated metal surface">
            <a:extLst>
              <a:ext uri="{FF2B5EF4-FFF2-40B4-BE49-F238E27FC236}">
                <a16:creationId xmlns:a16="http://schemas.microsoft.com/office/drawing/2014/main" id="{051A5374-8B0E-4F74-1BFB-CD92BA3FF534}"/>
              </a:ext>
            </a:extLst>
          </p:cNvPr>
          <p:cNvPicPr>
            <a:picLocks noChangeAspect="1"/>
          </p:cNvPicPr>
          <p:nvPr/>
        </p:nvPicPr>
        <p:blipFill rotWithShape="1">
          <a:blip r:embed="rId5"/>
          <a:srcRect l="-1882" t="-6876" r="1882" b="10808"/>
          <a:stretch/>
        </p:blipFill>
        <p:spPr>
          <a:xfrm>
            <a:off x="4392692" y="609899"/>
            <a:ext cx="3096360" cy="4616402"/>
          </a:xfrm>
          <a:prstGeom prst="rect">
            <a:avLst/>
          </a:prstGeom>
          <a:effectLst>
            <a:softEdge rad="127000"/>
          </a:effectLst>
        </p:spPr>
      </p:pic>
      <p:pic>
        <p:nvPicPr>
          <p:cNvPr id="11" name="Picture 10" descr="A picture containing drawing, sketch, cartoon, graphics">
            <a:extLst>
              <a:ext uri="{FF2B5EF4-FFF2-40B4-BE49-F238E27FC236}">
                <a16:creationId xmlns:a16="http://schemas.microsoft.com/office/drawing/2014/main" id="{95C234E0-2B48-5F36-D6CE-E96B618D4EE5}"/>
              </a:ext>
            </a:extLst>
          </p:cNvPr>
          <p:cNvPicPr>
            <a:picLocks noChangeAspect="1"/>
          </p:cNvPicPr>
          <p:nvPr/>
        </p:nvPicPr>
        <p:blipFill rotWithShape="1">
          <a:blip r:embed="rId6"/>
          <a:srcRect r="50566"/>
          <a:stretch/>
        </p:blipFill>
        <p:spPr>
          <a:xfrm>
            <a:off x="8296334" y="403454"/>
            <a:ext cx="3270176" cy="4410095"/>
          </a:xfrm>
          <a:prstGeom prst="rect">
            <a:avLst/>
          </a:prstGeom>
          <a:solidFill>
            <a:srgbClr val="000000"/>
          </a:solidFill>
          <a:effectLst>
            <a:softEdge rad="254000"/>
          </a:effectLst>
        </p:spPr>
      </p:pic>
      <p:sp>
        <p:nvSpPr>
          <p:cNvPr id="8" name="Rectangle 7">
            <a:extLst>
              <a:ext uri="{FF2B5EF4-FFF2-40B4-BE49-F238E27FC236}">
                <a16:creationId xmlns:a16="http://schemas.microsoft.com/office/drawing/2014/main" id="{202E7A61-CB19-1EBB-7B42-2705026E8361}"/>
              </a:ext>
              <a:ext uri="{C183D7F6-B498-43B3-948B-1728B52AA6E4}">
                <adec:decorative xmlns:adec="http://schemas.microsoft.com/office/drawing/2017/decorative" val="1"/>
              </a:ext>
            </a:extLst>
          </p:cNvPr>
          <p:cNvSpPr/>
          <p:nvPr/>
        </p:nvSpPr>
        <p:spPr>
          <a:xfrm>
            <a:off x="8013033" y="4648200"/>
            <a:ext cx="4178968" cy="2209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CB8A87FB-809C-6592-7C63-1C850EFE0C14}"/>
              </a:ext>
            </a:extLst>
          </p:cNvPr>
          <p:cNvSpPr txBox="1"/>
          <p:nvPr/>
        </p:nvSpPr>
        <p:spPr>
          <a:xfrm>
            <a:off x="162092" y="6269868"/>
            <a:ext cx="11315700" cy="369332"/>
          </a:xfrm>
          <a:prstGeom prst="rect">
            <a:avLst/>
          </a:prstGeom>
          <a:noFill/>
        </p:spPr>
        <p:txBody>
          <a:bodyPr wrap="square" rtlCol="0">
            <a:spAutoFit/>
          </a:bodyPr>
          <a:lstStyle/>
          <a:p>
            <a:r>
              <a:rPr lang="en-GB" dirty="0">
                <a:solidFill>
                  <a:schemeClr val="bg1"/>
                </a:solidFill>
              </a:rPr>
              <a:t>John Barbrook - Faculty Librarian – Lancaster University Library</a:t>
            </a:r>
          </a:p>
        </p:txBody>
      </p:sp>
      <p:pic>
        <p:nvPicPr>
          <p:cNvPr id="1028" name="Picture 4" descr="Twitter Logo - Free Vectors &amp; PSDs to Download">
            <a:extLst>
              <a:ext uri="{FF2B5EF4-FFF2-40B4-BE49-F238E27FC236}">
                <a16:creationId xmlns:a16="http://schemas.microsoft.com/office/drawing/2014/main" id="{D083CAC2-ED98-75CB-1431-E7C7BA4B211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78976" y="6283880"/>
            <a:ext cx="437595" cy="437595"/>
          </a:xfrm>
          <a:prstGeom prst="rect">
            <a:avLst/>
          </a:prstGeom>
          <a:noFill/>
          <a:effectLst>
            <a:softEdge rad="50800"/>
          </a:effectLst>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25F73E93-3BAB-C33E-AE54-E9A8E737A7AE}"/>
              </a:ext>
            </a:extLst>
          </p:cNvPr>
          <p:cNvSpPr txBox="1"/>
          <p:nvPr/>
        </p:nvSpPr>
        <p:spPr>
          <a:xfrm>
            <a:off x="9982200" y="6273578"/>
            <a:ext cx="1864445" cy="369332"/>
          </a:xfrm>
          <a:prstGeom prst="rect">
            <a:avLst/>
          </a:prstGeom>
          <a:noFill/>
        </p:spPr>
        <p:txBody>
          <a:bodyPr wrap="square" rtlCol="0">
            <a:spAutoFit/>
          </a:bodyPr>
          <a:lstStyle/>
          <a:p>
            <a:r>
              <a:rPr lang="en-GB" dirty="0">
                <a:solidFill>
                  <a:schemeClr val="bg1"/>
                </a:solidFill>
              </a:rPr>
              <a:t>@stackingbooks</a:t>
            </a:r>
          </a:p>
        </p:txBody>
      </p:sp>
    </p:spTree>
    <p:extLst>
      <p:ext uri="{BB962C8B-B14F-4D97-AF65-F5344CB8AC3E}">
        <p14:creationId xmlns:p14="http://schemas.microsoft.com/office/powerpoint/2010/main" val="3984440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F20131-2E66-4147-85FF-C0F1FCA97231}"/>
              </a:ext>
            </a:extLst>
          </p:cNvPr>
          <p:cNvSpPr>
            <a:spLocks noGrp="1"/>
          </p:cNvSpPr>
          <p:nvPr>
            <p:ph type="title"/>
          </p:nvPr>
        </p:nvSpPr>
        <p:spPr>
          <a:xfrm>
            <a:off x="5134980" y="848536"/>
            <a:ext cx="1929607" cy="640698"/>
          </a:xfrm>
        </p:spPr>
        <p:txBody>
          <a:bodyPr rtlCol="0"/>
          <a:lstStyle/>
          <a:p>
            <a:pPr rtl="0"/>
            <a:r>
              <a:rPr lang="en-GB" dirty="0"/>
              <a:t>about</a:t>
            </a:r>
          </a:p>
        </p:txBody>
      </p:sp>
      <p:sp>
        <p:nvSpPr>
          <p:cNvPr id="10" name="Text Placeholder 9">
            <a:extLst>
              <a:ext uri="{FF2B5EF4-FFF2-40B4-BE49-F238E27FC236}">
                <a16:creationId xmlns:a16="http://schemas.microsoft.com/office/drawing/2014/main" id="{00E7F2B6-10A7-477E-B377-78173351CB9B}"/>
              </a:ext>
            </a:extLst>
          </p:cNvPr>
          <p:cNvSpPr>
            <a:spLocks noGrp="1"/>
          </p:cNvSpPr>
          <p:nvPr>
            <p:ph type="body" sz="quarter" idx="16"/>
          </p:nvPr>
        </p:nvSpPr>
        <p:spPr>
          <a:xfrm>
            <a:off x="4743449" y="2284604"/>
            <a:ext cx="3126583" cy="426393"/>
          </a:xfrm>
        </p:spPr>
        <p:txBody>
          <a:bodyPr rtlCol="0"/>
          <a:lstStyle/>
          <a:p>
            <a:pPr rtl="0"/>
            <a:r>
              <a:rPr lang="en-GB" dirty="0"/>
              <a:t>Introduction: the argument for more work!</a:t>
            </a:r>
          </a:p>
        </p:txBody>
      </p:sp>
      <p:sp>
        <p:nvSpPr>
          <p:cNvPr id="19" name="Text Placeholder 18">
            <a:extLst>
              <a:ext uri="{FF2B5EF4-FFF2-40B4-BE49-F238E27FC236}">
                <a16:creationId xmlns:a16="http://schemas.microsoft.com/office/drawing/2014/main" id="{59BCB765-3776-41F5-B6B8-6208678A046A}"/>
              </a:ext>
            </a:extLst>
          </p:cNvPr>
          <p:cNvSpPr>
            <a:spLocks noGrp="1"/>
          </p:cNvSpPr>
          <p:nvPr>
            <p:ph type="body" sz="quarter" idx="12"/>
          </p:nvPr>
        </p:nvSpPr>
        <p:spPr>
          <a:xfrm>
            <a:off x="4743449" y="2754520"/>
            <a:ext cx="2717801" cy="1019900"/>
          </a:xfrm>
        </p:spPr>
        <p:txBody>
          <a:bodyPr rtlCol="0"/>
          <a:lstStyle/>
          <a:p>
            <a:pPr rtl="0"/>
            <a:r>
              <a:rPr lang="en-GB" dirty="0"/>
              <a:t>The Interconnectivity of systematic reviews and many topics.</a:t>
            </a:r>
          </a:p>
        </p:txBody>
      </p:sp>
      <p:sp>
        <p:nvSpPr>
          <p:cNvPr id="24" name="Text Placeholder 23">
            <a:extLst>
              <a:ext uri="{FF2B5EF4-FFF2-40B4-BE49-F238E27FC236}">
                <a16:creationId xmlns:a16="http://schemas.microsoft.com/office/drawing/2014/main" id="{106F3974-4943-47E8-A433-5C64B36E9463}"/>
              </a:ext>
            </a:extLst>
          </p:cNvPr>
          <p:cNvSpPr>
            <a:spLocks noGrp="1"/>
          </p:cNvSpPr>
          <p:nvPr>
            <p:ph type="body" sz="quarter" idx="18"/>
          </p:nvPr>
        </p:nvSpPr>
        <p:spPr>
          <a:xfrm>
            <a:off x="4743449" y="4309417"/>
            <a:ext cx="3126583" cy="428891"/>
          </a:xfrm>
        </p:spPr>
        <p:txBody>
          <a:bodyPr rtlCol="0"/>
          <a:lstStyle/>
          <a:p>
            <a:pPr rtl="0"/>
            <a:r>
              <a:rPr lang="en-GB" dirty="0"/>
              <a:t>past: systematic reviews</a:t>
            </a:r>
          </a:p>
        </p:txBody>
      </p:sp>
      <p:sp>
        <p:nvSpPr>
          <p:cNvPr id="34" name="Text Placeholder 33">
            <a:extLst>
              <a:ext uri="{FF2B5EF4-FFF2-40B4-BE49-F238E27FC236}">
                <a16:creationId xmlns:a16="http://schemas.microsoft.com/office/drawing/2014/main" id="{3643E873-8912-4B68-8719-1C569341D6FD}"/>
              </a:ext>
            </a:extLst>
          </p:cNvPr>
          <p:cNvSpPr>
            <a:spLocks noGrp="1"/>
          </p:cNvSpPr>
          <p:nvPr>
            <p:ph type="body" sz="quarter" idx="14"/>
          </p:nvPr>
        </p:nvSpPr>
        <p:spPr>
          <a:xfrm>
            <a:off x="4743449" y="4803936"/>
            <a:ext cx="3619501" cy="1258935"/>
          </a:xfrm>
        </p:spPr>
        <p:txBody>
          <a:bodyPr rtlCol="0"/>
          <a:lstStyle/>
          <a:p>
            <a:pPr rtl="0"/>
            <a:r>
              <a:rPr lang="en-GB" dirty="0"/>
              <a:t>Systematic Review Support at Lancaster 2021-Now</a:t>
            </a:r>
          </a:p>
        </p:txBody>
      </p:sp>
      <p:sp>
        <p:nvSpPr>
          <p:cNvPr id="23" name="Text Placeholder 22">
            <a:extLst>
              <a:ext uri="{FF2B5EF4-FFF2-40B4-BE49-F238E27FC236}">
                <a16:creationId xmlns:a16="http://schemas.microsoft.com/office/drawing/2014/main" id="{D2EE4141-AD91-4E47-B788-C5EA3ACC61A0}"/>
              </a:ext>
            </a:extLst>
          </p:cNvPr>
          <p:cNvSpPr>
            <a:spLocks noGrp="1"/>
          </p:cNvSpPr>
          <p:nvPr>
            <p:ph type="body" sz="quarter" idx="17"/>
          </p:nvPr>
        </p:nvSpPr>
        <p:spPr>
          <a:xfrm>
            <a:off x="8526986" y="2046233"/>
            <a:ext cx="3281556" cy="426393"/>
          </a:xfrm>
        </p:spPr>
        <p:txBody>
          <a:bodyPr rtlCol="0"/>
          <a:lstStyle/>
          <a:p>
            <a:pPr rtl="0"/>
            <a:r>
              <a:rPr lang="en-GB" dirty="0"/>
              <a:t>present: decolonising literature searching</a:t>
            </a:r>
          </a:p>
        </p:txBody>
      </p:sp>
      <p:sp>
        <p:nvSpPr>
          <p:cNvPr id="33" name="Text Placeholder 32">
            <a:extLst>
              <a:ext uri="{FF2B5EF4-FFF2-40B4-BE49-F238E27FC236}">
                <a16:creationId xmlns:a16="http://schemas.microsoft.com/office/drawing/2014/main" id="{1ACF41D3-2AFC-49DB-9DF0-E2ECA29FB165}"/>
              </a:ext>
            </a:extLst>
          </p:cNvPr>
          <p:cNvSpPr>
            <a:spLocks noGrp="1"/>
          </p:cNvSpPr>
          <p:nvPr>
            <p:ph type="body" sz="quarter" idx="13"/>
          </p:nvPr>
        </p:nvSpPr>
        <p:spPr>
          <a:xfrm>
            <a:off x="8526986" y="2512370"/>
            <a:ext cx="3281556" cy="609564"/>
          </a:xfrm>
        </p:spPr>
        <p:txBody>
          <a:bodyPr rtlCol="0"/>
          <a:lstStyle/>
          <a:p>
            <a:pPr rtl="0"/>
            <a:r>
              <a:rPr lang="en-GB" dirty="0"/>
              <a:t>Our ongoing decolonising activities at Lancaster.</a:t>
            </a:r>
          </a:p>
        </p:txBody>
      </p:sp>
      <p:sp>
        <p:nvSpPr>
          <p:cNvPr id="25" name="Text Placeholder 24">
            <a:extLst>
              <a:ext uri="{FF2B5EF4-FFF2-40B4-BE49-F238E27FC236}">
                <a16:creationId xmlns:a16="http://schemas.microsoft.com/office/drawing/2014/main" id="{28950946-2F58-45BE-8886-7AC0149D69EA}"/>
              </a:ext>
            </a:extLst>
          </p:cNvPr>
          <p:cNvSpPr>
            <a:spLocks noGrp="1"/>
          </p:cNvSpPr>
          <p:nvPr>
            <p:ph type="body" sz="quarter" idx="19"/>
          </p:nvPr>
        </p:nvSpPr>
        <p:spPr>
          <a:xfrm>
            <a:off x="8526986" y="4094971"/>
            <a:ext cx="3281556" cy="428891"/>
          </a:xfrm>
        </p:spPr>
        <p:txBody>
          <a:bodyPr rtlCol="0"/>
          <a:lstStyle/>
          <a:p>
            <a:pPr rtl="0"/>
            <a:r>
              <a:rPr lang="en-GB" dirty="0"/>
              <a:t>future: ai methods?</a:t>
            </a:r>
          </a:p>
        </p:txBody>
      </p:sp>
      <p:sp>
        <p:nvSpPr>
          <p:cNvPr id="11" name="Text Placeholder 23">
            <a:extLst>
              <a:ext uri="{FF2B5EF4-FFF2-40B4-BE49-F238E27FC236}">
                <a16:creationId xmlns:a16="http://schemas.microsoft.com/office/drawing/2014/main" id="{66EA273C-CE37-25DB-75DD-44A6DD7688A1}"/>
              </a:ext>
            </a:extLst>
          </p:cNvPr>
          <p:cNvSpPr txBox="1">
            <a:spLocks/>
          </p:cNvSpPr>
          <p:nvPr/>
        </p:nvSpPr>
        <p:spPr>
          <a:xfrm>
            <a:off x="7850981" y="6069218"/>
            <a:ext cx="6974682" cy="453046"/>
          </a:xfrm>
          <a:prstGeom prst="rect">
            <a:avLst/>
          </a:prstGeom>
        </p:spPr>
        <p:txBody>
          <a:bodyPr rtlCol="0" anchor="b"/>
          <a:lstStyle>
            <a:lvl1pPr marL="0" indent="0" algn="l" defTabSz="914400" rtl="0" eaLnBrk="1" latinLnBrk="0" hangingPunct="1">
              <a:lnSpc>
                <a:spcPct val="90000"/>
              </a:lnSpc>
              <a:spcBef>
                <a:spcPts val="1000"/>
              </a:spcBef>
              <a:buFont typeface="Arial" panose="020B0604020202020204" pitchFamily="34" charset="0"/>
              <a:buNone/>
              <a:defRPr sz="1800" kern="1200" cap="all" spc="100" baseline="0">
                <a:solidFill>
                  <a:schemeClr val="accent5">
                    <a:lumMod val="5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Connecting the threads……..</a:t>
            </a:r>
          </a:p>
        </p:txBody>
      </p:sp>
      <p:pic>
        <p:nvPicPr>
          <p:cNvPr id="6" name="Picture Placeholder 5">
            <a:extLst>
              <a:ext uri="{FF2B5EF4-FFF2-40B4-BE49-F238E27FC236}">
                <a16:creationId xmlns:a16="http://schemas.microsoft.com/office/drawing/2014/main" id="{D66BA084-90CA-A27E-6272-1C93EF0A36AF}"/>
              </a:ext>
              <a:ext uri="{C183D7F6-B498-43B3-948B-1728B52AA6E4}">
                <adec:decorative xmlns:adec="http://schemas.microsoft.com/office/drawing/2017/decorative" val="1"/>
              </a:ext>
            </a:extLst>
          </p:cNvPr>
          <p:cNvPicPr>
            <a:picLocks noGrp="1" noChangeAspect="1"/>
          </p:cNvPicPr>
          <p:nvPr>
            <p:ph type="pic" sz="quarter" idx="10"/>
          </p:nvPr>
        </p:nvPicPr>
        <p:blipFill>
          <a:blip r:embed="rId3"/>
          <a:srcRect l="29514" r="29514"/>
          <a:stretch>
            <a:fillRect/>
          </a:stretch>
        </p:blipFill>
        <p:spPr/>
      </p:pic>
    </p:spTree>
    <p:extLst>
      <p:ext uri="{BB962C8B-B14F-4D97-AF65-F5344CB8AC3E}">
        <p14:creationId xmlns:p14="http://schemas.microsoft.com/office/powerpoint/2010/main" val="1094308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741A81B-B770-44F4-368D-A5251656736C}"/>
              </a:ext>
            </a:extLst>
          </p:cNvPr>
          <p:cNvSpPr>
            <a:spLocks noGrp="1"/>
          </p:cNvSpPr>
          <p:nvPr>
            <p:ph type="title"/>
          </p:nvPr>
        </p:nvSpPr>
        <p:spPr>
          <a:xfrm>
            <a:off x="1526874" y="808353"/>
            <a:ext cx="2043713" cy="1505038"/>
          </a:xfrm>
        </p:spPr>
        <p:txBody>
          <a:bodyPr/>
          <a:lstStyle/>
          <a:p>
            <a:r>
              <a:rPr lang="en-GB" dirty="0"/>
              <a:t>The argument for more work!</a:t>
            </a:r>
          </a:p>
        </p:txBody>
      </p:sp>
      <p:sp>
        <p:nvSpPr>
          <p:cNvPr id="7" name="Text Placeholder 6">
            <a:extLst>
              <a:ext uri="{FF2B5EF4-FFF2-40B4-BE49-F238E27FC236}">
                <a16:creationId xmlns:a16="http://schemas.microsoft.com/office/drawing/2014/main" id="{91C52C13-996F-4CF8-BBA5-F6CC233475A7}"/>
              </a:ext>
            </a:extLst>
          </p:cNvPr>
          <p:cNvSpPr>
            <a:spLocks noGrp="1"/>
          </p:cNvSpPr>
          <p:nvPr>
            <p:ph type="body" sz="quarter" idx="12"/>
          </p:nvPr>
        </p:nvSpPr>
        <p:spPr>
          <a:xfrm>
            <a:off x="4412512" y="808353"/>
            <a:ext cx="7227037" cy="3192147"/>
          </a:xfrm>
        </p:spPr>
        <p:txBody>
          <a:bodyPr rtlCol="0"/>
          <a:lstStyle/>
          <a:p>
            <a:pPr rtl="0"/>
            <a:r>
              <a:rPr lang="en-GB" dirty="0"/>
              <a:t>Systematic Reviews, Decolonising the Curriculum and AI are the ‘</a:t>
            </a:r>
            <a:r>
              <a:rPr lang="en-GB" i="1" dirty="0"/>
              <a:t>Hot Topics</a:t>
            </a:r>
            <a:r>
              <a:rPr lang="en-GB" dirty="0"/>
              <a:t>’ in academic libraries.</a:t>
            </a:r>
          </a:p>
          <a:p>
            <a:pPr rtl="0"/>
            <a:endParaRPr lang="en-GB" dirty="0"/>
          </a:p>
          <a:p>
            <a:pPr rtl="0"/>
            <a:r>
              <a:rPr lang="en-GB" dirty="0"/>
              <a:t>At Lancaster, Faculty Librarians have led on introducing and championing Systematic Reviews </a:t>
            </a:r>
            <a:r>
              <a:rPr lang="en-GB" i="1" dirty="0"/>
              <a:t>and also </a:t>
            </a:r>
            <a:r>
              <a:rPr lang="en-GB" dirty="0"/>
              <a:t>in actively Decolonising Literature Searching leading to measurable service developments.</a:t>
            </a:r>
          </a:p>
          <a:p>
            <a:pPr rtl="0"/>
            <a:endParaRPr lang="en-GB" dirty="0"/>
          </a:p>
          <a:p>
            <a:pPr rtl="0"/>
            <a:r>
              <a:rPr lang="en-GB" dirty="0"/>
              <a:t>And combined with discussions around the impact of AI increasing throughout the sector, this presentation hopes to show that these topics are inter-connected and mutually beneficial.</a:t>
            </a:r>
          </a:p>
          <a:p>
            <a:pPr rtl="0"/>
            <a:endParaRPr lang="en-GB" dirty="0"/>
          </a:p>
          <a:p>
            <a:pPr rtl="0"/>
            <a:endParaRPr lang="en-GB" dirty="0"/>
          </a:p>
        </p:txBody>
      </p:sp>
      <p:pic>
        <p:nvPicPr>
          <p:cNvPr id="6" name="Picture Placeholder 5">
            <a:extLst>
              <a:ext uri="{FF2B5EF4-FFF2-40B4-BE49-F238E27FC236}">
                <a16:creationId xmlns:a16="http://schemas.microsoft.com/office/drawing/2014/main" id="{010A5A3A-98F3-E53B-9B42-DBFA22870188}"/>
              </a:ext>
              <a:ext uri="{C183D7F6-B498-43B3-948B-1728B52AA6E4}">
                <adec:decorative xmlns:adec="http://schemas.microsoft.com/office/drawing/2017/decorative" val="1"/>
              </a:ext>
            </a:extLst>
          </p:cNvPr>
          <p:cNvPicPr>
            <a:picLocks noGrp="1" noChangeAspect="1"/>
          </p:cNvPicPr>
          <p:nvPr>
            <p:ph type="pic" sz="quarter" idx="10"/>
          </p:nvPr>
        </p:nvPicPr>
        <p:blipFill rotWithShape="1">
          <a:blip r:embed="rId3"/>
          <a:srcRect t="26219" b="43415"/>
          <a:stretch/>
        </p:blipFill>
        <p:spPr>
          <a:xfrm>
            <a:off x="0" y="4544609"/>
            <a:ext cx="12227662" cy="2313391"/>
          </a:xfrm>
        </p:spPr>
      </p:pic>
    </p:spTree>
    <p:extLst>
      <p:ext uri="{BB962C8B-B14F-4D97-AF65-F5344CB8AC3E}">
        <p14:creationId xmlns:p14="http://schemas.microsoft.com/office/powerpoint/2010/main" val="2815339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CDA2767E-38F3-49F7-BE02-EA3E6C7C8096}"/>
              </a:ext>
            </a:extLst>
          </p:cNvPr>
          <p:cNvSpPr>
            <a:spLocks noGrp="1"/>
          </p:cNvSpPr>
          <p:nvPr>
            <p:ph type="title"/>
          </p:nvPr>
        </p:nvSpPr>
        <p:spPr>
          <a:xfrm>
            <a:off x="914400" y="1331912"/>
            <a:ext cx="2076450" cy="1071089"/>
          </a:xfrm>
          <a:solidFill>
            <a:schemeClr val="bg1"/>
          </a:solidFill>
        </p:spPr>
        <p:txBody>
          <a:bodyPr rtlCol="0"/>
          <a:lstStyle/>
          <a:p>
            <a:pPr rtl="0"/>
            <a:r>
              <a:rPr lang="en-GB" dirty="0"/>
              <a:t>Systematic Review Support</a:t>
            </a:r>
          </a:p>
        </p:txBody>
      </p:sp>
      <p:sp>
        <p:nvSpPr>
          <p:cNvPr id="22" name="Text Placeholder 21">
            <a:extLst>
              <a:ext uri="{FF2B5EF4-FFF2-40B4-BE49-F238E27FC236}">
                <a16:creationId xmlns:a16="http://schemas.microsoft.com/office/drawing/2014/main" id="{322BD54C-AB8D-4B3B-836D-ABFFFE5D70BE}"/>
              </a:ext>
            </a:extLst>
          </p:cNvPr>
          <p:cNvSpPr>
            <a:spLocks noGrp="1"/>
          </p:cNvSpPr>
          <p:nvPr>
            <p:ph type="body" sz="quarter" idx="16"/>
          </p:nvPr>
        </p:nvSpPr>
        <p:spPr>
          <a:xfrm>
            <a:off x="4231042" y="652826"/>
            <a:ext cx="3433138" cy="426393"/>
          </a:xfrm>
        </p:spPr>
        <p:txBody>
          <a:bodyPr rtlCol="0"/>
          <a:lstStyle/>
          <a:p>
            <a:pPr rtl="0"/>
            <a:r>
              <a:rPr lang="en-GB" dirty="0"/>
              <a:t>In Person Support</a:t>
            </a:r>
          </a:p>
        </p:txBody>
      </p:sp>
      <p:sp>
        <p:nvSpPr>
          <p:cNvPr id="18" name="Text Placeholder 17">
            <a:extLst>
              <a:ext uri="{FF2B5EF4-FFF2-40B4-BE49-F238E27FC236}">
                <a16:creationId xmlns:a16="http://schemas.microsoft.com/office/drawing/2014/main" id="{62192F0C-65C9-4E6D-9314-81FB7E4DB469}"/>
              </a:ext>
            </a:extLst>
          </p:cNvPr>
          <p:cNvSpPr>
            <a:spLocks noGrp="1"/>
          </p:cNvSpPr>
          <p:nvPr>
            <p:ph type="body" sz="quarter" idx="12"/>
          </p:nvPr>
        </p:nvSpPr>
        <p:spPr>
          <a:xfrm>
            <a:off x="4231042" y="1032330"/>
            <a:ext cx="3433138" cy="1370672"/>
          </a:xfrm>
        </p:spPr>
        <p:txBody>
          <a:bodyPr rtlCol="0"/>
          <a:lstStyle/>
          <a:p>
            <a:pPr rtl="0"/>
            <a:r>
              <a:rPr lang="en-GB" dirty="0"/>
              <a:t>Offer 121 support for Systematic Reviews with Expert Librarians.</a:t>
            </a:r>
          </a:p>
        </p:txBody>
      </p:sp>
      <p:sp>
        <p:nvSpPr>
          <p:cNvPr id="25" name="Text Placeholder 24">
            <a:extLst>
              <a:ext uri="{FF2B5EF4-FFF2-40B4-BE49-F238E27FC236}">
                <a16:creationId xmlns:a16="http://schemas.microsoft.com/office/drawing/2014/main" id="{FB26710D-F165-490A-A2CE-0A7D9FD8F9BA}"/>
              </a:ext>
            </a:extLst>
          </p:cNvPr>
          <p:cNvSpPr>
            <a:spLocks noGrp="1"/>
          </p:cNvSpPr>
          <p:nvPr>
            <p:ph type="body" sz="quarter" idx="19"/>
          </p:nvPr>
        </p:nvSpPr>
        <p:spPr>
          <a:xfrm>
            <a:off x="4231042" y="1966156"/>
            <a:ext cx="3433138" cy="428891"/>
          </a:xfrm>
        </p:spPr>
        <p:txBody>
          <a:bodyPr rtlCol="0"/>
          <a:lstStyle/>
          <a:p>
            <a:pPr rtl="0"/>
            <a:r>
              <a:rPr lang="en-GB" dirty="0"/>
              <a:t>Online guidance</a:t>
            </a:r>
          </a:p>
        </p:txBody>
      </p:sp>
      <p:sp>
        <p:nvSpPr>
          <p:cNvPr id="21" name="Text Placeholder 20">
            <a:extLst>
              <a:ext uri="{FF2B5EF4-FFF2-40B4-BE49-F238E27FC236}">
                <a16:creationId xmlns:a16="http://schemas.microsoft.com/office/drawing/2014/main" id="{D5F29795-F227-44BE-8FFE-BEDE82043BB8}"/>
              </a:ext>
            </a:extLst>
          </p:cNvPr>
          <p:cNvSpPr>
            <a:spLocks noGrp="1"/>
          </p:cNvSpPr>
          <p:nvPr>
            <p:ph type="body" sz="quarter" idx="23"/>
          </p:nvPr>
        </p:nvSpPr>
        <p:spPr>
          <a:xfrm>
            <a:off x="4231042" y="2467650"/>
            <a:ext cx="3433138" cy="961350"/>
          </a:xfrm>
        </p:spPr>
        <p:txBody>
          <a:bodyPr rtlCol="0"/>
          <a:lstStyle/>
          <a:p>
            <a:pPr rtl="0"/>
            <a:r>
              <a:rPr lang="en-GB" dirty="0"/>
              <a:t>Provided online evidence-based Systematic Review guidance, videos and pathways</a:t>
            </a:r>
          </a:p>
          <a:p>
            <a:pPr rtl="0"/>
            <a:endParaRPr lang="en-GB" dirty="0"/>
          </a:p>
          <a:p>
            <a:pPr rtl="0"/>
            <a:r>
              <a:rPr lang="en-GB" dirty="0"/>
              <a:t>Creative Commons licenced and linked to from other Universities and the NHS</a:t>
            </a:r>
          </a:p>
        </p:txBody>
      </p:sp>
      <p:sp>
        <p:nvSpPr>
          <p:cNvPr id="24" name="Text Placeholder 23">
            <a:extLst>
              <a:ext uri="{FF2B5EF4-FFF2-40B4-BE49-F238E27FC236}">
                <a16:creationId xmlns:a16="http://schemas.microsoft.com/office/drawing/2014/main" id="{4AB50F20-85E8-46ED-94DD-28F720071BF3}"/>
              </a:ext>
            </a:extLst>
          </p:cNvPr>
          <p:cNvSpPr>
            <a:spLocks noGrp="1"/>
          </p:cNvSpPr>
          <p:nvPr>
            <p:ph type="body" sz="quarter" idx="18"/>
          </p:nvPr>
        </p:nvSpPr>
        <p:spPr>
          <a:xfrm>
            <a:off x="4231042" y="4813157"/>
            <a:ext cx="3433138" cy="428891"/>
          </a:xfrm>
        </p:spPr>
        <p:txBody>
          <a:bodyPr rtlCol="0"/>
          <a:lstStyle/>
          <a:p>
            <a:pPr rtl="0"/>
            <a:r>
              <a:rPr lang="en-GB" dirty="0"/>
              <a:t>Conversations Series</a:t>
            </a:r>
          </a:p>
        </p:txBody>
      </p:sp>
      <p:sp>
        <p:nvSpPr>
          <p:cNvPr id="44" name="Text Placeholder 43">
            <a:extLst>
              <a:ext uri="{FF2B5EF4-FFF2-40B4-BE49-F238E27FC236}">
                <a16:creationId xmlns:a16="http://schemas.microsoft.com/office/drawing/2014/main" id="{540F4685-F7C7-4370-AF35-F80D53D13A43}"/>
              </a:ext>
            </a:extLst>
          </p:cNvPr>
          <p:cNvSpPr>
            <a:spLocks noGrp="1"/>
          </p:cNvSpPr>
          <p:nvPr>
            <p:ph type="body" sz="quarter" idx="24"/>
          </p:nvPr>
        </p:nvSpPr>
        <p:spPr>
          <a:xfrm>
            <a:off x="4231042" y="5283597"/>
            <a:ext cx="3433138" cy="952239"/>
          </a:xfrm>
        </p:spPr>
        <p:txBody>
          <a:bodyPr rtlCol="0"/>
          <a:lstStyle/>
          <a:p>
            <a:pPr rtl="0"/>
            <a:r>
              <a:rPr lang="en-GB" dirty="0"/>
              <a:t>Regular speakers, available to all. </a:t>
            </a:r>
            <a:r>
              <a:rPr lang="en-GB" b="1" dirty="0"/>
              <a:t>Award winning too!</a:t>
            </a:r>
          </a:p>
        </p:txBody>
      </p:sp>
      <p:sp>
        <p:nvSpPr>
          <p:cNvPr id="23" name="Text Placeholder 22">
            <a:extLst>
              <a:ext uri="{FF2B5EF4-FFF2-40B4-BE49-F238E27FC236}">
                <a16:creationId xmlns:a16="http://schemas.microsoft.com/office/drawing/2014/main" id="{B36D4B3E-84DA-44C7-A6BE-5A3E2200511C}"/>
              </a:ext>
            </a:extLst>
          </p:cNvPr>
          <p:cNvSpPr>
            <a:spLocks noGrp="1"/>
          </p:cNvSpPr>
          <p:nvPr>
            <p:ph type="body" sz="quarter" idx="17"/>
          </p:nvPr>
        </p:nvSpPr>
        <p:spPr>
          <a:xfrm>
            <a:off x="8203339" y="652826"/>
            <a:ext cx="3433138" cy="426393"/>
          </a:xfrm>
        </p:spPr>
        <p:txBody>
          <a:bodyPr rtlCol="0"/>
          <a:lstStyle/>
          <a:p>
            <a:pPr rtl="0"/>
            <a:r>
              <a:rPr lang="en-GB" dirty="0"/>
              <a:t>Researcher support</a:t>
            </a:r>
          </a:p>
        </p:txBody>
      </p:sp>
      <p:sp>
        <p:nvSpPr>
          <p:cNvPr id="19" name="Text Placeholder 18">
            <a:extLst>
              <a:ext uri="{FF2B5EF4-FFF2-40B4-BE49-F238E27FC236}">
                <a16:creationId xmlns:a16="http://schemas.microsoft.com/office/drawing/2014/main" id="{41F484C5-3EB9-4664-93EB-E81179E953BB}"/>
              </a:ext>
            </a:extLst>
          </p:cNvPr>
          <p:cNvSpPr>
            <a:spLocks noGrp="1"/>
          </p:cNvSpPr>
          <p:nvPr>
            <p:ph type="body" sz="quarter" idx="13"/>
          </p:nvPr>
        </p:nvSpPr>
        <p:spPr>
          <a:xfrm>
            <a:off x="8203339" y="1079219"/>
            <a:ext cx="3433138" cy="1370672"/>
          </a:xfrm>
        </p:spPr>
        <p:txBody>
          <a:bodyPr rtlCol="0"/>
          <a:lstStyle/>
          <a:p>
            <a:pPr rtl="0"/>
            <a:r>
              <a:rPr lang="en-GB" dirty="0"/>
              <a:t>Offer support and advice for researchers. Co-authorship on  papers. </a:t>
            </a:r>
          </a:p>
        </p:txBody>
      </p:sp>
      <p:sp>
        <p:nvSpPr>
          <p:cNvPr id="45" name="Text Placeholder 44">
            <a:extLst>
              <a:ext uri="{FF2B5EF4-FFF2-40B4-BE49-F238E27FC236}">
                <a16:creationId xmlns:a16="http://schemas.microsoft.com/office/drawing/2014/main" id="{DD180B3D-49E9-46B9-A20B-5BB4BD204605}"/>
              </a:ext>
            </a:extLst>
          </p:cNvPr>
          <p:cNvSpPr>
            <a:spLocks noGrp="1"/>
          </p:cNvSpPr>
          <p:nvPr>
            <p:ph type="body" sz="quarter" idx="21"/>
          </p:nvPr>
        </p:nvSpPr>
        <p:spPr>
          <a:xfrm>
            <a:off x="8203339" y="2303483"/>
            <a:ext cx="3433138" cy="428891"/>
          </a:xfrm>
        </p:spPr>
        <p:txBody>
          <a:bodyPr rtlCol="0"/>
          <a:lstStyle/>
          <a:p>
            <a:pPr rtl="0"/>
            <a:r>
              <a:rPr lang="en-GB" dirty="0"/>
              <a:t>New role</a:t>
            </a:r>
          </a:p>
        </p:txBody>
      </p:sp>
      <p:sp>
        <p:nvSpPr>
          <p:cNvPr id="20" name="Text Placeholder 19">
            <a:extLst>
              <a:ext uri="{FF2B5EF4-FFF2-40B4-BE49-F238E27FC236}">
                <a16:creationId xmlns:a16="http://schemas.microsoft.com/office/drawing/2014/main" id="{B0C9F763-9E0D-4C82-9B80-0BC0FEBCD7FA}"/>
              </a:ext>
            </a:extLst>
          </p:cNvPr>
          <p:cNvSpPr>
            <a:spLocks noGrp="1"/>
          </p:cNvSpPr>
          <p:nvPr>
            <p:ph type="body" sz="quarter" idx="22"/>
          </p:nvPr>
        </p:nvSpPr>
        <p:spPr>
          <a:xfrm>
            <a:off x="8181010" y="2743672"/>
            <a:ext cx="3602380" cy="961350"/>
          </a:xfrm>
        </p:spPr>
        <p:txBody>
          <a:bodyPr rtlCol="0"/>
          <a:lstStyle/>
          <a:p>
            <a:pPr rtl="0"/>
            <a:r>
              <a:rPr lang="en-GB" dirty="0"/>
              <a:t>New Information Specialist Role, case made by the impact of the Library Systematic Review support</a:t>
            </a:r>
          </a:p>
        </p:txBody>
      </p:sp>
      <p:sp>
        <p:nvSpPr>
          <p:cNvPr id="3" name="Text Placeholder 23">
            <a:extLst>
              <a:ext uri="{FF2B5EF4-FFF2-40B4-BE49-F238E27FC236}">
                <a16:creationId xmlns:a16="http://schemas.microsoft.com/office/drawing/2014/main" id="{431F4D5F-AB31-7B0F-D0CA-477B9EB90CAB}"/>
              </a:ext>
            </a:extLst>
          </p:cNvPr>
          <p:cNvSpPr txBox="1">
            <a:spLocks/>
          </p:cNvSpPr>
          <p:nvPr/>
        </p:nvSpPr>
        <p:spPr>
          <a:xfrm>
            <a:off x="8203339" y="4158454"/>
            <a:ext cx="3433138" cy="428891"/>
          </a:xfrm>
          <a:prstGeom prst="rect">
            <a:avLst/>
          </a:prstGeom>
        </p:spPr>
        <p:txBody>
          <a:bodyPr rtlCol="0" anchor="b"/>
          <a:lstStyle>
            <a:lvl1pPr marL="0" indent="0" algn="l" defTabSz="914400" rtl="0" eaLnBrk="1" latinLnBrk="0" hangingPunct="1">
              <a:lnSpc>
                <a:spcPct val="90000"/>
              </a:lnSpc>
              <a:spcBef>
                <a:spcPts val="1000"/>
              </a:spcBef>
              <a:buFont typeface="Arial" panose="020B0604020202020204" pitchFamily="34" charset="0"/>
              <a:buNone/>
              <a:defRPr sz="1800" kern="1200" cap="all" spc="100" baseline="0">
                <a:solidFill>
                  <a:schemeClr val="accent5">
                    <a:lumMod val="5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Team shadowing</a:t>
            </a:r>
          </a:p>
        </p:txBody>
      </p:sp>
      <p:sp>
        <p:nvSpPr>
          <p:cNvPr id="4" name="Text Placeholder 19">
            <a:extLst>
              <a:ext uri="{FF2B5EF4-FFF2-40B4-BE49-F238E27FC236}">
                <a16:creationId xmlns:a16="http://schemas.microsoft.com/office/drawing/2014/main" id="{F2C71DB8-FBCB-F898-D6E8-197A592B3AF0}"/>
              </a:ext>
            </a:extLst>
          </p:cNvPr>
          <p:cNvSpPr txBox="1">
            <a:spLocks/>
          </p:cNvSpPr>
          <p:nvPr/>
        </p:nvSpPr>
        <p:spPr>
          <a:xfrm>
            <a:off x="8203339" y="4643981"/>
            <a:ext cx="3602380" cy="1450988"/>
          </a:xfrm>
          <a:prstGeom prst="rect">
            <a:avLst/>
          </a:prstGeom>
        </p:spPr>
        <p:txBody>
          <a:bodyPr rtlCol="0"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Sharing skills and knowledge with other members of the team</a:t>
            </a:r>
          </a:p>
        </p:txBody>
      </p:sp>
      <p:sp>
        <p:nvSpPr>
          <p:cNvPr id="325" name="Slide Number Placeholder 324">
            <a:extLst>
              <a:ext uri="{FF2B5EF4-FFF2-40B4-BE49-F238E27FC236}">
                <a16:creationId xmlns:a16="http://schemas.microsoft.com/office/drawing/2014/main" id="{C9F5126E-D75A-4501-9BA9-5485EAB795BA}"/>
              </a:ext>
            </a:extLst>
          </p:cNvPr>
          <p:cNvSpPr>
            <a:spLocks noGrp="1"/>
          </p:cNvSpPr>
          <p:nvPr>
            <p:ph type="sldNum" sz="quarter" idx="4"/>
          </p:nvPr>
        </p:nvSpPr>
        <p:spPr>
          <a:xfrm>
            <a:off x="8610600" y="6356350"/>
            <a:ext cx="2743200" cy="365125"/>
          </a:xfrm>
        </p:spPr>
        <p:txBody>
          <a:bodyPr rtlCol="0"/>
          <a:lstStyle/>
          <a:p>
            <a:pPr rtl="0"/>
            <a:fld id="{EA87306C-81BA-4795-A5CA-9392456A8C1E}" type="slidenum">
              <a:rPr lang="en-GB" smtClean="0"/>
              <a:pPr rtl="0"/>
              <a:t>4</a:t>
            </a:fld>
            <a:endParaRPr lang="en-GB" dirty="0"/>
          </a:p>
        </p:txBody>
      </p:sp>
    </p:spTree>
    <p:extLst>
      <p:ext uri="{BB962C8B-B14F-4D97-AF65-F5344CB8AC3E}">
        <p14:creationId xmlns:p14="http://schemas.microsoft.com/office/powerpoint/2010/main" val="2174002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CDA2767E-38F3-49F7-BE02-EA3E6C7C8096}"/>
              </a:ext>
            </a:extLst>
          </p:cNvPr>
          <p:cNvSpPr>
            <a:spLocks noGrp="1"/>
          </p:cNvSpPr>
          <p:nvPr>
            <p:ph type="title"/>
          </p:nvPr>
        </p:nvSpPr>
        <p:spPr>
          <a:xfrm>
            <a:off x="555523" y="1109382"/>
            <a:ext cx="2552700" cy="641350"/>
          </a:xfrm>
          <a:solidFill>
            <a:schemeClr val="bg1"/>
          </a:solidFill>
        </p:spPr>
        <p:txBody>
          <a:bodyPr rtlCol="0"/>
          <a:lstStyle/>
          <a:p>
            <a:pPr rtl="0"/>
            <a:r>
              <a:rPr lang="en-GB" dirty="0"/>
              <a:t>Decolonising</a:t>
            </a:r>
          </a:p>
        </p:txBody>
      </p:sp>
      <p:sp>
        <p:nvSpPr>
          <p:cNvPr id="22" name="Text Placeholder 21">
            <a:extLst>
              <a:ext uri="{FF2B5EF4-FFF2-40B4-BE49-F238E27FC236}">
                <a16:creationId xmlns:a16="http://schemas.microsoft.com/office/drawing/2014/main" id="{322BD54C-AB8D-4B3B-836D-ABFFFE5D70BE}"/>
              </a:ext>
            </a:extLst>
          </p:cNvPr>
          <p:cNvSpPr>
            <a:spLocks noGrp="1"/>
          </p:cNvSpPr>
          <p:nvPr>
            <p:ph type="body" sz="quarter" idx="16"/>
          </p:nvPr>
        </p:nvSpPr>
        <p:spPr>
          <a:xfrm>
            <a:off x="4231042" y="321064"/>
            <a:ext cx="3433138" cy="426393"/>
          </a:xfrm>
        </p:spPr>
        <p:txBody>
          <a:bodyPr rtlCol="0"/>
          <a:lstStyle/>
          <a:p>
            <a:r>
              <a:rPr lang="en-GB" dirty="0"/>
              <a:t>guidance</a:t>
            </a:r>
          </a:p>
        </p:txBody>
      </p:sp>
      <p:sp>
        <p:nvSpPr>
          <p:cNvPr id="18" name="Text Placeholder 17">
            <a:extLst>
              <a:ext uri="{FF2B5EF4-FFF2-40B4-BE49-F238E27FC236}">
                <a16:creationId xmlns:a16="http://schemas.microsoft.com/office/drawing/2014/main" id="{62192F0C-65C9-4E6D-9314-81FB7E4DB469}"/>
              </a:ext>
            </a:extLst>
          </p:cNvPr>
          <p:cNvSpPr>
            <a:spLocks noGrp="1"/>
          </p:cNvSpPr>
          <p:nvPr>
            <p:ph type="body" sz="quarter" idx="12"/>
          </p:nvPr>
        </p:nvSpPr>
        <p:spPr>
          <a:xfrm>
            <a:off x="4231042" y="728955"/>
            <a:ext cx="3433138" cy="1370672"/>
          </a:xfrm>
        </p:spPr>
        <p:txBody>
          <a:bodyPr rtlCol="0"/>
          <a:lstStyle/>
          <a:p>
            <a:pPr rtl="0"/>
            <a:r>
              <a:rPr lang="en-GB" dirty="0"/>
              <a:t>Evidence-based Decolonised Searching Living </a:t>
            </a:r>
            <a:r>
              <a:rPr lang="en-GB" dirty="0" err="1"/>
              <a:t>LibGuide</a:t>
            </a:r>
            <a:r>
              <a:rPr lang="en-GB" dirty="0"/>
              <a:t>.</a:t>
            </a:r>
          </a:p>
        </p:txBody>
      </p:sp>
      <p:sp>
        <p:nvSpPr>
          <p:cNvPr id="25" name="Text Placeholder 24">
            <a:extLst>
              <a:ext uri="{FF2B5EF4-FFF2-40B4-BE49-F238E27FC236}">
                <a16:creationId xmlns:a16="http://schemas.microsoft.com/office/drawing/2014/main" id="{FB26710D-F165-490A-A2CE-0A7D9FD8F9BA}"/>
              </a:ext>
            </a:extLst>
          </p:cNvPr>
          <p:cNvSpPr>
            <a:spLocks noGrp="1"/>
          </p:cNvSpPr>
          <p:nvPr>
            <p:ph type="body" sz="quarter" idx="19"/>
          </p:nvPr>
        </p:nvSpPr>
        <p:spPr>
          <a:xfrm>
            <a:off x="4231042" y="1519451"/>
            <a:ext cx="3433138" cy="428891"/>
          </a:xfrm>
        </p:spPr>
        <p:txBody>
          <a:bodyPr rtlCol="0"/>
          <a:lstStyle/>
          <a:p>
            <a:pPr rtl="0"/>
            <a:r>
              <a:rPr lang="en-GB" dirty="0"/>
              <a:t>resources</a:t>
            </a:r>
          </a:p>
        </p:txBody>
      </p:sp>
      <p:sp>
        <p:nvSpPr>
          <p:cNvPr id="21" name="Text Placeholder 20">
            <a:extLst>
              <a:ext uri="{FF2B5EF4-FFF2-40B4-BE49-F238E27FC236}">
                <a16:creationId xmlns:a16="http://schemas.microsoft.com/office/drawing/2014/main" id="{D5F29795-F227-44BE-8FFE-BEDE82043BB8}"/>
              </a:ext>
            </a:extLst>
          </p:cNvPr>
          <p:cNvSpPr>
            <a:spLocks noGrp="1"/>
          </p:cNvSpPr>
          <p:nvPr>
            <p:ph type="body" sz="quarter" idx="23"/>
          </p:nvPr>
        </p:nvSpPr>
        <p:spPr>
          <a:xfrm>
            <a:off x="4231042" y="1997687"/>
            <a:ext cx="3433138" cy="961350"/>
          </a:xfrm>
        </p:spPr>
        <p:txBody>
          <a:bodyPr rtlCol="0"/>
          <a:lstStyle/>
          <a:p>
            <a:pPr rtl="0"/>
            <a:r>
              <a:rPr lang="en-GB" dirty="0"/>
              <a:t>Overton.io and Policy Commons added to the collections including open access resources. </a:t>
            </a:r>
          </a:p>
        </p:txBody>
      </p:sp>
      <p:sp>
        <p:nvSpPr>
          <p:cNvPr id="3" name="Text Placeholder 2">
            <a:extLst>
              <a:ext uri="{FF2B5EF4-FFF2-40B4-BE49-F238E27FC236}">
                <a16:creationId xmlns:a16="http://schemas.microsoft.com/office/drawing/2014/main" id="{4A0656D1-17B8-385F-5F7F-63AA5B8A5E0E}"/>
              </a:ext>
            </a:extLst>
          </p:cNvPr>
          <p:cNvSpPr>
            <a:spLocks noGrp="1"/>
          </p:cNvSpPr>
          <p:nvPr>
            <p:ph type="body" sz="quarter" idx="18"/>
          </p:nvPr>
        </p:nvSpPr>
        <p:spPr>
          <a:xfrm>
            <a:off x="4231042" y="3338137"/>
            <a:ext cx="3433138" cy="428891"/>
          </a:xfrm>
        </p:spPr>
        <p:txBody>
          <a:bodyPr/>
          <a:lstStyle/>
          <a:p>
            <a:r>
              <a:rPr lang="en-GB" b="1" dirty="0"/>
              <a:t>resea</a:t>
            </a:r>
            <a:r>
              <a:rPr lang="en-GB" dirty="0"/>
              <a:t>rch</a:t>
            </a:r>
          </a:p>
        </p:txBody>
      </p:sp>
      <p:sp>
        <p:nvSpPr>
          <p:cNvPr id="44" name="Text Placeholder 43">
            <a:extLst>
              <a:ext uri="{FF2B5EF4-FFF2-40B4-BE49-F238E27FC236}">
                <a16:creationId xmlns:a16="http://schemas.microsoft.com/office/drawing/2014/main" id="{540F4685-F7C7-4370-AF35-F80D53D13A43}"/>
              </a:ext>
            </a:extLst>
          </p:cNvPr>
          <p:cNvSpPr>
            <a:spLocks noGrp="1"/>
          </p:cNvSpPr>
          <p:nvPr>
            <p:ph type="body" sz="quarter" idx="24"/>
          </p:nvPr>
        </p:nvSpPr>
        <p:spPr>
          <a:xfrm>
            <a:off x="4231042" y="3767028"/>
            <a:ext cx="3566758" cy="1061509"/>
          </a:xfrm>
        </p:spPr>
        <p:txBody>
          <a:bodyPr rtlCol="0"/>
          <a:lstStyle/>
          <a:p>
            <a:pPr rtl="0"/>
            <a:r>
              <a:rPr lang="en-GB" dirty="0"/>
              <a:t>Advising on including decolonised resources and methods in search strategies.</a:t>
            </a:r>
          </a:p>
        </p:txBody>
      </p:sp>
      <p:sp>
        <p:nvSpPr>
          <p:cNvPr id="23" name="Text Placeholder 22">
            <a:extLst>
              <a:ext uri="{FF2B5EF4-FFF2-40B4-BE49-F238E27FC236}">
                <a16:creationId xmlns:a16="http://schemas.microsoft.com/office/drawing/2014/main" id="{B36D4B3E-84DA-44C7-A6BE-5A3E2200511C}"/>
              </a:ext>
            </a:extLst>
          </p:cNvPr>
          <p:cNvSpPr>
            <a:spLocks noGrp="1"/>
          </p:cNvSpPr>
          <p:nvPr>
            <p:ph type="body" sz="quarter" idx="17"/>
          </p:nvPr>
        </p:nvSpPr>
        <p:spPr>
          <a:xfrm>
            <a:off x="4231042" y="4828537"/>
            <a:ext cx="3433138" cy="426393"/>
          </a:xfrm>
        </p:spPr>
        <p:txBody>
          <a:bodyPr rtlCol="0"/>
          <a:lstStyle/>
          <a:p>
            <a:pPr rtl="0"/>
            <a:r>
              <a:rPr lang="en-GB" dirty="0"/>
              <a:t>engagement</a:t>
            </a:r>
          </a:p>
        </p:txBody>
      </p:sp>
      <p:sp>
        <p:nvSpPr>
          <p:cNvPr id="19" name="Text Placeholder 18">
            <a:extLst>
              <a:ext uri="{FF2B5EF4-FFF2-40B4-BE49-F238E27FC236}">
                <a16:creationId xmlns:a16="http://schemas.microsoft.com/office/drawing/2014/main" id="{41F484C5-3EB9-4664-93EB-E81179E953BB}"/>
              </a:ext>
            </a:extLst>
          </p:cNvPr>
          <p:cNvSpPr>
            <a:spLocks noGrp="1"/>
          </p:cNvSpPr>
          <p:nvPr>
            <p:ph type="body" sz="quarter" idx="13"/>
          </p:nvPr>
        </p:nvSpPr>
        <p:spPr>
          <a:xfrm>
            <a:off x="4231042" y="5224708"/>
            <a:ext cx="3433138" cy="1370672"/>
          </a:xfrm>
        </p:spPr>
        <p:txBody>
          <a:bodyPr rtlCol="0"/>
          <a:lstStyle/>
          <a:p>
            <a:pPr rtl="0"/>
            <a:r>
              <a:rPr lang="en-GB" dirty="0"/>
              <a:t>Attending decolonising networks, and provided a series of conference talks, podcasts and blog posts and workshops.</a:t>
            </a:r>
          </a:p>
        </p:txBody>
      </p:sp>
      <p:sp>
        <p:nvSpPr>
          <p:cNvPr id="45" name="Text Placeholder 44">
            <a:extLst>
              <a:ext uri="{FF2B5EF4-FFF2-40B4-BE49-F238E27FC236}">
                <a16:creationId xmlns:a16="http://schemas.microsoft.com/office/drawing/2014/main" id="{DD180B3D-49E9-46B9-A20B-5BB4BD204605}"/>
              </a:ext>
            </a:extLst>
          </p:cNvPr>
          <p:cNvSpPr>
            <a:spLocks noGrp="1"/>
          </p:cNvSpPr>
          <p:nvPr>
            <p:ph type="body" sz="quarter" idx="21"/>
          </p:nvPr>
        </p:nvSpPr>
        <p:spPr>
          <a:xfrm>
            <a:off x="8181010" y="381411"/>
            <a:ext cx="3433138" cy="428891"/>
          </a:xfrm>
        </p:spPr>
        <p:txBody>
          <a:bodyPr rtlCol="0"/>
          <a:lstStyle/>
          <a:p>
            <a:pPr rtl="0"/>
            <a:r>
              <a:rPr lang="en-GB" dirty="0"/>
              <a:t>embedding</a:t>
            </a:r>
          </a:p>
        </p:txBody>
      </p:sp>
      <p:sp>
        <p:nvSpPr>
          <p:cNvPr id="20" name="Text Placeholder 19">
            <a:extLst>
              <a:ext uri="{FF2B5EF4-FFF2-40B4-BE49-F238E27FC236}">
                <a16:creationId xmlns:a16="http://schemas.microsoft.com/office/drawing/2014/main" id="{B0C9F763-9E0D-4C82-9B80-0BC0FEBCD7FA}"/>
              </a:ext>
            </a:extLst>
          </p:cNvPr>
          <p:cNvSpPr>
            <a:spLocks noGrp="1"/>
          </p:cNvSpPr>
          <p:nvPr>
            <p:ph type="body" sz="quarter" idx="22"/>
          </p:nvPr>
        </p:nvSpPr>
        <p:spPr>
          <a:xfrm>
            <a:off x="8181010" y="849383"/>
            <a:ext cx="3602380" cy="961350"/>
          </a:xfrm>
        </p:spPr>
        <p:txBody>
          <a:bodyPr rtlCol="0"/>
          <a:lstStyle/>
          <a:p>
            <a:pPr rtl="0"/>
            <a:r>
              <a:rPr lang="en-GB" dirty="0"/>
              <a:t>Created with researchers an ‘Elevator Pitch’ for decolonising.</a:t>
            </a:r>
          </a:p>
          <a:p>
            <a:pPr rtl="0"/>
            <a:endParaRPr lang="en-GB" dirty="0"/>
          </a:p>
          <a:p>
            <a:pPr rtl="0"/>
            <a:r>
              <a:rPr lang="en-GB" dirty="0"/>
              <a:t>Teaching is ‘Decolonised by Default’. And we Introduced decolonised searching in schools EPQ guidance and NHS Searching Guidance</a:t>
            </a:r>
          </a:p>
          <a:p>
            <a:pPr rtl="0"/>
            <a:endParaRPr lang="en-GB" dirty="0"/>
          </a:p>
          <a:p>
            <a:pPr rtl="0"/>
            <a:r>
              <a:rPr lang="en-GB" dirty="0"/>
              <a:t>Partnered with academics to embed Decolonising in teaching</a:t>
            </a:r>
          </a:p>
        </p:txBody>
      </p:sp>
      <p:sp>
        <p:nvSpPr>
          <p:cNvPr id="6" name="Text Placeholder 2">
            <a:extLst>
              <a:ext uri="{FF2B5EF4-FFF2-40B4-BE49-F238E27FC236}">
                <a16:creationId xmlns:a16="http://schemas.microsoft.com/office/drawing/2014/main" id="{D7BF77CA-B20F-5B82-F17E-C85FA52D9D49}"/>
              </a:ext>
            </a:extLst>
          </p:cNvPr>
          <p:cNvSpPr txBox="1">
            <a:spLocks/>
          </p:cNvSpPr>
          <p:nvPr/>
        </p:nvSpPr>
        <p:spPr>
          <a:xfrm>
            <a:off x="8181010" y="4612842"/>
            <a:ext cx="3433138" cy="428891"/>
          </a:xfrm>
          <a:prstGeom prst="rect">
            <a:avLst/>
          </a:prstGeom>
        </p:spPr>
        <p:txBody>
          <a:bodyPr rtlCol="0" anchor="b"/>
          <a:lstStyle>
            <a:lvl1pPr marL="0" indent="0" algn="l" defTabSz="914400" rtl="0" eaLnBrk="1" latinLnBrk="0" hangingPunct="1">
              <a:lnSpc>
                <a:spcPct val="90000"/>
              </a:lnSpc>
              <a:spcBef>
                <a:spcPts val="1000"/>
              </a:spcBef>
              <a:buFont typeface="Arial" panose="020B0604020202020204" pitchFamily="34" charset="0"/>
              <a:buNone/>
              <a:defRPr sz="1800" kern="1200" cap="all" spc="100" baseline="0">
                <a:solidFill>
                  <a:schemeClr val="accent5">
                    <a:lumMod val="5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Role of the librarian</a:t>
            </a:r>
          </a:p>
        </p:txBody>
      </p:sp>
      <p:sp>
        <p:nvSpPr>
          <p:cNvPr id="5" name="Text Placeholder 43">
            <a:extLst>
              <a:ext uri="{FF2B5EF4-FFF2-40B4-BE49-F238E27FC236}">
                <a16:creationId xmlns:a16="http://schemas.microsoft.com/office/drawing/2014/main" id="{83D8A584-A610-6A54-D412-7310822331C3}"/>
              </a:ext>
            </a:extLst>
          </p:cNvPr>
          <p:cNvSpPr txBox="1">
            <a:spLocks/>
          </p:cNvSpPr>
          <p:nvPr/>
        </p:nvSpPr>
        <p:spPr>
          <a:xfrm>
            <a:off x="8181010" y="5116008"/>
            <a:ext cx="3433138" cy="1450988"/>
          </a:xfrm>
          <a:prstGeom prst="rect">
            <a:avLst/>
          </a:prstGeom>
        </p:spPr>
        <p:txBody>
          <a:bodyPr rtlCol="0"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Librarians involved as experts at implementing decolonised </a:t>
            </a:r>
            <a:r>
              <a:rPr lang="en-GB" b="1" dirty="0"/>
              <a:t>methods</a:t>
            </a:r>
            <a:r>
              <a:rPr lang="en-GB" dirty="0"/>
              <a:t>. Decolonising from the ground up.</a:t>
            </a:r>
          </a:p>
        </p:txBody>
      </p:sp>
      <p:sp>
        <p:nvSpPr>
          <p:cNvPr id="325" name="Slide Number Placeholder 324">
            <a:extLst>
              <a:ext uri="{FF2B5EF4-FFF2-40B4-BE49-F238E27FC236}">
                <a16:creationId xmlns:a16="http://schemas.microsoft.com/office/drawing/2014/main" id="{C9F5126E-D75A-4501-9BA9-5485EAB795BA}"/>
              </a:ext>
            </a:extLst>
          </p:cNvPr>
          <p:cNvSpPr>
            <a:spLocks noGrp="1"/>
          </p:cNvSpPr>
          <p:nvPr>
            <p:ph type="sldNum" sz="quarter" idx="4"/>
          </p:nvPr>
        </p:nvSpPr>
        <p:spPr>
          <a:xfrm>
            <a:off x="8610600" y="6356350"/>
            <a:ext cx="2743200" cy="365125"/>
          </a:xfrm>
        </p:spPr>
        <p:txBody>
          <a:bodyPr rtlCol="0"/>
          <a:lstStyle/>
          <a:p>
            <a:pPr rtl="0"/>
            <a:fld id="{EA87306C-81BA-4795-A5CA-9392456A8C1E}" type="slidenum">
              <a:rPr lang="en-GB" smtClean="0"/>
              <a:pPr rtl="0"/>
              <a:t>5</a:t>
            </a:fld>
            <a:endParaRPr lang="en-GB" dirty="0"/>
          </a:p>
        </p:txBody>
      </p:sp>
    </p:spTree>
    <p:extLst>
      <p:ext uri="{BB962C8B-B14F-4D97-AF65-F5344CB8AC3E}">
        <p14:creationId xmlns:p14="http://schemas.microsoft.com/office/powerpoint/2010/main" val="3922925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CDA2767E-38F3-49F7-BE02-EA3E6C7C8096}"/>
              </a:ext>
            </a:extLst>
          </p:cNvPr>
          <p:cNvSpPr>
            <a:spLocks noGrp="1"/>
          </p:cNvSpPr>
          <p:nvPr>
            <p:ph type="title"/>
          </p:nvPr>
        </p:nvSpPr>
        <p:spPr>
          <a:xfrm>
            <a:off x="914400" y="1331913"/>
            <a:ext cx="2133600" cy="641350"/>
          </a:xfrm>
          <a:solidFill>
            <a:schemeClr val="bg1"/>
          </a:solidFill>
        </p:spPr>
        <p:txBody>
          <a:bodyPr rtlCol="0"/>
          <a:lstStyle/>
          <a:p>
            <a:pPr rtl="0"/>
            <a:r>
              <a:rPr lang="en-GB" dirty="0"/>
              <a:t>Generative AI</a:t>
            </a:r>
          </a:p>
        </p:txBody>
      </p:sp>
      <p:pic>
        <p:nvPicPr>
          <p:cNvPr id="3" name="Picture 2" descr="Tweet by Nick Poole &quot;AI is not artificial intelligence - we are no closer to a generalised theory of intelligence than we were. It is artificial plausibility based on large-scale pattern matching. A combination of the human instinct to anthropomorphise &amp; inaccurate reporting is doing the rest.&quot;">
            <a:extLst>
              <a:ext uri="{FF2B5EF4-FFF2-40B4-BE49-F238E27FC236}">
                <a16:creationId xmlns:a16="http://schemas.microsoft.com/office/drawing/2014/main" id="{117E9061-2E83-3406-B5D4-4C4B84B69CA1}"/>
              </a:ext>
            </a:extLst>
          </p:cNvPr>
          <p:cNvPicPr>
            <a:picLocks noChangeAspect="1"/>
          </p:cNvPicPr>
          <p:nvPr/>
        </p:nvPicPr>
        <p:blipFill>
          <a:blip r:embed="rId3"/>
          <a:stretch>
            <a:fillRect/>
          </a:stretch>
        </p:blipFill>
        <p:spPr>
          <a:xfrm>
            <a:off x="4173892" y="510501"/>
            <a:ext cx="5629275" cy="2200275"/>
          </a:xfrm>
          <a:prstGeom prst="rect">
            <a:avLst/>
          </a:prstGeom>
        </p:spPr>
      </p:pic>
      <p:sp>
        <p:nvSpPr>
          <p:cNvPr id="22" name="Text Placeholder 21">
            <a:extLst>
              <a:ext uri="{FF2B5EF4-FFF2-40B4-BE49-F238E27FC236}">
                <a16:creationId xmlns:a16="http://schemas.microsoft.com/office/drawing/2014/main" id="{322BD54C-AB8D-4B3B-836D-ABFFFE5D70BE}"/>
              </a:ext>
            </a:extLst>
          </p:cNvPr>
          <p:cNvSpPr>
            <a:spLocks noGrp="1"/>
          </p:cNvSpPr>
          <p:nvPr>
            <p:ph type="body" sz="quarter" idx="16"/>
          </p:nvPr>
        </p:nvSpPr>
        <p:spPr>
          <a:xfrm>
            <a:off x="4173892" y="3119321"/>
            <a:ext cx="3433138" cy="426393"/>
          </a:xfrm>
        </p:spPr>
        <p:txBody>
          <a:bodyPr rtlCol="0"/>
          <a:lstStyle/>
          <a:p>
            <a:pPr rtl="0"/>
            <a:r>
              <a:rPr lang="en-GB" dirty="0"/>
              <a:t>Support not supplant </a:t>
            </a:r>
          </a:p>
        </p:txBody>
      </p:sp>
      <p:sp>
        <p:nvSpPr>
          <p:cNvPr id="18" name="Text Placeholder 17">
            <a:extLst>
              <a:ext uri="{FF2B5EF4-FFF2-40B4-BE49-F238E27FC236}">
                <a16:creationId xmlns:a16="http://schemas.microsoft.com/office/drawing/2014/main" id="{62192F0C-65C9-4E6D-9314-81FB7E4DB469}"/>
              </a:ext>
            </a:extLst>
          </p:cNvPr>
          <p:cNvSpPr>
            <a:spLocks noGrp="1"/>
          </p:cNvSpPr>
          <p:nvPr>
            <p:ph type="body" sz="quarter" idx="12"/>
          </p:nvPr>
        </p:nvSpPr>
        <p:spPr>
          <a:xfrm>
            <a:off x="4173892" y="3545714"/>
            <a:ext cx="3433138" cy="1370672"/>
          </a:xfrm>
        </p:spPr>
        <p:txBody>
          <a:bodyPr rtlCol="0"/>
          <a:lstStyle/>
          <a:p>
            <a:pPr rtl="0"/>
            <a:r>
              <a:rPr lang="en-GB" dirty="0"/>
              <a:t>Investigation of the use of AI in libraries, especially around methodologies such as Systematic Reviews</a:t>
            </a:r>
          </a:p>
        </p:txBody>
      </p:sp>
      <p:sp>
        <p:nvSpPr>
          <p:cNvPr id="25" name="Text Placeholder 24">
            <a:extLst>
              <a:ext uri="{FF2B5EF4-FFF2-40B4-BE49-F238E27FC236}">
                <a16:creationId xmlns:a16="http://schemas.microsoft.com/office/drawing/2014/main" id="{FB26710D-F165-490A-A2CE-0A7D9FD8F9BA}"/>
              </a:ext>
            </a:extLst>
          </p:cNvPr>
          <p:cNvSpPr>
            <a:spLocks noGrp="1"/>
          </p:cNvSpPr>
          <p:nvPr>
            <p:ph type="body" sz="quarter" idx="19"/>
          </p:nvPr>
        </p:nvSpPr>
        <p:spPr>
          <a:xfrm>
            <a:off x="4173892" y="5183538"/>
            <a:ext cx="3433138" cy="428891"/>
          </a:xfrm>
        </p:spPr>
        <p:txBody>
          <a:bodyPr rtlCol="0"/>
          <a:lstStyle/>
          <a:p>
            <a:pPr rtl="0"/>
            <a:r>
              <a:rPr lang="en-GB" dirty="0"/>
              <a:t>Additional needs</a:t>
            </a:r>
          </a:p>
        </p:txBody>
      </p:sp>
      <p:sp>
        <p:nvSpPr>
          <p:cNvPr id="21" name="Text Placeholder 20">
            <a:extLst>
              <a:ext uri="{FF2B5EF4-FFF2-40B4-BE49-F238E27FC236}">
                <a16:creationId xmlns:a16="http://schemas.microsoft.com/office/drawing/2014/main" id="{D5F29795-F227-44BE-8FFE-BEDE82043BB8}"/>
              </a:ext>
            </a:extLst>
          </p:cNvPr>
          <p:cNvSpPr>
            <a:spLocks noGrp="1"/>
          </p:cNvSpPr>
          <p:nvPr>
            <p:ph type="body" sz="quarter" idx="23"/>
          </p:nvPr>
        </p:nvSpPr>
        <p:spPr>
          <a:xfrm>
            <a:off x="4173892" y="5612429"/>
            <a:ext cx="3433138" cy="961350"/>
          </a:xfrm>
        </p:spPr>
        <p:txBody>
          <a:bodyPr rtlCol="0"/>
          <a:lstStyle/>
          <a:p>
            <a:pPr rtl="0"/>
            <a:r>
              <a:rPr lang="en-GB" dirty="0"/>
              <a:t>Discussing where AI can support students with additional needs.</a:t>
            </a:r>
          </a:p>
        </p:txBody>
      </p:sp>
      <p:sp>
        <p:nvSpPr>
          <p:cNvPr id="23" name="Text Placeholder 22">
            <a:extLst>
              <a:ext uri="{FF2B5EF4-FFF2-40B4-BE49-F238E27FC236}">
                <a16:creationId xmlns:a16="http://schemas.microsoft.com/office/drawing/2014/main" id="{B36D4B3E-84DA-44C7-A6BE-5A3E2200511C}"/>
              </a:ext>
            </a:extLst>
          </p:cNvPr>
          <p:cNvSpPr>
            <a:spLocks noGrp="1"/>
          </p:cNvSpPr>
          <p:nvPr>
            <p:ph type="body" sz="quarter" idx="17"/>
          </p:nvPr>
        </p:nvSpPr>
        <p:spPr>
          <a:xfrm>
            <a:off x="8146189" y="3100764"/>
            <a:ext cx="3433138" cy="426393"/>
          </a:xfrm>
        </p:spPr>
        <p:txBody>
          <a:bodyPr rtlCol="0"/>
          <a:lstStyle/>
          <a:p>
            <a:pPr rtl="0"/>
            <a:r>
              <a:rPr lang="en-GB" dirty="0"/>
              <a:t>Efficiency Savings</a:t>
            </a:r>
          </a:p>
        </p:txBody>
      </p:sp>
      <p:sp>
        <p:nvSpPr>
          <p:cNvPr id="19" name="Text Placeholder 18">
            <a:extLst>
              <a:ext uri="{FF2B5EF4-FFF2-40B4-BE49-F238E27FC236}">
                <a16:creationId xmlns:a16="http://schemas.microsoft.com/office/drawing/2014/main" id="{41F484C5-3EB9-4664-93EB-E81179E953BB}"/>
              </a:ext>
            </a:extLst>
          </p:cNvPr>
          <p:cNvSpPr>
            <a:spLocks noGrp="1"/>
          </p:cNvSpPr>
          <p:nvPr>
            <p:ph type="body" sz="quarter" idx="13"/>
          </p:nvPr>
        </p:nvSpPr>
        <p:spPr>
          <a:xfrm>
            <a:off x="8146189" y="3529912"/>
            <a:ext cx="3433138" cy="1370672"/>
          </a:xfrm>
        </p:spPr>
        <p:txBody>
          <a:bodyPr rtlCol="0"/>
          <a:lstStyle/>
          <a:p>
            <a:pPr rtl="0"/>
            <a:r>
              <a:rPr lang="en-GB" dirty="0"/>
              <a:t>Investigating where AI can be used to automate or speed up literature research, without impacting quality.</a:t>
            </a:r>
          </a:p>
        </p:txBody>
      </p:sp>
      <p:sp>
        <p:nvSpPr>
          <p:cNvPr id="12" name="Text Placeholder 22">
            <a:extLst>
              <a:ext uri="{FF2B5EF4-FFF2-40B4-BE49-F238E27FC236}">
                <a16:creationId xmlns:a16="http://schemas.microsoft.com/office/drawing/2014/main" id="{1E2ADABD-1DAD-A77B-7F8B-C3C85ACC596E}"/>
              </a:ext>
            </a:extLst>
          </p:cNvPr>
          <p:cNvSpPr txBox="1">
            <a:spLocks/>
          </p:cNvSpPr>
          <p:nvPr/>
        </p:nvSpPr>
        <p:spPr>
          <a:xfrm>
            <a:off x="8146189" y="5252974"/>
            <a:ext cx="3433138" cy="426393"/>
          </a:xfrm>
          <a:prstGeom prst="rect">
            <a:avLst/>
          </a:prstGeom>
        </p:spPr>
        <p:txBody>
          <a:bodyPr rtlCol="0" anchor="b"/>
          <a:lstStyle>
            <a:lvl1pPr marL="0" indent="0" algn="l" defTabSz="914400" rtl="0" eaLnBrk="1" latinLnBrk="0" hangingPunct="1">
              <a:lnSpc>
                <a:spcPct val="90000"/>
              </a:lnSpc>
              <a:spcBef>
                <a:spcPts val="1000"/>
              </a:spcBef>
              <a:buFont typeface="Arial" panose="020B0604020202020204" pitchFamily="34" charset="0"/>
              <a:buNone/>
              <a:defRPr sz="1800" kern="1200" cap="all" spc="100" baseline="0">
                <a:solidFill>
                  <a:schemeClr val="accent5">
                    <a:lumMod val="5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AI Methods working group</a:t>
            </a:r>
          </a:p>
        </p:txBody>
      </p:sp>
      <p:sp>
        <p:nvSpPr>
          <p:cNvPr id="13" name="Text Placeholder 18">
            <a:extLst>
              <a:ext uri="{FF2B5EF4-FFF2-40B4-BE49-F238E27FC236}">
                <a16:creationId xmlns:a16="http://schemas.microsoft.com/office/drawing/2014/main" id="{44B09DC6-62D1-8418-1EF2-3ABF5DF7856C}"/>
              </a:ext>
            </a:extLst>
          </p:cNvPr>
          <p:cNvSpPr txBox="1">
            <a:spLocks/>
          </p:cNvSpPr>
          <p:nvPr/>
        </p:nvSpPr>
        <p:spPr>
          <a:xfrm>
            <a:off x="8132256" y="5642962"/>
            <a:ext cx="4045811" cy="1455901"/>
          </a:xfrm>
          <a:prstGeom prst="rect">
            <a:avLst/>
          </a:prstGeom>
        </p:spPr>
        <p:txBody>
          <a:bodyPr rtlCol="0"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Contact Kay Kempers </a:t>
            </a:r>
            <a:r>
              <a:rPr lang="en-GB" b="1" dirty="0"/>
              <a:t>k.a.kempers@leedsbeckett.ac.uk</a:t>
            </a:r>
          </a:p>
        </p:txBody>
      </p:sp>
      <p:sp>
        <p:nvSpPr>
          <p:cNvPr id="325" name="Slide Number Placeholder 324">
            <a:extLst>
              <a:ext uri="{FF2B5EF4-FFF2-40B4-BE49-F238E27FC236}">
                <a16:creationId xmlns:a16="http://schemas.microsoft.com/office/drawing/2014/main" id="{C9F5126E-D75A-4501-9BA9-5485EAB795BA}"/>
              </a:ext>
            </a:extLst>
          </p:cNvPr>
          <p:cNvSpPr>
            <a:spLocks noGrp="1"/>
          </p:cNvSpPr>
          <p:nvPr>
            <p:ph type="sldNum" sz="quarter" idx="4"/>
          </p:nvPr>
        </p:nvSpPr>
        <p:spPr>
          <a:xfrm>
            <a:off x="8610600" y="6356350"/>
            <a:ext cx="2743200" cy="365125"/>
          </a:xfrm>
        </p:spPr>
        <p:txBody>
          <a:bodyPr rtlCol="0"/>
          <a:lstStyle/>
          <a:p>
            <a:pPr rtl="0"/>
            <a:fld id="{EA87306C-81BA-4795-A5CA-9392456A8C1E}" type="slidenum">
              <a:rPr lang="en-GB" smtClean="0"/>
              <a:pPr rtl="0"/>
              <a:t>6</a:t>
            </a:fld>
            <a:endParaRPr lang="en-GB"/>
          </a:p>
        </p:txBody>
      </p:sp>
    </p:spTree>
    <p:extLst>
      <p:ext uri="{BB962C8B-B14F-4D97-AF65-F5344CB8AC3E}">
        <p14:creationId xmlns:p14="http://schemas.microsoft.com/office/powerpoint/2010/main" val="2394248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F2D29F9B-00EB-B85B-B2CB-71601165EED0}"/>
              </a:ext>
              <a:ext uri="{C183D7F6-B498-43B3-948B-1728B52AA6E4}">
                <adec:decorative xmlns:adec="http://schemas.microsoft.com/office/drawing/2017/decorative" val="1"/>
              </a:ext>
            </a:extLst>
          </p:cNvPr>
          <p:cNvPicPr>
            <a:picLocks noGrp="1" noChangeAspect="1"/>
          </p:cNvPicPr>
          <p:nvPr>
            <p:ph type="pic" sz="quarter" idx="10"/>
          </p:nvPr>
        </p:nvPicPr>
        <p:blipFill>
          <a:blip r:embed="rId3"/>
          <a:srcRect t="5000" b="5000"/>
          <a:stretch>
            <a:fillRect/>
          </a:stretch>
        </p:blipFill>
        <p:spPr/>
      </p:pic>
      <p:sp>
        <p:nvSpPr>
          <p:cNvPr id="7" name="Title 6">
            <a:extLst>
              <a:ext uri="{FF2B5EF4-FFF2-40B4-BE49-F238E27FC236}">
                <a16:creationId xmlns:a16="http://schemas.microsoft.com/office/drawing/2014/main" id="{CF45A9EB-00FC-4DE7-8041-09649EF9B9B6}"/>
              </a:ext>
            </a:extLst>
          </p:cNvPr>
          <p:cNvSpPr>
            <a:spLocks noGrp="1"/>
          </p:cNvSpPr>
          <p:nvPr>
            <p:ph type="title"/>
          </p:nvPr>
        </p:nvSpPr>
        <p:spPr>
          <a:xfrm>
            <a:off x="0" y="2556352"/>
            <a:ext cx="12192000" cy="1425257"/>
          </a:xfrm>
        </p:spPr>
        <p:txBody>
          <a:bodyPr rtlCol="0"/>
          <a:lstStyle/>
          <a:p>
            <a:pPr rtl="0"/>
            <a:r>
              <a:rPr lang="en-GB" dirty="0"/>
              <a:t>Connecting the threads</a:t>
            </a:r>
          </a:p>
        </p:txBody>
      </p:sp>
    </p:spTree>
    <p:extLst>
      <p:ext uri="{BB962C8B-B14F-4D97-AF65-F5344CB8AC3E}">
        <p14:creationId xmlns:p14="http://schemas.microsoft.com/office/powerpoint/2010/main" val="2583275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CDA2767E-38F3-49F7-BE02-EA3E6C7C8096}"/>
              </a:ext>
            </a:extLst>
          </p:cNvPr>
          <p:cNvSpPr>
            <a:spLocks noGrp="1"/>
          </p:cNvSpPr>
          <p:nvPr>
            <p:ph type="title"/>
          </p:nvPr>
        </p:nvSpPr>
        <p:spPr>
          <a:xfrm>
            <a:off x="846788" y="885072"/>
            <a:ext cx="2391712" cy="2286000"/>
          </a:xfrm>
          <a:solidFill>
            <a:schemeClr val="bg1"/>
          </a:solidFill>
        </p:spPr>
        <p:txBody>
          <a:bodyPr rtlCol="0"/>
          <a:lstStyle/>
          <a:p>
            <a:pPr rtl="0"/>
            <a:r>
              <a:rPr lang="en-GB" dirty="0"/>
              <a:t>Systematic Review + Decolonising</a:t>
            </a:r>
          </a:p>
        </p:txBody>
      </p:sp>
      <p:sp>
        <p:nvSpPr>
          <p:cNvPr id="22" name="Text Placeholder 21">
            <a:extLst>
              <a:ext uri="{FF2B5EF4-FFF2-40B4-BE49-F238E27FC236}">
                <a16:creationId xmlns:a16="http://schemas.microsoft.com/office/drawing/2014/main" id="{322BD54C-AB8D-4B3B-836D-ABFFFE5D70BE}"/>
              </a:ext>
            </a:extLst>
          </p:cNvPr>
          <p:cNvSpPr>
            <a:spLocks noGrp="1"/>
          </p:cNvSpPr>
          <p:nvPr>
            <p:ph type="body" sz="quarter" idx="16"/>
          </p:nvPr>
        </p:nvSpPr>
        <p:spPr>
          <a:xfrm>
            <a:off x="4231042" y="652826"/>
            <a:ext cx="3922358" cy="426393"/>
          </a:xfrm>
        </p:spPr>
        <p:txBody>
          <a:bodyPr rtlCol="0"/>
          <a:lstStyle/>
          <a:p>
            <a:pPr rtl="0"/>
            <a:r>
              <a:rPr lang="en-GB" dirty="0"/>
              <a:t>Internal/external validity</a:t>
            </a:r>
          </a:p>
        </p:txBody>
      </p:sp>
      <p:sp>
        <p:nvSpPr>
          <p:cNvPr id="18" name="Text Placeholder 17">
            <a:extLst>
              <a:ext uri="{FF2B5EF4-FFF2-40B4-BE49-F238E27FC236}">
                <a16:creationId xmlns:a16="http://schemas.microsoft.com/office/drawing/2014/main" id="{62192F0C-65C9-4E6D-9314-81FB7E4DB469}"/>
              </a:ext>
            </a:extLst>
          </p:cNvPr>
          <p:cNvSpPr>
            <a:spLocks noGrp="1"/>
          </p:cNvSpPr>
          <p:nvPr>
            <p:ph type="body" sz="quarter" idx="12"/>
          </p:nvPr>
        </p:nvSpPr>
        <p:spPr>
          <a:xfrm>
            <a:off x="4231042" y="1098915"/>
            <a:ext cx="3433138" cy="1370672"/>
          </a:xfrm>
        </p:spPr>
        <p:txBody>
          <a:bodyPr rtlCol="0"/>
          <a:lstStyle/>
          <a:p>
            <a:pPr rtl="0"/>
            <a:r>
              <a:rPr lang="en-GB" dirty="0"/>
              <a:t>In a multi-cultural world, systematic reviews that are more ‘externally valid’ and usable by different groups</a:t>
            </a:r>
          </a:p>
        </p:txBody>
      </p:sp>
      <p:sp>
        <p:nvSpPr>
          <p:cNvPr id="14" name="Text Placeholder 22">
            <a:extLst>
              <a:ext uri="{FF2B5EF4-FFF2-40B4-BE49-F238E27FC236}">
                <a16:creationId xmlns:a16="http://schemas.microsoft.com/office/drawing/2014/main" id="{DDF95C03-ECB4-F68A-9E9F-6874F05DA184}"/>
              </a:ext>
            </a:extLst>
          </p:cNvPr>
          <p:cNvSpPr txBox="1">
            <a:spLocks/>
          </p:cNvSpPr>
          <p:nvPr/>
        </p:nvSpPr>
        <p:spPr>
          <a:xfrm>
            <a:off x="4262361" y="2696407"/>
            <a:ext cx="3922358" cy="426393"/>
          </a:xfrm>
          <a:prstGeom prst="rect">
            <a:avLst/>
          </a:prstGeom>
        </p:spPr>
        <p:txBody>
          <a:bodyPr rtlCol="0" anchor="b"/>
          <a:lstStyle>
            <a:lvl1pPr marL="0" indent="0" algn="l" defTabSz="914400" rtl="0" eaLnBrk="1" latinLnBrk="0" hangingPunct="1">
              <a:lnSpc>
                <a:spcPct val="90000"/>
              </a:lnSpc>
              <a:spcBef>
                <a:spcPts val="1000"/>
              </a:spcBef>
              <a:buFont typeface="Arial" panose="020B0604020202020204" pitchFamily="34" charset="0"/>
              <a:buNone/>
              <a:defRPr sz="1800" kern="1200" cap="all" spc="100" baseline="0">
                <a:solidFill>
                  <a:schemeClr val="accent5">
                    <a:lumMod val="5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Truly sensitive searching</a:t>
            </a:r>
          </a:p>
        </p:txBody>
      </p:sp>
      <p:sp>
        <p:nvSpPr>
          <p:cNvPr id="16" name="Text Placeholder 17">
            <a:extLst>
              <a:ext uri="{FF2B5EF4-FFF2-40B4-BE49-F238E27FC236}">
                <a16:creationId xmlns:a16="http://schemas.microsoft.com/office/drawing/2014/main" id="{A0A06E6F-B32F-1DFF-7D5E-56D79405BEF4}"/>
              </a:ext>
            </a:extLst>
          </p:cNvPr>
          <p:cNvSpPr txBox="1">
            <a:spLocks/>
          </p:cNvSpPr>
          <p:nvPr/>
        </p:nvSpPr>
        <p:spPr>
          <a:xfrm>
            <a:off x="4231042" y="3235499"/>
            <a:ext cx="3433138" cy="1797067"/>
          </a:xfrm>
          <a:prstGeom prst="rect">
            <a:avLst/>
          </a:prstGeom>
        </p:spPr>
        <p:txBody>
          <a:bodyPr rtlCol="0"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Highly Sensitive Searching might miss significant evidence from the Global South, which is published as Open Access or as Grey Literature? </a:t>
            </a:r>
          </a:p>
          <a:p>
            <a:endParaRPr lang="en-GB" dirty="0"/>
          </a:p>
          <a:p>
            <a:r>
              <a:rPr lang="en-GB" dirty="0"/>
              <a:t>Can it be called Sensitive if it doesn’t include these?</a:t>
            </a:r>
          </a:p>
        </p:txBody>
      </p:sp>
      <p:sp>
        <p:nvSpPr>
          <p:cNvPr id="23" name="Text Placeholder 22">
            <a:extLst>
              <a:ext uri="{FF2B5EF4-FFF2-40B4-BE49-F238E27FC236}">
                <a16:creationId xmlns:a16="http://schemas.microsoft.com/office/drawing/2014/main" id="{B36D4B3E-84DA-44C7-A6BE-5A3E2200511C}"/>
              </a:ext>
            </a:extLst>
          </p:cNvPr>
          <p:cNvSpPr>
            <a:spLocks noGrp="1"/>
          </p:cNvSpPr>
          <p:nvPr>
            <p:ph type="body" sz="quarter" idx="17"/>
          </p:nvPr>
        </p:nvSpPr>
        <p:spPr>
          <a:xfrm>
            <a:off x="8203339" y="652826"/>
            <a:ext cx="3433138" cy="426393"/>
          </a:xfrm>
        </p:spPr>
        <p:txBody>
          <a:bodyPr rtlCol="0"/>
          <a:lstStyle/>
          <a:p>
            <a:pPr rtl="0"/>
            <a:r>
              <a:rPr lang="en-GB" dirty="0"/>
              <a:t>impact</a:t>
            </a:r>
          </a:p>
        </p:txBody>
      </p:sp>
      <p:sp>
        <p:nvSpPr>
          <p:cNvPr id="19" name="Text Placeholder 18">
            <a:extLst>
              <a:ext uri="{FF2B5EF4-FFF2-40B4-BE49-F238E27FC236}">
                <a16:creationId xmlns:a16="http://schemas.microsoft.com/office/drawing/2014/main" id="{41F484C5-3EB9-4664-93EB-E81179E953BB}"/>
              </a:ext>
            </a:extLst>
          </p:cNvPr>
          <p:cNvSpPr>
            <a:spLocks noGrp="1"/>
          </p:cNvSpPr>
          <p:nvPr>
            <p:ph type="body" sz="quarter" idx="13"/>
          </p:nvPr>
        </p:nvSpPr>
        <p:spPr>
          <a:xfrm>
            <a:off x="8203339" y="1098915"/>
            <a:ext cx="3594961" cy="1370672"/>
          </a:xfrm>
        </p:spPr>
        <p:txBody>
          <a:bodyPr rtlCol="0"/>
          <a:lstStyle/>
          <a:p>
            <a:r>
              <a:rPr lang="en-GB" dirty="0"/>
              <a:t>By including a worldwide search, and including key decolonised topics such as religion and ethnic groups, a local review becomes usable worldwide Increasing impact.</a:t>
            </a:r>
          </a:p>
          <a:p>
            <a:pPr rtl="0"/>
            <a:endParaRPr lang="en-GB" dirty="0"/>
          </a:p>
        </p:txBody>
      </p:sp>
      <p:sp>
        <p:nvSpPr>
          <p:cNvPr id="17" name="Text Placeholder 22">
            <a:extLst>
              <a:ext uri="{FF2B5EF4-FFF2-40B4-BE49-F238E27FC236}">
                <a16:creationId xmlns:a16="http://schemas.microsoft.com/office/drawing/2014/main" id="{9C6467AE-B19A-8CCA-7219-54A33F2C28EB}"/>
              </a:ext>
            </a:extLst>
          </p:cNvPr>
          <p:cNvSpPr txBox="1">
            <a:spLocks/>
          </p:cNvSpPr>
          <p:nvPr/>
        </p:nvSpPr>
        <p:spPr>
          <a:xfrm>
            <a:off x="8153400" y="3122800"/>
            <a:ext cx="3433138" cy="426393"/>
          </a:xfrm>
          <a:prstGeom prst="rect">
            <a:avLst/>
          </a:prstGeom>
        </p:spPr>
        <p:txBody>
          <a:bodyPr rtlCol="0" anchor="b"/>
          <a:lstStyle>
            <a:lvl1pPr marL="0" indent="0" algn="l" defTabSz="914400" rtl="0" eaLnBrk="1" latinLnBrk="0" hangingPunct="1">
              <a:lnSpc>
                <a:spcPct val="90000"/>
              </a:lnSpc>
              <a:spcBef>
                <a:spcPts val="1000"/>
              </a:spcBef>
              <a:buFont typeface="Arial" panose="020B0604020202020204" pitchFamily="34" charset="0"/>
              <a:buNone/>
              <a:defRPr sz="1800" kern="1200" cap="all" spc="100" baseline="0">
                <a:solidFill>
                  <a:schemeClr val="accent5">
                    <a:lumMod val="5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Moral imperative</a:t>
            </a:r>
          </a:p>
        </p:txBody>
      </p:sp>
      <p:sp>
        <p:nvSpPr>
          <p:cNvPr id="27" name="Text Placeholder 18">
            <a:extLst>
              <a:ext uri="{FF2B5EF4-FFF2-40B4-BE49-F238E27FC236}">
                <a16:creationId xmlns:a16="http://schemas.microsoft.com/office/drawing/2014/main" id="{2D04A069-BE2C-43D2-DBE2-74FE45000211}"/>
              </a:ext>
            </a:extLst>
          </p:cNvPr>
          <p:cNvSpPr txBox="1">
            <a:spLocks/>
          </p:cNvSpPr>
          <p:nvPr/>
        </p:nvSpPr>
        <p:spPr>
          <a:xfrm>
            <a:off x="8184719" y="3522003"/>
            <a:ext cx="3594961" cy="1370672"/>
          </a:xfrm>
          <a:prstGeom prst="rect">
            <a:avLst/>
          </a:prstGeom>
        </p:spPr>
        <p:txBody>
          <a:bodyPr rtlCol="0"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Research funding is more available in the Global North. Should we be producing more Systematic Reviews in the Global North, on Global South topics, and including Global South researchers?</a:t>
            </a:r>
          </a:p>
          <a:p>
            <a:endParaRPr lang="en-GB" dirty="0"/>
          </a:p>
        </p:txBody>
      </p:sp>
      <p:sp>
        <p:nvSpPr>
          <p:cNvPr id="325" name="Slide Number Placeholder 324">
            <a:extLst>
              <a:ext uri="{FF2B5EF4-FFF2-40B4-BE49-F238E27FC236}">
                <a16:creationId xmlns:a16="http://schemas.microsoft.com/office/drawing/2014/main" id="{C9F5126E-D75A-4501-9BA9-5485EAB795BA}"/>
              </a:ext>
            </a:extLst>
          </p:cNvPr>
          <p:cNvSpPr>
            <a:spLocks noGrp="1"/>
          </p:cNvSpPr>
          <p:nvPr>
            <p:ph type="sldNum" sz="quarter" idx="4"/>
          </p:nvPr>
        </p:nvSpPr>
        <p:spPr>
          <a:xfrm>
            <a:off x="8610600" y="6356350"/>
            <a:ext cx="2743200" cy="365125"/>
          </a:xfrm>
        </p:spPr>
        <p:txBody>
          <a:bodyPr rtlCol="0"/>
          <a:lstStyle/>
          <a:p>
            <a:pPr rtl="0"/>
            <a:fld id="{EA87306C-81BA-4795-A5CA-9392456A8C1E}" type="slidenum">
              <a:rPr lang="en-GB" smtClean="0"/>
              <a:pPr rtl="0"/>
              <a:t>8</a:t>
            </a:fld>
            <a:endParaRPr lang="en-GB" dirty="0"/>
          </a:p>
        </p:txBody>
      </p:sp>
    </p:spTree>
    <p:extLst>
      <p:ext uri="{BB962C8B-B14F-4D97-AF65-F5344CB8AC3E}">
        <p14:creationId xmlns:p14="http://schemas.microsoft.com/office/powerpoint/2010/main" val="2602037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CDA2767E-38F3-49F7-BE02-EA3E6C7C8096}"/>
              </a:ext>
            </a:extLst>
          </p:cNvPr>
          <p:cNvSpPr>
            <a:spLocks noGrp="1"/>
          </p:cNvSpPr>
          <p:nvPr>
            <p:ph type="title"/>
          </p:nvPr>
        </p:nvSpPr>
        <p:spPr>
          <a:xfrm>
            <a:off x="555523" y="1109382"/>
            <a:ext cx="2552700" cy="1293620"/>
          </a:xfrm>
          <a:solidFill>
            <a:schemeClr val="bg1"/>
          </a:solidFill>
        </p:spPr>
        <p:txBody>
          <a:bodyPr rtlCol="0"/>
          <a:lstStyle/>
          <a:p>
            <a:pPr rtl="0"/>
            <a:r>
              <a:rPr lang="en-GB" dirty="0"/>
              <a:t>Systematic Review + AI</a:t>
            </a:r>
          </a:p>
        </p:txBody>
      </p:sp>
      <p:sp>
        <p:nvSpPr>
          <p:cNvPr id="22" name="Text Placeholder 21">
            <a:extLst>
              <a:ext uri="{FF2B5EF4-FFF2-40B4-BE49-F238E27FC236}">
                <a16:creationId xmlns:a16="http://schemas.microsoft.com/office/drawing/2014/main" id="{322BD54C-AB8D-4B3B-836D-ABFFFE5D70BE}"/>
              </a:ext>
            </a:extLst>
          </p:cNvPr>
          <p:cNvSpPr>
            <a:spLocks noGrp="1"/>
          </p:cNvSpPr>
          <p:nvPr>
            <p:ph type="body" sz="quarter" idx="16"/>
          </p:nvPr>
        </p:nvSpPr>
        <p:spPr>
          <a:xfrm>
            <a:off x="4231042" y="322471"/>
            <a:ext cx="3433138" cy="426393"/>
          </a:xfrm>
        </p:spPr>
        <p:txBody>
          <a:bodyPr rtlCol="0"/>
          <a:lstStyle/>
          <a:p>
            <a:pPr rtl="0"/>
            <a:r>
              <a:rPr lang="en-GB" dirty="0"/>
              <a:t>Benchmarking</a:t>
            </a:r>
          </a:p>
        </p:txBody>
      </p:sp>
      <p:sp>
        <p:nvSpPr>
          <p:cNvPr id="2" name="Text Placeholder 18">
            <a:extLst>
              <a:ext uri="{FF2B5EF4-FFF2-40B4-BE49-F238E27FC236}">
                <a16:creationId xmlns:a16="http://schemas.microsoft.com/office/drawing/2014/main" id="{45A27660-74EF-7087-8582-94A006291EC3}"/>
              </a:ext>
            </a:extLst>
          </p:cNvPr>
          <p:cNvSpPr txBox="1">
            <a:spLocks/>
          </p:cNvSpPr>
          <p:nvPr/>
        </p:nvSpPr>
        <p:spPr>
          <a:xfrm>
            <a:off x="4231042" y="819133"/>
            <a:ext cx="3433138" cy="1370672"/>
          </a:xfrm>
          <a:prstGeom prst="rect">
            <a:avLst/>
          </a:prstGeom>
        </p:spPr>
        <p:txBody>
          <a:bodyPr rtlCol="0"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AI led SRs could be used for benchmarking time taken, to better evidence funding bids</a:t>
            </a:r>
          </a:p>
          <a:p>
            <a:endParaRPr lang="en-GB" dirty="0"/>
          </a:p>
          <a:p>
            <a:pPr rtl="0"/>
            <a:r>
              <a:rPr lang="en-GB" dirty="0"/>
              <a:t>Benchmarking could  also be used for forming research teams, identifying where limiting by English only would introduce bias, and highlighting significant search returns in multi-disciplinary databases.</a:t>
            </a:r>
          </a:p>
          <a:p>
            <a:pPr rtl="0"/>
            <a:endParaRPr lang="en-GB" dirty="0"/>
          </a:p>
        </p:txBody>
      </p:sp>
      <p:sp>
        <p:nvSpPr>
          <p:cNvPr id="5" name="Text Placeholder 21">
            <a:extLst>
              <a:ext uri="{FF2B5EF4-FFF2-40B4-BE49-F238E27FC236}">
                <a16:creationId xmlns:a16="http://schemas.microsoft.com/office/drawing/2014/main" id="{9F12E352-A840-5280-FE93-84951C5D6F9E}"/>
              </a:ext>
            </a:extLst>
          </p:cNvPr>
          <p:cNvSpPr txBox="1">
            <a:spLocks/>
          </p:cNvSpPr>
          <p:nvPr/>
        </p:nvSpPr>
        <p:spPr>
          <a:xfrm>
            <a:off x="4231042" y="4335823"/>
            <a:ext cx="3433138" cy="426393"/>
          </a:xfrm>
          <a:prstGeom prst="rect">
            <a:avLst/>
          </a:prstGeom>
        </p:spPr>
        <p:txBody>
          <a:bodyPr rtlCol="0" anchor="b"/>
          <a:lstStyle>
            <a:lvl1pPr marL="0" indent="0" algn="l" defTabSz="914400" rtl="0" eaLnBrk="1" latinLnBrk="0" hangingPunct="1">
              <a:lnSpc>
                <a:spcPct val="90000"/>
              </a:lnSpc>
              <a:spcBef>
                <a:spcPts val="1000"/>
              </a:spcBef>
              <a:buFont typeface="Arial" panose="020B0604020202020204" pitchFamily="34" charset="0"/>
              <a:buNone/>
              <a:defRPr sz="1800" kern="1200" cap="all" spc="100" baseline="0">
                <a:solidFill>
                  <a:schemeClr val="accent5">
                    <a:lumMod val="5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Gap reviews</a:t>
            </a:r>
          </a:p>
        </p:txBody>
      </p:sp>
      <p:sp>
        <p:nvSpPr>
          <p:cNvPr id="10" name="Text Placeholder 18">
            <a:extLst>
              <a:ext uri="{FF2B5EF4-FFF2-40B4-BE49-F238E27FC236}">
                <a16:creationId xmlns:a16="http://schemas.microsoft.com/office/drawing/2014/main" id="{3CB754CE-6A8A-20F7-436E-D26ED05E50B2}"/>
              </a:ext>
            </a:extLst>
          </p:cNvPr>
          <p:cNvSpPr txBox="1">
            <a:spLocks/>
          </p:cNvSpPr>
          <p:nvPr/>
        </p:nvSpPr>
        <p:spPr>
          <a:xfrm>
            <a:off x="4231042" y="4841437"/>
            <a:ext cx="3433138" cy="1370672"/>
          </a:xfrm>
          <a:prstGeom prst="rect">
            <a:avLst/>
          </a:prstGeom>
        </p:spPr>
        <p:txBody>
          <a:bodyPr rtlCol="0"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Automatic AI SR models could be run independently, 24/7, identifying literature gaps, passing on any findings for human mediated reviews.</a:t>
            </a:r>
          </a:p>
        </p:txBody>
      </p:sp>
      <p:sp>
        <p:nvSpPr>
          <p:cNvPr id="23" name="Text Placeholder 22">
            <a:extLst>
              <a:ext uri="{FF2B5EF4-FFF2-40B4-BE49-F238E27FC236}">
                <a16:creationId xmlns:a16="http://schemas.microsoft.com/office/drawing/2014/main" id="{B36D4B3E-84DA-44C7-A6BE-5A3E2200511C}"/>
              </a:ext>
            </a:extLst>
          </p:cNvPr>
          <p:cNvSpPr>
            <a:spLocks noGrp="1"/>
          </p:cNvSpPr>
          <p:nvPr>
            <p:ph type="body" sz="quarter" idx="17"/>
          </p:nvPr>
        </p:nvSpPr>
        <p:spPr>
          <a:xfrm>
            <a:off x="8403262" y="605937"/>
            <a:ext cx="3433138" cy="426393"/>
          </a:xfrm>
        </p:spPr>
        <p:txBody>
          <a:bodyPr rtlCol="0"/>
          <a:lstStyle/>
          <a:p>
            <a:pPr rtl="0"/>
            <a:r>
              <a:rPr lang="en-GB" dirty="0"/>
              <a:t>Search strategy production</a:t>
            </a:r>
          </a:p>
        </p:txBody>
      </p:sp>
      <p:sp>
        <p:nvSpPr>
          <p:cNvPr id="4" name="Text Placeholder 18">
            <a:extLst>
              <a:ext uri="{FF2B5EF4-FFF2-40B4-BE49-F238E27FC236}">
                <a16:creationId xmlns:a16="http://schemas.microsoft.com/office/drawing/2014/main" id="{07918993-5976-B7A3-5585-72B07DF6D388}"/>
              </a:ext>
            </a:extLst>
          </p:cNvPr>
          <p:cNvSpPr txBox="1">
            <a:spLocks/>
          </p:cNvSpPr>
          <p:nvPr/>
        </p:nvSpPr>
        <p:spPr>
          <a:xfrm>
            <a:off x="8403262" y="1070856"/>
            <a:ext cx="3433138" cy="1370672"/>
          </a:xfrm>
          <a:prstGeom prst="rect">
            <a:avLst/>
          </a:prstGeom>
        </p:spPr>
        <p:txBody>
          <a:bodyPr rtlCol="0"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Highly Sensitive Search Strategies systems, trained on Expert AI models, no more terrible searches and The future of AI librarianship?</a:t>
            </a:r>
          </a:p>
        </p:txBody>
      </p:sp>
      <p:sp>
        <p:nvSpPr>
          <p:cNvPr id="14" name="Text Placeholder 21">
            <a:extLst>
              <a:ext uri="{FF2B5EF4-FFF2-40B4-BE49-F238E27FC236}">
                <a16:creationId xmlns:a16="http://schemas.microsoft.com/office/drawing/2014/main" id="{35E7D8F3-8457-95C0-9326-3A4D4ED4057D}"/>
              </a:ext>
            </a:extLst>
          </p:cNvPr>
          <p:cNvSpPr txBox="1">
            <a:spLocks/>
          </p:cNvSpPr>
          <p:nvPr/>
        </p:nvSpPr>
        <p:spPr>
          <a:xfrm>
            <a:off x="8403262" y="2749032"/>
            <a:ext cx="3433138" cy="426393"/>
          </a:xfrm>
          <a:prstGeom prst="rect">
            <a:avLst/>
          </a:prstGeom>
        </p:spPr>
        <p:txBody>
          <a:bodyPr rtlCol="0" anchor="b"/>
          <a:lstStyle>
            <a:lvl1pPr marL="0" indent="0" algn="l" defTabSz="914400" rtl="0" eaLnBrk="1" latinLnBrk="0" hangingPunct="1">
              <a:lnSpc>
                <a:spcPct val="90000"/>
              </a:lnSpc>
              <a:spcBef>
                <a:spcPts val="1000"/>
              </a:spcBef>
              <a:buFont typeface="Arial" panose="020B0604020202020204" pitchFamily="34" charset="0"/>
              <a:buNone/>
              <a:defRPr sz="1800" kern="1200" cap="all" spc="100" baseline="0">
                <a:solidFill>
                  <a:schemeClr val="accent5">
                    <a:lumMod val="5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Priority screening</a:t>
            </a:r>
          </a:p>
        </p:txBody>
      </p:sp>
      <p:sp>
        <p:nvSpPr>
          <p:cNvPr id="19" name="Text Placeholder 18">
            <a:extLst>
              <a:ext uri="{FF2B5EF4-FFF2-40B4-BE49-F238E27FC236}">
                <a16:creationId xmlns:a16="http://schemas.microsoft.com/office/drawing/2014/main" id="{41F484C5-3EB9-4664-93EB-E81179E953BB}"/>
              </a:ext>
            </a:extLst>
          </p:cNvPr>
          <p:cNvSpPr>
            <a:spLocks noGrp="1"/>
          </p:cNvSpPr>
          <p:nvPr>
            <p:ph type="body" sz="quarter" idx="13"/>
          </p:nvPr>
        </p:nvSpPr>
        <p:spPr>
          <a:xfrm>
            <a:off x="8403262" y="3178348"/>
            <a:ext cx="3433138" cy="1370672"/>
          </a:xfrm>
        </p:spPr>
        <p:txBody>
          <a:bodyPr rtlCol="0"/>
          <a:lstStyle/>
          <a:p>
            <a:pPr rtl="0"/>
            <a:r>
              <a:rPr lang="en-GB" dirty="0"/>
              <a:t>Screening software, where reviewers switch to a machine learning model, and then stop when irrelevant. Can be reported since Prisma 2020</a:t>
            </a:r>
          </a:p>
          <a:p>
            <a:pPr rtl="0"/>
            <a:endParaRPr lang="en-GB" dirty="0"/>
          </a:p>
          <a:p>
            <a:pPr rtl="0"/>
            <a:endParaRPr lang="en-GB" dirty="0"/>
          </a:p>
          <a:p>
            <a:pPr rtl="0"/>
            <a:endParaRPr lang="en-GB" dirty="0"/>
          </a:p>
        </p:txBody>
      </p:sp>
      <p:sp>
        <p:nvSpPr>
          <p:cNvPr id="6" name="Text Placeholder 21">
            <a:extLst>
              <a:ext uri="{FF2B5EF4-FFF2-40B4-BE49-F238E27FC236}">
                <a16:creationId xmlns:a16="http://schemas.microsoft.com/office/drawing/2014/main" id="{BF632B2E-2798-0FFE-8CD4-B1B5236B61E7}"/>
              </a:ext>
            </a:extLst>
          </p:cNvPr>
          <p:cNvSpPr txBox="1">
            <a:spLocks/>
          </p:cNvSpPr>
          <p:nvPr/>
        </p:nvSpPr>
        <p:spPr>
          <a:xfrm>
            <a:off x="8403262" y="4841437"/>
            <a:ext cx="3433138" cy="426393"/>
          </a:xfrm>
          <a:prstGeom prst="rect">
            <a:avLst/>
          </a:prstGeom>
        </p:spPr>
        <p:txBody>
          <a:bodyPr rtlCol="0" anchor="b"/>
          <a:lstStyle>
            <a:lvl1pPr marL="0" indent="0" algn="l" defTabSz="914400" rtl="0" eaLnBrk="1" latinLnBrk="0" hangingPunct="1">
              <a:lnSpc>
                <a:spcPct val="90000"/>
              </a:lnSpc>
              <a:spcBef>
                <a:spcPts val="1000"/>
              </a:spcBef>
              <a:buFont typeface="Arial" panose="020B0604020202020204" pitchFamily="34" charset="0"/>
              <a:buNone/>
              <a:defRPr sz="1800" kern="1200" cap="all" spc="100" baseline="0">
                <a:solidFill>
                  <a:schemeClr val="accent5">
                    <a:lumMod val="5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Additional needs</a:t>
            </a:r>
          </a:p>
        </p:txBody>
      </p:sp>
      <p:sp>
        <p:nvSpPr>
          <p:cNvPr id="7" name="Text Placeholder 18">
            <a:extLst>
              <a:ext uri="{FF2B5EF4-FFF2-40B4-BE49-F238E27FC236}">
                <a16:creationId xmlns:a16="http://schemas.microsoft.com/office/drawing/2014/main" id="{8144CED2-552A-2DC6-B9AE-AB2AD3A0E430}"/>
              </a:ext>
            </a:extLst>
          </p:cNvPr>
          <p:cNvSpPr txBox="1">
            <a:spLocks/>
          </p:cNvSpPr>
          <p:nvPr/>
        </p:nvSpPr>
        <p:spPr>
          <a:xfrm>
            <a:off x="8403262" y="5267830"/>
            <a:ext cx="3433138" cy="1370672"/>
          </a:xfrm>
          <a:prstGeom prst="rect">
            <a:avLst/>
          </a:prstGeom>
        </p:spPr>
        <p:txBody>
          <a:bodyPr rtlCol="0"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AI Tools could support students with additional needs, taking literature reviews to systematic reviews.</a:t>
            </a:r>
          </a:p>
          <a:p>
            <a:endParaRPr lang="en-GB" dirty="0"/>
          </a:p>
          <a:p>
            <a:endParaRPr lang="en-GB" dirty="0"/>
          </a:p>
          <a:p>
            <a:endParaRPr lang="en-GB" dirty="0"/>
          </a:p>
        </p:txBody>
      </p:sp>
    </p:spTree>
    <p:extLst>
      <p:ext uri="{BB962C8B-B14F-4D97-AF65-F5344CB8AC3E}">
        <p14:creationId xmlns:p14="http://schemas.microsoft.com/office/powerpoint/2010/main" val="108147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4A22BE2-C280-C4DB-6189-22E40B449347}"/>
              </a:ext>
              <a:ext uri="{C183D7F6-B498-43B3-948B-1728B52AA6E4}">
                <adec:decorative xmlns:adec="http://schemas.microsoft.com/office/drawing/2017/decorative" val="1"/>
              </a:ext>
            </a:extLst>
          </p:cNvPr>
          <p:cNvPicPr>
            <a:picLocks noChangeAspect="1"/>
          </p:cNvPicPr>
          <p:nvPr/>
        </p:nvPicPr>
        <p:blipFill rotWithShape="1">
          <a:blip r:embed="rId3">
            <a:alphaModFix amt="14000"/>
          </a:blip>
          <a:srcRect b="46508"/>
          <a:stretch/>
        </p:blipFill>
        <p:spPr>
          <a:xfrm>
            <a:off x="3661611" y="0"/>
            <a:ext cx="8530389" cy="6858000"/>
          </a:xfrm>
          <a:prstGeom prst="rect">
            <a:avLst/>
          </a:prstGeom>
          <a:effectLst>
            <a:softEdge rad="0"/>
          </a:effectLst>
        </p:spPr>
      </p:pic>
      <p:sp>
        <p:nvSpPr>
          <p:cNvPr id="26" name="Title 25">
            <a:extLst>
              <a:ext uri="{FF2B5EF4-FFF2-40B4-BE49-F238E27FC236}">
                <a16:creationId xmlns:a16="http://schemas.microsoft.com/office/drawing/2014/main" id="{CDA2767E-38F3-49F7-BE02-EA3E6C7C8096}"/>
              </a:ext>
            </a:extLst>
          </p:cNvPr>
          <p:cNvSpPr>
            <a:spLocks noGrp="1"/>
          </p:cNvSpPr>
          <p:nvPr>
            <p:ph type="title"/>
          </p:nvPr>
        </p:nvSpPr>
        <p:spPr>
          <a:xfrm>
            <a:off x="555523" y="866022"/>
            <a:ext cx="2550565" cy="1866883"/>
          </a:xfrm>
          <a:solidFill>
            <a:schemeClr val="bg1"/>
          </a:solidFill>
        </p:spPr>
        <p:txBody>
          <a:bodyPr rtlCol="0"/>
          <a:lstStyle/>
          <a:p>
            <a:pPr rtl="0"/>
            <a:r>
              <a:rPr lang="en-GB" dirty="0"/>
              <a:t>Systematic review + decolonising + ai</a:t>
            </a:r>
          </a:p>
        </p:txBody>
      </p:sp>
      <p:sp>
        <p:nvSpPr>
          <p:cNvPr id="22" name="Text Placeholder 21">
            <a:extLst>
              <a:ext uri="{FF2B5EF4-FFF2-40B4-BE49-F238E27FC236}">
                <a16:creationId xmlns:a16="http://schemas.microsoft.com/office/drawing/2014/main" id="{322BD54C-AB8D-4B3B-836D-ABFFFE5D70BE}"/>
              </a:ext>
            </a:extLst>
          </p:cNvPr>
          <p:cNvSpPr>
            <a:spLocks noGrp="1"/>
          </p:cNvSpPr>
          <p:nvPr>
            <p:ph type="body" sz="quarter" idx="16"/>
          </p:nvPr>
        </p:nvSpPr>
        <p:spPr>
          <a:xfrm>
            <a:off x="4247406" y="605936"/>
            <a:ext cx="3433138" cy="426393"/>
          </a:xfrm>
        </p:spPr>
        <p:txBody>
          <a:bodyPr rtlCol="0"/>
          <a:lstStyle/>
          <a:p>
            <a:pPr rtl="0"/>
            <a:r>
              <a:rPr lang="en-GB" dirty="0"/>
              <a:t>Machine translation</a:t>
            </a:r>
          </a:p>
        </p:txBody>
      </p:sp>
      <p:sp>
        <p:nvSpPr>
          <p:cNvPr id="18" name="Text Placeholder 17">
            <a:extLst>
              <a:ext uri="{FF2B5EF4-FFF2-40B4-BE49-F238E27FC236}">
                <a16:creationId xmlns:a16="http://schemas.microsoft.com/office/drawing/2014/main" id="{62192F0C-65C9-4E6D-9314-81FB7E4DB469}"/>
              </a:ext>
            </a:extLst>
          </p:cNvPr>
          <p:cNvSpPr>
            <a:spLocks noGrp="1"/>
          </p:cNvSpPr>
          <p:nvPr>
            <p:ph type="body" sz="quarter" idx="12"/>
          </p:nvPr>
        </p:nvSpPr>
        <p:spPr>
          <a:xfrm>
            <a:off x="4183648" y="1387929"/>
            <a:ext cx="3640003" cy="1494970"/>
          </a:xfrm>
        </p:spPr>
        <p:txBody>
          <a:bodyPr rtlCol="0"/>
          <a:lstStyle/>
          <a:p>
            <a:pPr rtl="0"/>
            <a:r>
              <a:rPr lang="en-GB" dirty="0"/>
              <a:t>The Original ‘Use Case Scenario’ for AI. From the Cochrane Handbook:</a:t>
            </a:r>
          </a:p>
          <a:p>
            <a:pPr rtl="0"/>
            <a:endParaRPr lang="en-GB" dirty="0"/>
          </a:p>
          <a:p>
            <a:pPr rtl="0"/>
            <a:r>
              <a:rPr lang="en-GB" b="0" i="1" dirty="0">
                <a:solidFill>
                  <a:srgbClr val="333333"/>
                </a:solidFill>
                <a:effectLst/>
                <a:latin typeface="Source Sans Pro" panose="020B0503030403020204" pitchFamily="34" charset="0"/>
              </a:rPr>
              <a:t>“Removing language restrictions in English language databases is not a good substitute for searching non-English language journals and databases.</a:t>
            </a:r>
            <a:r>
              <a:rPr lang="en-GB" i="1" dirty="0">
                <a:solidFill>
                  <a:srgbClr val="333333"/>
                </a:solidFill>
                <a:latin typeface="Source Sans Pro" panose="020B0503030403020204" pitchFamily="34" charset="0"/>
              </a:rPr>
              <a:t>”</a:t>
            </a:r>
            <a:endParaRPr lang="en-GB" i="1" dirty="0"/>
          </a:p>
          <a:p>
            <a:pPr rtl="0"/>
            <a:endParaRPr lang="en-GB" dirty="0"/>
          </a:p>
          <a:p>
            <a:pPr rtl="0"/>
            <a:r>
              <a:rPr lang="en-GB" dirty="0"/>
              <a:t>Adoption of the automatic machine translation of papers could be slow, but a combination of priority screening with AI models trained with Global South researchers would be invaluable.</a:t>
            </a:r>
          </a:p>
        </p:txBody>
      </p:sp>
      <p:sp>
        <p:nvSpPr>
          <p:cNvPr id="23" name="Text Placeholder 22">
            <a:extLst>
              <a:ext uri="{FF2B5EF4-FFF2-40B4-BE49-F238E27FC236}">
                <a16:creationId xmlns:a16="http://schemas.microsoft.com/office/drawing/2014/main" id="{B36D4B3E-84DA-44C7-A6BE-5A3E2200511C}"/>
              </a:ext>
            </a:extLst>
          </p:cNvPr>
          <p:cNvSpPr>
            <a:spLocks noGrp="1"/>
          </p:cNvSpPr>
          <p:nvPr>
            <p:ph type="body" sz="quarter" idx="17"/>
          </p:nvPr>
        </p:nvSpPr>
        <p:spPr>
          <a:xfrm>
            <a:off x="8219703" y="605936"/>
            <a:ext cx="3433138" cy="426393"/>
          </a:xfrm>
        </p:spPr>
        <p:txBody>
          <a:bodyPr rtlCol="0"/>
          <a:lstStyle/>
          <a:p>
            <a:pPr rtl="0"/>
            <a:r>
              <a:rPr lang="en-GB" dirty="0"/>
              <a:t>Racist AI</a:t>
            </a:r>
          </a:p>
        </p:txBody>
      </p:sp>
      <p:sp>
        <p:nvSpPr>
          <p:cNvPr id="19" name="Text Placeholder 18">
            <a:extLst>
              <a:ext uri="{FF2B5EF4-FFF2-40B4-BE49-F238E27FC236}">
                <a16:creationId xmlns:a16="http://schemas.microsoft.com/office/drawing/2014/main" id="{41F484C5-3EB9-4664-93EB-E81179E953BB}"/>
              </a:ext>
            </a:extLst>
          </p:cNvPr>
          <p:cNvSpPr>
            <a:spLocks noGrp="1"/>
          </p:cNvSpPr>
          <p:nvPr>
            <p:ph type="body" sz="quarter" idx="13"/>
          </p:nvPr>
        </p:nvSpPr>
        <p:spPr>
          <a:xfrm>
            <a:off x="8203338" y="1032330"/>
            <a:ext cx="3798161" cy="1370672"/>
          </a:xfrm>
        </p:spPr>
        <p:txBody>
          <a:bodyPr rtlCol="0"/>
          <a:lstStyle/>
          <a:p>
            <a:pPr rtl="0"/>
            <a:r>
              <a:rPr lang="en-GB" dirty="0"/>
              <a:t>Can AI be Racist when trained on ‘Global North’ datasets/models?</a:t>
            </a:r>
          </a:p>
          <a:p>
            <a:pPr rtl="0"/>
            <a:endParaRPr lang="en-GB" dirty="0"/>
          </a:p>
          <a:p>
            <a:pPr rtl="0"/>
            <a:r>
              <a:rPr lang="en-GB" dirty="0"/>
              <a:t>An awareness of decolonising can ensure that AI adoption enables equality rather than embeds inequity.</a:t>
            </a:r>
          </a:p>
        </p:txBody>
      </p:sp>
      <p:sp>
        <p:nvSpPr>
          <p:cNvPr id="30" name="Text Placeholder 21">
            <a:extLst>
              <a:ext uri="{FF2B5EF4-FFF2-40B4-BE49-F238E27FC236}">
                <a16:creationId xmlns:a16="http://schemas.microsoft.com/office/drawing/2014/main" id="{53F4143E-C600-DB5D-BA99-6DE155CAA0E1}"/>
              </a:ext>
            </a:extLst>
          </p:cNvPr>
          <p:cNvSpPr txBox="1">
            <a:spLocks/>
          </p:cNvSpPr>
          <p:nvPr/>
        </p:nvSpPr>
        <p:spPr>
          <a:xfrm>
            <a:off x="8203338" y="3662048"/>
            <a:ext cx="3433138" cy="426393"/>
          </a:xfrm>
          <a:prstGeom prst="rect">
            <a:avLst/>
          </a:prstGeom>
        </p:spPr>
        <p:txBody>
          <a:bodyPr rtlCol="0" anchor="b"/>
          <a:lstStyle>
            <a:lvl1pPr marL="0" indent="0" algn="l" defTabSz="914400" rtl="0" eaLnBrk="1" latinLnBrk="0" hangingPunct="1">
              <a:lnSpc>
                <a:spcPct val="90000"/>
              </a:lnSpc>
              <a:spcBef>
                <a:spcPts val="1000"/>
              </a:spcBef>
              <a:buFont typeface="Arial" panose="020B0604020202020204" pitchFamily="34" charset="0"/>
              <a:buNone/>
              <a:defRPr sz="1800" kern="1200" cap="all" spc="100" baseline="0">
                <a:solidFill>
                  <a:schemeClr val="accent5">
                    <a:lumMod val="5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benchmarking for review teams</a:t>
            </a:r>
          </a:p>
        </p:txBody>
      </p:sp>
      <p:sp>
        <p:nvSpPr>
          <p:cNvPr id="2" name="Text Placeholder 18">
            <a:extLst>
              <a:ext uri="{FF2B5EF4-FFF2-40B4-BE49-F238E27FC236}">
                <a16:creationId xmlns:a16="http://schemas.microsoft.com/office/drawing/2014/main" id="{A06EA7B0-3D24-638D-C2AD-DA62FE04E79D}"/>
              </a:ext>
            </a:extLst>
          </p:cNvPr>
          <p:cNvSpPr txBox="1">
            <a:spLocks/>
          </p:cNvSpPr>
          <p:nvPr/>
        </p:nvSpPr>
        <p:spPr>
          <a:xfrm>
            <a:off x="8203338" y="4224966"/>
            <a:ext cx="3629397" cy="1370672"/>
          </a:xfrm>
          <a:prstGeom prst="rect">
            <a:avLst/>
          </a:prstGeom>
        </p:spPr>
        <p:txBody>
          <a:bodyPr rtlCol="0"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Running sensitive searches with AI Systems can not only benchmark for screening time, but highlight the need to search for non-English resources, and need for a native language expert. </a:t>
            </a:r>
          </a:p>
        </p:txBody>
      </p:sp>
      <p:sp>
        <p:nvSpPr>
          <p:cNvPr id="325" name="Slide Number Placeholder 324">
            <a:extLst>
              <a:ext uri="{FF2B5EF4-FFF2-40B4-BE49-F238E27FC236}">
                <a16:creationId xmlns:a16="http://schemas.microsoft.com/office/drawing/2014/main" id="{C9F5126E-D75A-4501-9BA9-5485EAB795BA}"/>
              </a:ext>
            </a:extLst>
          </p:cNvPr>
          <p:cNvSpPr>
            <a:spLocks noGrp="1"/>
          </p:cNvSpPr>
          <p:nvPr>
            <p:ph type="sldNum" sz="quarter" idx="4"/>
          </p:nvPr>
        </p:nvSpPr>
        <p:spPr>
          <a:xfrm>
            <a:off x="8610600" y="6356350"/>
            <a:ext cx="2743200" cy="365125"/>
          </a:xfrm>
        </p:spPr>
        <p:txBody>
          <a:bodyPr rtlCol="0"/>
          <a:lstStyle/>
          <a:p>
            <a:pPr rtl="0"/>
            <a:fld id="{EA87306C-81BA-4795-A5CA-9392456A8C1E}" type="slidenum">
              <a:rPr lang="en-GB" smtClean="0"/>
              <a:pPr rtl="0"/>
              <a:t>10</a:t>
            </a:fld>
            <a:endParaRPr lang="en-GB" dirty="0"/>
          </a:p>
        </p:txBody>
      </p:sp>
    </p:spTree>
    <p:extLst>
      <p:ext uri="{BB962C8B-B14F-4D97-AF65-F5344CB8AC3E}">
        <p14:creationId xmlns:p14="http://schemas.microsoft.com/office/powerpoint/2010/main" val="4191229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3FA02F41-670E-F217-1AEF-7FC30ADE5E95}"/>
              </a:ext>
              <a:ext uri="{C183D7F6-B498-43B3-948B-1728B52AA6E4}">
                <adec:decorative xmlns:adec="http://schemas.microsoft.com/office/drawing/2017/decorative" val="1"/>
              </a:ext>
            </a:extLst>
          </p:cNvPr>
          <p:cNvPicPr>
            <a:picLocks noGrp="1" noChangeAspect="1"/>
          </p:cNvPicPr>
          <p:nvPr>
            <p:ph type="pic" sz="quarter" idx="10"/>
          </p:nvPr>
        </p:nvPicPr>
        <p:blipFill>
          <a:blip r:embed="rId3"/>
          <a:srcRect t="18867" b="18867"/>
          <a:stretch>
            <a:fillRect/>
          </a:stretch>
        </p:blipFill>
        <p:spPr>
          <a:xfrm>
            <a:off x="4837756" y="0"/>
            <a:ext cx="7354243" cy="2139950"/>
          </a:xfrm>
        </p:spPr>
      </p:pic>
      <p:sp>
        <p:nvSpPr>
          <p:cNvPr id="26" name="Title 25">
            <a:extLst>
              <a:ext uri="{FF2B5EF4-FFF2-40B4-BE49-F238E27FC236}">
                <a16:creationId xmlns:a16="http://schemas.microsoft.com/office/drawing/2014/main" id="{1D9B171E-A37E-4DB5-A2AC-F8C4778DB6C6}"/>
              </a:ext>
            </a:extLst>
          </p:cNvPr>
          <p:cNvSpPr>
            <a:spLocks noGrp="1"/>
          </p:cNvSpPr>
          <p:nvPr>
            <p:ph type="title"/>
          </p:nvPr>
        </p:nvSpPr>
        <p:spPr>
          <a:xfrm>
            <a:off x="809568" y="2450440"/>
            <a:ext cx="4143432" cy="548711"/>
          </a:xfrm>
        </p:spPr>
        <p:txBody>
          <a:bodyPr rtlCol="0"/>
          <a:lstStyle/>
          <a:p>
            <a:pPr rtl="0"/>
            <a:r>
              <a:rPr lang="en-GB" dirty="0"/>
              <a:t>Conclusion</a:t>
            </a:r>
          </a:p>
        </p:txBody>
      </p:sp>
      <p:sp>
        <p:nvSpPr>
          <p:cNvPr id="3" name="Text Placeholder 2">
            <a:extLst>
              <a:ext uri="{FF2B5EF4-FFF2-40B4-BE49-F238E27FC236}">
                <a16:creationId xmlns:a16="http://schemas.microsoft.com/office/drawing/2014/main" id="{2640E91D-18E5-4731-B64D-89FA6D338F8D}"/>
              </a:ext>
            </a:extLst>
          </p:cNvPr>
          <p:cNvSpPr>
            <a:spLocks noGrp="1"/>
          </p:cNvSpPr>
          <p:nvPr>
            <p:ph type="body" sz="quarter" idx="12"/>
          </p:nvPr>
        </p:nvSpPr>
        <p:spPr>
          <a:xfrm>
            <a:off x="809568" y="3237568"/>
            <a:ext cx="10239432" cy="2953682"/>
          </a:xfrm>
        </p:spPr>
        <p:txBody>
          <a:bodyPr rtlCol="0"/>
          <a:lstStyle/>
          <a:p>
            <a:pPr rtl="0"/>
            <a:r>
              <a:rPr lang="en-GB" dirty="0"/>
              <a:t>Decolonising Literature Searching can show a significant impact with Systematic Reviews, yet combined with emergent generative AI systems the impact can be multiplied.</a:t>
            </a:r>
          </a:p>
          <a:p>
            <a:pPr rtl="0"/>
            <a:endParaRPr lang="en-GB" dirty="0"/>
          </a:p>
          <a:p>
            <a:pPr rtl="0"/>
            <a:r>
              <a:rPr lang="en-GB" dirty="0"/>
              <a:t>Looking at these topics not as an individual workstream, but in parallel will bring many applicable use cases</a:t>
            </a:r>
          </a:p>
          <a:p>
            <a:pPr rtl="0"/>
            <a:endParaRPr lang="en-GB" dirty="0"/>
          </a:p>
          <a:p>
            <a:pPr rtl="0"/>
            <a:r>
              <a:rPr lang="en-GB" dirty="0"/>
              <a:t>The overall benefits will be sector wide, with AI increasing the adoption and automation of systematic reviews, while Decolonising will impact on the validity of reviews in the UK and worldwide.</a:t>
            </a:r>
          </a:p>
          <a:p>
            <a:pPr rtl="0"/>
            <a:endParaRPr lang="en-GB" dirty="0"/>
          </a:p>
          <a:p>
            <a:pPr rtl="0"/>
            <a:r>
              <a:rPr lang="en-GB" dirty="0"/>
              <a:t>Librarians have a Key Role as information experts, evaluating, guiding and implementing these developments shrewdly.</a:t>
            </a:r>
          </a:p>
        </p:txBody>
      </p:sp>
      <p:sp>
        <p:nvSpPr>
          <p:cNvPr id="36" name="Slide Number Placeholder 35">
            <a:extLst>
              <a:ext uri="{FF2B5EF4-FFF2-40B4-BE49-F238E27FC236}">
                <a16:creationId xmlns:a16="http://schemas.microsoft.com/office/drawing/2014/main" id="{4224E8B4-C6BD-4998-8E02-7B2861BBB464}"/>
              </a:ext>
            </a:extLst>
          </p:cNvPr>
          <p:cNvSpPr>
            <a:spLocks noGrp="1"/>
          </p:cNvSpPr>
          <p:nvPr>
            <p:ph type="sldNum" sz="quarter" idx="4"/>
          </p:nvPr>
        </p:nvSpPr>
        <p:spPr>
          <a:xfrm>
            <a:off x="8610600" y="6356350"/>
            <a:ext cx="2743200" cy="365125"/>
          </a:xfrm>
        </p:spPr>
        <p:txBody>
          <a:bodyPr rtlCol="0"/>
          <a:lstStyle/>
          <a:p>
            <a:pPr rtl="0"/>
            <a:fld id="{EA87306C-81BA-4795-A5CA-9392456A8C1E}" type="slidenum">
              <a:rPr lang="en-GB" smtClean="0"/>
              <a:pPr rtl="0"/>
              <a:t>11</a:t>
            </a:fld>
            <a:endParaRPr lang="en-GB"/>
          </a:p>
        </p:txBody>
      </p:sp>
      <p:sp>
        <p:nvSpPr>
          <p:cNvPr id="56" name="Rectangle 55">
            <a:extLst>
              <a:ext uri="{FF2B5EF4-FFF2-40B4-BE49-F238E27FC236}">
                <a16:creationId xmlns:a16="http://schemas.microsoft.com/office/drawing/2014/main" id="{B1A47241-52E5-4D60-BFBB-CDEA5AE2B29A}"/>
              </a:ext>
              <a:ext uri="{C183D7F6-B498-43B3-948B-1728B52AA6E4}">
                <adec:decorative xmlns:adec="http://schemas.microsoft.com/office/drawing/2017/decorative" val="1"/>
              </a:ext>
            </a:extLst>
          </p:cNvPr>
          <p:cNvSpPr/>
          <p:nvPr/>
        </p:nvSpPr>
        <p:spPr>
          <a:xfrm>
            <a:off x="0" y="-1"/>
            <a:ext cx="6095999" cy="2139951"/>
          </a:xfrm>
          <a:prstGeom prst="rect">
            <a:avLst/>
          </a:prstGeom>
          <a:solidFill>
            <a:schemeClr val="accent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Tree>
    <p:extLst>
      <p:ext uri="{BB962C8B-B14F-4D97-AF65-F5344CB8AC3E}">
        <p14:creationId xmlns:p14="http://schemas.microsoft.com/office/powerpoint/2010/main" val="323263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grass, sky, outdoor, field">
            <a:extLst>
              <a:ext uri="{FF2B5EF4-FFF2-40B4-BE49-F238E27FC236}">
                <a16:creationId xmlns:a16="http://schemas.microsoft.com/office/drawing/2014/main" id="{C1B138FC-3C84-469E-A058-94102F777E54}"/>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6858000"/>
          </a:xfrm>
        </p:spPr>
      </p:pic>
      <p:sp>
        <p:nvSpPr>
          <p:cNvPr id="5" name="Title 4">
            <a:extLst>
              <a:ext uri="{FF2B5EF4-FFF2-40B4-BE49-F238E27FC236}">
                <a16:creationId xmlns:a16="http://schemas.microsoft.com/office/drawing/2014/main" id="{0341AF6A-3D5A-4E1F-AF01-A82A15DA56A4}"/>
              </a:ext>
            </a:extLst>
          </p:cNvPr>
          <p:cNvSpPr>
            <a:spLocks noGrp="1"/>
          </p:cNvSpPr>
          <p:nvPr>
            <p:ph type="title"/>
          </p:nvPr>
        </p:nvSpPr>
        <p:spPr>
          <a:xfrm>
            <a:off x="0" y="9030"/>
            <a:ext cx="12192000" cy="6858000"/>
          </a:xfrm>
          <a:solidFill>
            <a:srgbClr val="354022">
              <a:alpha val="80000"/>
            </a:srgbClr>
          </a:solidFill>
        </p:spPr>
        <p:txBody>
          <a:bodyPr rtlCol="0"/>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1600" kern="1200" cap="all" spc="100" baseline="0" dirty="0">
                <a:solidFill>
                  <a:schemeClr val="accent5"/>
                </a:solidFill>
                <a:effectLst/>
              </a:rPr>
              <a:t>SOME NOT SO LIGHT READING DECOLONISING</a:t>
            </a:r>
            <a:endParaRPr lang="en-GB" sz="1600" dirty="0">
              <a:effectLst/>
            </a:endParaRPr>
          </a:p>
          <a:p>
            <a:pPr rtl="0"/>
            <a:br>
              <a:rPr lang="en-GB" dirty="0"/>
            </a:br>
            <a:endParaRPr lang="en-GB" dirty="0"/>
          </a:p>
        </p:txBody>
      </p:sp>
      <p:sp>
        <p:nvSpPr>
          <p:cNvPr id="10" name="Rectangle 9">
            <a:extLst>
              <a:ext uri="{FF2B5EF4-FFF2-40B4-BE49-F238E27FC236}">
                <a16:creationId xmlns:a16="http://schemas.microsoft.com/office/drawing/2014/main" id="{A8B3045B-F983-455A-805B-F6137A20774C}"/>
              </a:ext>
              <a:ext uri="{C183D7F6-B498-43B3-948B-1728B52AA6E4}">
                <adec:decorative xmlns:adec="http://schemas.microsoft.com/office/drawing/2017/decorative" val="0"/>
              </a:ext>
            </a:extLst>
          </p:cNvPr>
          <p:cNvSpPr/>
          <p:nvPr/>
        </p:nvSpPr>
        <p:spPr>
          <a:xfrm>
            <a:off x="612280" y="-1510017"/>
            <a:ext cx="11303000" cy="95382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a:p>
            <a:pPr algn="ctr" rtl="0"/>
            <a:endParaRPr lang="en-GB" dirty="0"/>
          </a:p>
          <a:p>
            <a:pPr algn="ctr" rtl="0"/>
            <a:endParaRPr lang="en-GB" sz="2800" dirty="0"/>
          </a:p>
          <a:p>
            <a:pPr algn="ctr" rtl="0"/>
            <a:endParaRPr lang="en-GB" dirty="0"/>
          </a:p>
          <a:p>
            <a:pPr algn="ctr"/>
            <a:r>
              <a:rPr lang="en-GB" b="1" dirty="0"/>
              <a:t>Researchers from global south under-represented in development research</a:t>
            </a:r>
            <a:endParaRPr lang="en-GB" b="1" dirty="0">
              <a:hlinkClick r:id="rId4">
                <a:extLst>
                  <a:ext uri="{A12FA001-AC4F-418D-AE19-62706E023703}">
                    <ahyp:hlinkClr xmlns:ahyp="http://schemas.microsoft.com/office/drawing/2018/hyperlinkcolor" val="tx"/>
                  </a:ext>
                </a:extLst>
              </a:hlinkClick>
            </a:endParaRPr>
          </a:p>
          <a:p>
            <a:pPr algn="ctr"/>
            <a:r>
              <a:rPr lang="en-GB" dirty="0">
                <a:hlinkClick r:id="rId4">
                  <a:extLst>
                    <a:ext uri="{A12FA001-AC4F-418D-AE19-62706E023703}">
                      <ahyp:hlinkClr xmlns:ahyp="http://schemas.microsoft.com/office/drawing/2018/hyperlinkcolor" val="tx"/>
                    </a:ext>
                  </a:extLst>
                </a:hlinkClick>
              </a:rPr>
              <a:t>https://www.nature.com/articles/d41586-021-02549-9</a:t>
            </a:r>
            <a:r>
              <a:rPr lang="en-GB" dirty="0"/>
              <a:t> </a:t>
            </a:r>
          </a:p>
          <a:p>
            <a:pPr algn="ctr"/>
            <a:endParaRPr lang="en-GB" dirty="0"/>
          </a:p>
          <a:p>
            <a:pPr algn="ctr" rtl="0"/>
            <a:r>
              <a:rPr lang="en-GB" b="1" dirty="0"/>
              <a:t>Decolonising Literature Searching – Lancaster University</a:t>
            </a:r>
          </a:p>
          <a:p>
            <a:pPr algn="ctr" rtl="0"/>
            <a:r>
              <a:rPr lang="en-GB" dirty="0">
                <a:hlinkClick r:id="rId5">
                  <a:extLst>
                    <a:ext uri="{A12FA001-AC4F-418D-AE19-62706E023703}">
                      <ahyp:hlinkClr xmlns:ahyp="http://schemas.microsoft.com/office/drawing/2018/hyperlinkcolor" val="tx"/>
                    </a:ext>
                  </a:extLst>
                </a:hlinkClick>
              </a:rPr>
              <a:t>Home - Decolonising Literature Searching - </a:t>
            </a:r>
            <a:r>
              <a:rPr lang="en-GB" dirty="0" err="1">
                <a:hlinkClick r:id="rId5">
                  <a:extLst>
                    <a:ext uri="{A12FA001-AC4F-418D-AE19-62706E023703}">
                      <ahyp:hlinkClr xmlns:ahyp="http://schemas.microsoft.com/office/drawing/2018/hyperlinkcolor" val="tx"/>
                    </a:ext>
                  </a:extLst>
                </a:hlinkClick>
              </a:rPr>
              <a:t>LibGuides</a:t>
            </a:r>
            <a:r>
              <a:rPr lang="en-GB" dirty="0">
                <a:hlinkClick r:id="rId5">
                  <a:extLst>
                    <a:ext uri="{A12FA001-AC4F-418D-AE19-62706E023703}">
                      <ahyp:hlinkClr xmlns:ahyp="http://schemas.microsoft.com/office/drawing/2018/hyperlinkcolor" val="tx"/>
                    </a:ext>
                  </a:extLst>
                </a:hlinkClick>
              </a:rPr>
              <a:t> at Lancaster University</a:t>
            </a:r>
            <a:endParaRPr lang="en-GB" dirty="0"/>
          </a:p>
          <a:p>
            <a:pPr algn="ctr" rtl="0"/>
            <a:endParaRPr lang="en-GB" dirty="0"/>
          </a:p>
          <a:p>
            <a:pPr algn="ctr"/>
            <a:r>
              <a:rPr lang="en-GB" b="1" dirty="0"/>
              <a:t>Recalibrating the scope of scholarly publishing: A modest step in a vast decolonization process </a:t>
            </a:r>
          </a:p>
          <a:p>
            <a:pPr algn="ctr" rtl="0"/>
            <a:r>
              <a:rPr lang="en-GB" dirty="0">
                <a:hlinkClick r:id="rId6">
                  <a:extLst>
                    <a:ext uri="{A12FA001-AC4F-418D-AE19-62706E023703}">
                      <ahyp:hlinkClr xmlns:ahyp="http://schemas.microsoft.com/office/drawing/2018/hyperlinkcolor" val="tx"/>
                    </a:ext>
                  </a:extLst>
                </a:hlinkClick>
              </a:rPr>
              <a:t>Recalibrating the scope of scholarly publishing: A modest step in a vast decolonization process | Quantitative Science Studies | MIT Press </a:t>
            </a:r>
            <a:endParaRPr lang="en-GB" dirty="0"/>
          </a:p>
          <a:p>
            <a:pPr algn="ctr" rtl="0"/>
            <a:endParaRPr lang="en-GB" dirty="0"/>
          </a:p>
          <a:p>
            <a:pPr algn="ctr"/>
            <a:r>
              <a:rPr lang="en-GB" b="1" dirty="0"/>
              <a:t>Beyond Web of Science and Scopus there is already an open </a:t>
            </a:r>
            <a:r>
              <a:rPr lang="en-GB" b="1" dirty="0" err="1"/>
              <a:t>bibliodiverse</a:t>
            </a:r>
            <a:r>
              <a:rPr lang="en-GB" b="1" dirty="0"/>
              <a:t> world of research – We ignore it at our peril</a:t>
            </a:r>
          </a:p>
          <a:p>
            <a:pPr algn="ctr"/>
            <a:r>
              <a:rPr lang="en-GB" dirty="0">
                <a:hlinkClick r:id="rId7">
                  <a:extLst>
                    <a:ext uri="{A12FA001-AC4F-418D-AE19-62706E023703}">
                      <ahyp:hlinkClr xmlns:ahyp="http://schemas.microsoft.com/office/drawing/2018/hyperlinkcolor" val="tx"/>
                    </a:ext>
                  </a:extLst>
                </a:hlinkClick>
              </a:rPr>
              <a:t>https://blogs.lse.ac.uk/impactofsocialsciences/2023/02/07/beyond-web-of-science-and-scopus-there-is-already-an-open-bibliodiverse-world-of-research-we-ignore-it-at-our-peril/</a:t>
            </a:r>
            <a:endParaRPr lang="en-GB" dirty="0"/>
          </a:p>
          <a:p>
            <a:pPr algn="ctr" rtl="0"/>
            <a:endParaRPr lang="en-GB" dirty="0"/>
          </a:p>
          <a:p>
            <a:pPr algn="ctr" rtl="0"/>
            <a:r>
              <a:rPr lang="en-GB" b="1" dirty="0"/>
              <a:t>Using Overton to decolonise research</a:t>
            </a:r>
          </a:p>
          <a:p>
            <a:pPr algn="ctr" rtl="0"/>
            <a:r>
              <a:rPr lang="en-GB" dirty="0">
                <a:hlinkClick r:id="rId8">
                  <a:extLst>
                    <a:ext uri="{A12FA001-AC4F-418D-AE19-62706E023703}">
                      <ahyp:hlinkClr xmlns:ahyp="http://schemas.microsoft.com/office/drawing/2018/hyperlinkcolor" val="tx"/>
                    </a:ext>
                  </a:extLst>
                </a:hlinkClick>
              </a:rPr>
              <a:t>https://blog.overton.io/using-overton-to-decolonise-research</a:t>
            </a:r>
            <a:endParaRPr lang="en-GB" dirty="0"/>
          </a:p>
          <a:p>
            <a:pPr algn="ctr" rtl="0"/>
            <a:endParaRPr lang="en-GB" dirty="0">
              <a:solidFill>
                <a:schemeClr val="bg1"/>
              </a:solidFill>
            </a:endParaRPr>
          </a:p>
          <a:p>
            <a:pPr algn="ctr" rtl="0"/>
            <a:r>
              <a:rPr lang="en-GB" b="1" i="0" dirty="0">
                <a:solidFill>
                  <a:schemeClr val="bg1"/>
                </a:solidFill>
                <a:effectLst/>
                <a:latin typeface="YouTube Sans"/>
              </a:rPr>
              <a:t>Systematic Review Conversations Series: Decolonising of Grey Literature</a:t>
            </a:r>
          </a:p>
          <a:p>
            <a:pPr algn="ctr"/>
            <a:r>
              <a:rPr lang="en-GB" dirty="0">
                <a:solidFill>
                  <a:schemeClr val="bg1"/>
                </a:solidFill>
                <a:hlinkClick r:id="rId9">
                  <a:extLst>
                    <a:ext uri="{A12FA001-AC4F-418D-AE19-62706E023703}">
                      <ahyp:hlinkClr xmlns:ahyp="http://schemas.microsoft.com/office/drawing/2018/hyperlinkcolor" val="tx"/>
                    </a:ext>
                  </a:extLst>
                </a:hlinkClick>
              </a:rPr>
              <a:t>https://www.youtube.com/watch?v=eVDYPoDE9Q8&amp;t=1649s</a:t>
            </a:r>
            <a:r>
              <a:rPr lang="en-GB" dirty="0">
                <a:solidFill>
                  <a:schemeClr val="bg1"/>
                </a:solidFill>
              </a:rPr>
              <a:t> </a:t>
            </a:r>
          </a:p>
          <a:p>
            <a:pPr algn="ctr" rtl="0"/>
            <a:endParaRPr lang="en-GB" dirty="0"/>
          </a:p>
          <a:p>
            <a:pPr algn="ctr" rtl="0"/>
            <a:endParaRPr lang="en-GB" dirty="0"/>
          </a:p>
          <a:p>
            <a:pPr algn="ctr" rtl="0"/>
            <a:endParaRPr lang="en-GB" dirty="0"/>
          </a:p>
        </p:txBody>
      </p:sp>
    </p:spTree>
    <p:extLst>
      <p:ext uri="{BB962C8B-B14F-4D97-AF65-F5344CB8AC3E}">
        <p14:creationId xmlns:p14="http://schemas.microsoft.com/office/powerpoint/2010/main" val="1288741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grass, sky, outdoor, field">
            <a:extLst>
              <a:ext uri="{FF2B5EF4-FFF2-40B4-BE49-F238E27FC236}">
                <a16:creationId xmlns:a16="http://schemas.microsoft.com/office/drawing/2014/main" id="{C1B138FC-3C84-469E-A058-94102F777E54}"/>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6858000"/>
          </a:xfrm>
        </p:spPr>
      </p:pic>
      <p:sp>
        <p:nvSpPr>
          <p:cNvPr id="5" name="Title 4">
            <a:extLst>
              <a:ext uri="{FF2B5EF4-FFF2-40B4-BE49-F238E27FC236}">
                <a16:creationId xmlns:a16="http://schemas.microsoft.com/office/drawing/2014/main" id="{0341AF6A-3D5A-4E1F-AF01-A82A15DA56A4}"/>
              </a:ext>
            </a:extLst>
          </p:cNvPr>
          <p:cNvSpPr>
            <a:spLocks noGrp="1"/>
          </p:cNvSpPr>
          <p:nvPr>
            <p:ph type="title"/>
          </p:nvPr>
        </p:nvSpPr>
        <p:spPr>
          <a:xfrm>
            <a:off x="0" y="0"/>
            <a:ext cx="12192000" cy="6867030"/>
          </a:xfrm>
          <a:solidFill>
            <a:srgbClr val="354022">
              <a:alpha val="80000"/>
            </a:srgbClr>
          </a:solidFill>
        </p:spPr>
        <p:txBody>
          <a:bodyPr rtlCol="0"/>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1600" kern="1200" cap="all" spc="100" baseline="0" dirty="0">
                <a:solidFill>
                  <a:schemeClr val="accent5"/>
                </a:solidFill>
                <a:effectLst/>
              </a:rPr>
              <a:t>SOME NOT SO LIGHT READING – GENERATIVE AI</a:t>
            </a:r>
            <a:endParaRPr lang="en-GB" sz="1600" dirty="0">
              <a:effectLst/>
            </a:endParaRPr>
          </a:p>
          <a:p>
            <a:pPr rtl="0"/>
            <a:br>
              <a:rPr lang="en-GB" dirty="0"/>
            </a:br>
            <a:endParaRPr lang="en-GB" dirty="0"/>
          </a:p>
        </p:txBody>
      </p:sp>
      <p:sp>
        <p:nvSpPr>
          <p:cNvPr id="10" name="Rectangle 9">
            <a:extLst>
              <a:ext uri="{FF2B5EF4-FFF2-40B4-BE49-F238E27FC236}">
                <a16:creationId xmlns:a16="http://schemas.microsoft.com/office/drawing/2014/main" id="{A8B3045B-F983-455A-805B-F6137A20774C}"/>
              </a:ext>
              <a:ext uri="{C183D7F6-B498-43B3-948B-1728B52AA6E4}">
                <adec:decorative xmlns:adec="http://schemas.microsoft.com/office/drawing/2017/decorative" val="0"/>
              </a:ext>
            </a:extLst>
          </p:cNvPr>
          <p:cNvSpPr/>
          <p:nvPr/>
        </p:nvSpPr>
        <p:spPr>
          <a:xfrm>
            <a:off x="776975" y="2984383"/>
            <a:ext cx="10772273" cy="33475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schemeClr val="bg1"/>
              </a:solidFill>
            </a:endParaRPr>
          </a:p>
          <a:p>
            <a:pPr algn="ctr" rtl="0"/>
            <a:endParaRPr lang="en-GB" dirty="0">
              <a:solidFill>
                <a:schemeClr val="bg1"/>
              </a:solidFill>
            </a:endParaRPr>
          </a:p>
          <a:p>
            <a:pPr algn="ctr" rtl="0"/>
            <a:r>
              <a:rPr lang="en-GB" b="1" dirty="0">
                <a:solidFill>
                  <a:schemeClr val="bg1"/>
                </a:solidFill>
              </a:rPr>
              <a:t>JISC Generative AI Primer </a:t>
            </a:r>
          </a:p>
          <a:p>
            <a:pPr algn="ctr" rtl="0"/>
            <a:r>
              <a:rPr lang="en-GB" dirty="0">
                <a:solidFill>
                  <a:schemeClr val="bg1"/>
                </a:solidFill>
                <a:hlinkClick r:id="rId4">
                  <a:extLst>
                    <a:ext uri="{A12FA001-AC4F-418D-AE19-62706E023703}">
                      <ahyp:hlinkClr xmlns:ahyp="http://schemas.microsoft.com/office/drawing/2018/hyperlinkcolor" val="tx"/>
                    </a:ext>
                  </a:extLst>
                </a:hlinkClick>
              </a:rPr>
              <a:t>https://nationalcentreforai.jiscinvolve.org/wp/2023/05/11/generative-ai-primer/</a:t>
            </a:r>
            <a:r>
              <a:rPr lang="en-GB" dirty="0">
                <a:solidFill>
                  <a:schemeClr val="bg1"/>
                </a:solidFill>
              </a:rPr>
              <a:t> </a:t>
            </a:r>
          </a:p>
          <a:p>
            <a:pPr algn="ctr" rtl="0"/>
            <a:endParaRPr lang="en-GB" dirty="0">
              <a:solidFill>
                <a:schemeClr val="bg1"/>
              </a:solidFill>
            </a:endParaRPr>
          </a:p>
          <a:p>
            <a:pPr algn="ctr"/>
            <a:r>
              <a:rPr lang="en-GB" b="1" i="0" dirty="0">
                <a:solidFill>
                  <a:schemeClr val="bg1"/>
                </a:solidFill>
                <a:effectLst/>
                <a:latin typeface="Europa"/>
              </a:rPr>
              <a:t>Are ChatGPT and large language models “the answer” to bringing us closer to systematic review automation?</a:t>
            </a:r>
            <a:endParaRPr lang="en-GB" dirty="0">
              <a:solidFill>
                <a:schemeClr val="bg1"/>
              </a:solidFill>
            </a:endParaRPr>
          </a:p>
          <a:p>
            <a:pPr algn="ctr" rtl="0"/>
            <a:r>
              <a:rPr lang="en-GB" dirty="0">
                <a:solidFill>
                  <a:schemeClr val="bg1"/>
                </a:solidFill>
                <a:hlinkClick r:id="rId5">
                  <a:extLst>
                    <a:ext uri="{A12FA001-AC4F-418D-AE19-62706E023703}">
                      <ahyp:hlinkClr xmlns:ahyp="http://schemas.microsoft.com/office/drawing/2018/hyperlinkcolor" val="tx"/>
                    </a:ext>
                  </a:extLst>
                </a:hlinkClick>
              </a:rPr>
              <a:t>https://systematicreviewsjournal.biomedcentral.com/articles/10.1186/s13643-023-02243-z</a:t>
            </a:r>
            <a:endParaRPr lang="en-GB" dirty="0">
              <a:solidFill>
                <a:schemeClr val="bg1"/>
              </a:solidFill>
            </a:endParaRPr>
          </a:p>
          <a:p>
            <a:pPr algn="ctr" rtl="0"/>
            <a:endParaRPr lang="en-GB" dirty="0">
              <a:solidFill>
                <a:schemeClr val="bg1"/>
              </a:solidFill>
            </a:endParaRPr>
          </a:p>
          <a:p>
            <a:pPr algn="ctr"/>
            <a:r>
              <a:rPr lang="en-GB" b="1" i="0" dirty="0">
                <a:solidFill>
                  <a:schemeClr val="bg1"/>
                </a:solidFill>
                <a:effectLst/>
                <a:latin typeface="sohne"/>
              </a:rPr>
              <a:t>Priority Screening for Systematic Reviews: All you need to know</a:t>
            </a:r>
            <a:endParaRPr lang="en-GB" dirty="0">
              <a:solidFill>
                <a:schemeClr val="bg1"/>
              </a:solidFill>
            </a:endParaRPr>
          </a:p>
          <a:p>
            <a:pPr algn="ctr" rtl="0"/>
            <a:r>
              <a:rPr lang="en-GB" dirty="0">
                <a:solidFill>
                  <a:schemeClr val="bg1"/>
                </a:solidFill>
                <a:hlinkClick r:id="rId6">
                  <a:extLst>
                    <a:ext uri="{A12FA001-AC4F-418D-AE19-62706E023703}">
                      <ahyp:hlinkClr xmlns:ahyp="http://schemas.microsoft.com/office/drawing/2018/hyperlinkcolor" val="tx"/>
                    </a:ext>
                  </a:extLst>
                </a:hlinkClick>
              </a:rPr>
              <a:t>https://farhadinfo.medium.com/priority-screening-for-systematic-reviews-all-you-need-to-know-7decfd8dcaa8</a:t>
            </a:r>
            <a:endParaRPr lang="en-GB" dirty="0">
              <a:solidFill>
                <a:schemeClr val="bg1"/>
              </a:solidFill>
            </a:endParaRPr>
          </a:p>
          <a:p>
            <a:pPr algn="ctr" rtl="0"/>
            <a:endParaRPr lang="en-GB" dirty="0">
              <a:solidFill>
                <a:schemeClr val="bg1"/>
              </a:solidFill>
            </a:endParaRPr>
          </a:p>
          <a:p>
            <a:pPr algn="ctr"/>
            <a:r>
              <a:rPr lang="en-GB" b="1" i="0" u="none" strike="noStrike" dirty="0">
                <a:solidFill>
                  <a:schemeClr val="bg1"/>
                </a:solidFill>
                <a:effectLst/>
                <a:latin typeface="Apercu"/>
              </a:rPr>
              <a:t>AI Is Steeped in Big Tech’s ‘Digital Colonialism’</a:t>
            </a:r>
          </a:p>
          <a:p>
            <a:pPr algn="ctr" rtl="0"/>
            <a:r>
              <a:rPr lang="en-GB" dirty="0">
                <a:solidFill>
                  <a:schemeClr val="bg1"/>
                </a:solidFill>
                <a:hlinkClick r:id="rId7">
                  <a:extLst>
                    <a:ext uri="{A12FA001-AC4F-418D-AE19-62706E023703}">
                      <ahyp:hlinkClr xmlns:ahyp="http://schemas.microsoft.com/office/drawing/2018/hyperlinkcolor" val="tx"/>
                    </a:ext>
                  </a:extLst>
                </a:hlinkClick>
              </a:rPr>
              <a:t> https://www.wired.co.uk/article/abeba-birhane-ai-datasets</a:t>
            </a:r>
            <a:r>
              <a:rPr lang="en-GB" dirty="0">
                <a:solidFill>
                  <a:schemeClr val="bg1"/>
                </a:solidFill>
              </a:rPr>
              <a:t> </a:t>
            </a:r>
          </a:p>
          <a:p>
            <a:pPr algn="ctr" rtl="0"/>
            <a:endParaRPr lang="en-GB" dirty="0">
              <a:solidFill>
                <a:schemeClr val="bg1"/>
              </a:solidFill>
            </a:endParaRPr>
          </a:p>
          <a:p>
            <a:pPr algn="ctr" rtl="0"/>
            <a:r>
              <a:rPr lang="en-GB" b="1" dirty="0">
                <a:solidFill>
                  <a:schemeClr val="bg1"/>
                </a:solidFill>
              </a:rPr>
              <a:t>Publication or Language Bias</a:t>
            </a:r>
          </a:p>
          <a:p>
            <a:pPr algn="ctr" rtl="0"/>
            <a:r>
              <a:rPr lang="en-GB" dirty="0">
                <a:solidFill>
                  <a:schemeClr val="bg1"/>
                </a:solidFill>
                <a:hlinkClick r:id="rId8">
                  <a:extLst>
                    <a:ext uri="{A12FA001-AC4F-418D-AE19-62706E023703}">
                      <ahyp:hlinkClr xmlns:ahyp="http://schemas.microsoft.com/office/drawing/2018/hyperlinkcolor" val="tx"/>
                    </a:ext>
                  </a:extLst>
                </a:hlinkClick>
              </a:rPr>
              <a:t>https://training.cochrane.org/handbook/current/chapter-04</a:t>
            </a:r>
            <a:endParaRPr lang="en-GB" dirty="0">
              <a:solidFill>
                <a:schemeClr val="bg1"/>
              </a:solidFill>
            </a:endParaRPr>
          </a:p>
          <a:p>
            <a:pPr algn="ctr" rtl="0"/>
            <a:endParaRPr lang="en-GB" sz="2000" dirty="0">
              <a:solidFill>
                <a:schemeClr val="bg1"/>
              </a:solidFill>
            </a:endParaRPr>
          </a:p>
          <a:p>
            <a:pPr algn="ctr" rtl="0"/>
            <a:endParaRPr lang="en-GB" sz="2000" dirty="0">
              <a:solidFill>
                <a:schemeClr val="bg1"/>
              </a:solidFill>
            </a:endParaRPr>
          </a:p>
          <a:p>
            <a:pPr algn="ctr" rtl="0"/>
            <a:endParaRPr lang="en-GB" sz="4000" dirty="0"/>
          </a:p>
          <a:p>
            <a:pPr algn="ctr" rtl="0"/>
            <a:endParaRPr lang="en-GB" sz="4000" dirty="0"/>
          </a:p>
          <a:p>
            <a:pPr algn="ctr" rtl="0"/>
            <a:endParaRPr lang="en-GB" sz="4000" dirty="0"/>
          </a:p>
          <a:p>
            <a:pPr algn="ctr" rtl="0"/>
            <a:endParaRPr lang="en-GB" sz="4000" dirty="0"/>
          </a:p>
        </p:txBody>
      </p:sp>
    </p:spTree>
    <p:extLst>
      <p:ext uri="{BB962C8B-B14F-4D97-AF65-F5344CB8AC3E}">
        <p14:creationId xmlns:p14="http://schemas.microsoft.com/office/powerpoint/2010/main" val="4241272432"/>
      </p:ext>
    </p:extLst>
  </p:cSld>
  <p:clrMapOvr>
    <a:masterClrMapping/>
  </p:clrMapOvr>
</p:sld>
</file>

<file path=ppt/theme/theme1.xml><?xml version="1.0" encoding="utf-8"?>
<a:theme xmlns:a="http://schemas.openxmlformats.org/drawingml/2006/main" name="Office Theme">
  <a:themeElements>
    <a:clrScheme name="Custom 19">
      <a:dk1>
        <a:sysClr val="windowText" lastClr="000000"/>
      </a:dk1>
      <a:lt1>
        <a:sysClr val="window" lastClr="FFFFFF"/>
      </a:lt1>
      <a:dk2>
        <a:srgbClr val="44546A"/>
      </a:dk2>
      <a:lt2>
        <a:srgbClr val="E7E6E6"/>
      </a:lt2>
      <a:accent1>
        <a:srgbClr val="B4D0E9"/>
      </a:accent1>
      <a:accent2>
        <a:srgbClr val="476977"/>
      </a:accent2>
      <a:accent3>
        <a:srgbClr val="79BBE9"/>
      </a:accent3>
      <a:accent4>
        <a:srgbClr val="6B8043"/>
      </a:accent4>
      <a:accent5>
        <a:srgbClr val="9ACF21"/>
      </a:accent5>
      <a:accent6>
        <a:srgbClr val="CFDCA5"/>
      </a:accent6>
      <a:hlink>
        <a:srgbClr val="0563C1"/>
      </a:hlink>
      <a:folHlink>
        <a:srgbClr val="954F72"/>
      </a:folHlink>
    </a:clrScheme>
    <a:fontScheme name="Custom 26">
      <a:majorFont>
        <a:latin typeface="Tenorite Bold"/>
        <a:ea typeface=""/>
        <a:cs typeface=""/>
      </a:majorFont>
      <a:minorFont>
        <a:latin typeface="Tenorite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3327445_TF16411175_Win32" id="{3E63FBEE-0B20-49DB-A864-9F83A265D51A}" vid="{7B842A89-1C44-4E10-8740-538BAD77064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B280BD44C884242B1A80575FDC7F882" ma:contentTypeVersion="15" ma:contentTypeDescription="Create a new document." ma:contentTypeScope="" ma:versionID="2ec836bf64aaa43f9e41ca71ff7bb0e0">
  <xsd:schema xmlns:xsd="http://www.w3.org/2001/XMLSchema" xmlns:xs="http://www.w3.org/2001/XMLSchema" xmlns:p="http://schemas.microsoft.com/office/2006/metadata/properties" xmlns:ns3="d97ecc09-52d8-4e94-ab5f-4f16b70764bb" xmlns:ns4="a550e5e4-bda5-4581-9d77-e9d73556ee8b" targetNamespace="http://schemas.microsoft.com/office/2006/metadata/properties" ma:root="true" ma:fieldsID="06c0fb59266df8a275bd40db8ab364ff" ns3:_="" ns4:_="">
    <xsd:import namespace="d97ecc09-52d8-4e94-ab5f-4f16b70764bb"/>
    <xsd:import namespace="a550e5e4-bda5-4581-9d77-e9d73556ee8b"/>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Location" minOccurs="0"/>
                <xsd:element ref="ns3:MediaServiceGenerationTime" minOccurs="0"/>
                <xsd:element ref="ns3:MediaServiceEventHashCode" minOccurs="0"/>
                <xsd:element ref="ns3:MediaServiceAutoTags" minOccurs="0"/>
                <xsd:element ref="ns3:MediaServiceAutoKeyPoints" minOccurs="0"/>
                <xsd:element ref="ns3:MediaServiceKeyPoints" minOccurs="0"/>
                <xsd:element ref="ns3:MediaServiceOCR"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7ecc09-52d8-4e94-ab5f-4f16b70764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550e5e4-bda5-4581-9d77-e9d73556ee8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d97ecc09-52d8-4e94-ab5f-4f16b70764bb" xsi:nil="true"/>
    <_activity xmlns="d97ecc09-52d8-4e94-ab5f-4f16b70764bb" xsi:nil="true"/>
  </documentManagement>
</p:properties>
</file>

<file path=customXml/itemProps1.xml><?xml version="1.0" encoding="utf-8"?>
<ds:datastoreItem xmlns:ds="http://schemas.openxmlformats.org/officeDocument/2006/customXml" ds:itemID="{5F1B15C2-B622-4464-872A-FFB13E3A35CE}">
  <ds:schemaRefs>
    <ds:schemaRef ds:uri="http://schemas.microsoft.com/sharepoint/v3/contenttype/forms"/>
  </ds:schemaRefs>
</ds:datastoreItem>
</file>

<file path=customXml/itemProps2.xml><?xml version="1.0" encoding="utf-8"?>
<ds:datastoreItem xmlns:ds="http://schemas.openxmlformats.org/officeDocument/2006/customXml" ds:itemID="{3576D420-BFBC-4A16-8660-A3C6574464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7ecc09-52d8-4e94-ab5f-4f16b70764bb"/>
    <ds:schemaRef ds:uri="a550e5e4-bda5-4581-9d77-e9d73556ee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E439292-23DE-4FBC-B000-AFED89AC64F3}">
  <ds:schemaRefs>
    <ds:schemaRef ds:uri="http://purl.org/dc/terms/"/>
    <ds:schemaRef ds:uri="http://schemas.microsoft.com/office/infopath/2007/PartnerControls"/>
    <ds:schemaRef ds:uri="http://purl.org/dc/elements/1.1/"/>
    <ds:schemaRef ds:uri="d97ecc09-52d8-4e94-ab5f-4f16b70764bb"/>
    <ds:schemaRef ds:uri="http://schemas.microsoft.com/office/2006/metadata/properties"/>
    <ds:schemaRef ds:uri="http://schemas.openxmlformats.org/package/2006/metadata/core-properties"/>
    <ds:schemaRef ds:uri="http://schemas.microsoft.com/office/2006/documentManagement/types"/>
    <ds:schemaRef ds:uri="http://purl.org/dc/dcmitype/"/>
    <ds:schemaRef ds:uri="a550e5e4-bda5-4581-9d77-e9d73556ee8b"/>
    <ds:schemaRef ds:uri="http://www.w3.org/XML/1998/namespac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{4B9D053F-2599-4BD5-B754-728EE69DAD14}tf16411175_win32</Template>
  <TotalTime>0</TotalTime>
  <Words>1243</Words>
  <Application>Microsoft Office PowerPoint</Application>
  <PresentationFormat>Widescreen</PresentationFormat>
  <Paragraphs>172</Paragraphs>
  <Slides>13</Slides>
  <Notes>13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Aharoni</vt:lpstr>
      <vt:lpstr>Apercu</vt:lpstr>
      <vt:lpstr>Arial</vt:lpstr>
      <vt:lpstr>Calibri</vt:lpstr>
      <vt:lpstr>Europa</vt:lpstr>
      <vt:lpstr>sohne</vt:lpstr>
      <vt:lpstr>Source Sans Pro</vt:lpstr>
      <vt:lpstr>Tenorite </vt:lpstr>
      <vt:lpstr>Tenorite Bold</vt:lpstr>
      <vt:lpstr>YouTube Sans</vt:lpstr>
      <vt:lpstr>Office Theme</vt:lpstr>
      <vt:lpstr>Building on Systematic Reviews: Past. Present and Future </vt:lpstr>
      <vt:lpstr>about</vt:lpstr>
      <vt:lpstr>The argument for more work!</vt:lpstr>
      <vt:lpstr>Systematic Review Support</vt:lpstr>
      <vt:lpstr>Decolonising</vt:lpstr>
      <vt:lpstr>Generative AI</vt:lpstr>
      <vt:lpstr>Connecting the threads</vt:lpstr>
      <vt:lpstr>Systematic Review + Decolonising</vt:lpstr>
      <vt:lpstr>Systematic Review + AI</vt:lpstr>
      <vt:lpstr>Systematic review + decolonising + ai</vt:lpstr>
      <vt:lpstr>Conclusion</vt:lpstr>
      <vt:lpstr>SOME NOT SO LIGHT READING DECOLONISING  </vt:lpstr>
      <vt:lpstr>SOME NOT SO LIGHT READING – GENERATIVE AI  </vt:lpstr>
    </vt:vector>
  </TitlesOfParts>
  <Company>Lancaster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Barbrook, John</dc:creator>
  <cp:lastModifiedBy>Barbrook, John</cp:lastModifiedBy>
  <cp:revision>25</cp:revision>
  <dcterms:created xsi:type="dcterms:W3CDTF">2023-06-06T11:09:56Z</dcterms:created>
  <dcterms:modified xsi:type="dcterms:W3CDTF">2023-08-11T13:34:51Z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0x0101003B280BD44C884242B1A80575FDC7F882</vt:lpwstr>
  </property>
</Properties>
</file>