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37"/>
  </p:normalViewPr>
  <p:slideViewPr>
    <p:cSldViewPr snapToGrid="0">
      <p:cViewPr varScale="1">
        <p:scale>
          <a:sx n="93" d="100"/>
          <a:sy n="93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holding each other's hands">
            <a:extLst>
              <a:ext uri="{FF2B5EF4-FFF2-40B4-BE49-F238E27FC236}">
                <a16:creationId xmlns:a16="http://schemas.microsoft.com/office/drawing/2014/main" id="{0B85C221-DC75-D072-6A2C-30811F1FE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79" r="23386" b="-1"/>
          <a:stretch/>
        </p:blipFill>
        <p:spPr>
          <a:xfrm>
            <a:off x="642" y="423333"/>
            <a:ext cx="5401733" cy="57419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5A22BF-4B54-FB37-3D45-DB51976E5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59" y="2841504"/>
            <a:ext cx="4487298" cy="1174991"/>
          </a:xfr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1900">
                <a:solidFill>
                  <a:schemeClr val="bg1"/>
                </a:solidFill>
              </a:rPr>
              <a:t>Research Informed Practice &amp; practice informed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2EE35-2544-9FE2-CF0D-60D03E6B1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593" y="423333"/>
            <a:ext cx="6129208" cy="6434667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800" b="1" dirty="0"/>
              <a:t>Importance of practice to what we do </a:t>
            </a:r>
            <a:r>
              <a:rPr lang="en-US" sz="2800" dirty="0"/>
              <a:t>– from placements to practice change</a:t>
            </a:r>
          </a:p>
          <a:p>
            <a:r>
              <a:rPr lang="en-US" sz="2800" b="1" dirty="0"/>
              <a:t>Research informed practice </a:t>
            </a:r>
            <a:r>
              <a:rPr lang="en-US" sz="2800" dirty="0"/>
              <a:t>- from Out of Care to Child Concern to Family Justice, Ethics, values and social justice, </a:t>
            </a:r>
            <a:r>
              <a:rPr lang="en-US" sz="2800" dirty="0" err="1"/>
              <a:t>Practising</a:t>
            </a:r>
            <a:r>
              <a:rPr lang="en-US" sz="2800" dirty="0"/>
              <a:t> Reflexivity,  Advocacy and Disability Rights, embracing mental distress, challenging systems that don’t work.</a:t>
            </a:r>
          </a:p>
          <a:p>
            <a:r>
              <a:rPr lang="en-US" sz="2800" b="1" dirty="0"/>
              <a:t>Developing methods to understand and develop practice</a:t>
            </a:r>
            <a:r>
              <a:rPr lang="en-US" sz="2800" dirty="0"/>
              <a:t> – monitoring and evaluation, data linkage, feminist research, critiques of narrowly defined EBP and moving into the </a:t>
            </a:r>
            <a:r>
              <a:rPr lang="en-US" sz="2800"/>
              <a:t>digital world.</a:t>
            </a:r>
            <a:endParaRPr lang="en-US" sz="2800" dirty="0"/>
          </a:p>
          <a:p>
            <a:r>
              <a:rPr lang="en-US" sz="2800" b="1" dirty="0"/>
              <a:t>Changing regulatory context </a:t>
            </a:r>
            <a:r>
              <a:rPr lang="en-US" sz="2800" dirty="0"/>
              <a:t>– from CCETSW to SWE – a note of caution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9335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32</TotalTime>
  <Words>103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Parcel</vt:lpstr>
      <vt:lpstr>Research Informed Practice &amp; practice informed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Informed Practice &amp; practice informed research</dc:title>
  <dc:creator>May-Chahal, Corinne</dc:creator>
  <cp:lastModifiedBy>May-Chahal, Corinne</cp:lastModifiedBy>
  <cp:revision>1</cp:revision>
  <dcterms:created xsi:type="dcterms:W3CDTF">2024-04-16T15:13:01Z</dcterms:created>
  <dcterms:modified xsi:type="dcterms:W3CDTF">2024-04-16T15:45:48Z</dcterms:modified>
</cp:coreProperties>
</file>