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1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16.jpg" ContentType="image/jpeg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19.jpg" ContentType="image/jpeg"/>
  <Override PartName="/ppt/media/image26.jpg" ContentType="image/jpeg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256" r:id="rId2"/>
    <p:sldId id="312" r:id="rId3"/>
    <p:sldId id="314" r:id="rId4"/>
    <p:sldId id="326" r:id="rId5"/>
    <p:sldId id="269" r:id="rId6"/>
    <p:sldId id="315" r:id="rId7"/>
    <p:sldId id="317" r:id="rId8"/>
    <p:sldId id="322" r:id="rId9"/>
    <p:sldId id="321" r:id="rId10"/>
    <p:sldId id="300" r:id="rId11"/>
    <p:sldId id="305" r:id="rId12"/>
    <p:sldId id="306" r:id="rId13"/>
    <p:sldId id="327" r:id="rId14"/>
    <p:sldId id="323" r:id="rId15"/>
    <p:sldId id="324" r:id="rId16"/>
    <p:sldId id="325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rawash, Saed" initials="AS" lastIdx="2" clrIdx="0">
    <p:extLst>
      <p:ext uri="{19B8F6BF-5375-455C-9EA6-DF929625EA0E}">
        <p15:presenceInfo xmlns:p15="http://schemas.microsoft.com/office/powerpoint/2012/main" userId="S::alrawass@lancaster.ac.uk::59662ac4-f811-485c-a809-a1bfd9db98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C48EE-6EEE-4018-A86F-D0BFD3B17A0F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6DB1D73-B368-4206-B4D2-5A26CA7FE7A5}">
      <dgm:prSet phldrT="[Text]" custT="1"/>
      <dgm:spPr/>
      <dgm:t>
        <a:bodyPr/>
        <a:lstStyle/>
        <a:p>
          <a:r>
            <a:rPr lang="en-US" sz="1100" dirty="0"/>
            <a:t>Unknown fuel debris composition</a:t>
          </a:r>
        </a:p>
      </dgm:t>
    </dgm:pt>
    <dgm:pt modelId="{70C7978E-3527-41A3-A25C-477C9E29DD18}" type="parTrans" cxnId="{0111F44D-F3E2-4751-B25A-6556952F1B99}">
      <dgm:prSet/>
      <dgm:spPr/>
      <dgm:t>
        <a:bodyPr/>
        <a:lstStyle/>
        <a:p>
          <a:endParaRPr lang="en-US" sz="1100"/>
        </a:p>
      </dgm:t>
    </dgm:pt>
    <dgm:pt modelId="{E89CF233-BEA3-479F-97AF-54A02C4B2D99}" type="sibTrans" cxnId="{0111F44D-F3E2-4751-B25A-6556952F1B99}">
      <dgm:prSet custT="1"/>
      <dgm:spPr/>
      <dgm:t>
        <a:bodyPr/>
        <a:lstStyle/>
        <a:p>
          <a:endParaRPr lang="en-US" sz="1100" dirty="0"/>
        </a:p>
      </dgm:t>
    </dgm:pt>
    <dgm:pt modelId="{1E5D9C2A-9C48-4B6B-8030-996671BCE96D}">
      <dgm:prSet phldrT="[Text]" custT="1"/>
      <dgm:spPr/>
      <dgm:t>
        <a:bodyPr/>
        <a:lstStyle/>
        <a:p>
          <a:r>
            <a:rPr lang="en-US" sz="1100" dirty="0"/>
            <a:t>Diamond detector response </a:t>
          </a:r>
        </a:p>
      </dgm:t>
    </dgm:pt>
    <dgm:pt modelId="{3C9AECD5-A00E-4882-A274-D5D34AFA9E96}" type="parTrans" cxnId="{8E442319-C896-4AF7-B6A2-FAA0CA576949}">
      <dgm:prSet/>
      <dgm:spPr/>
      <dgm:t>
        <a:bodyPr/>
        <a:lstStyle/>
        <a:p>
          <a:endParaRPr lang="en-US" sz="1100"/>
        </a:p>
      </dgm:t>
    </dgm:pt>
    <dgm:pt modelId="{4F8B511B-08A2-4CCA-9C04-8045DD59A417}" type="sibTrans" cxnId="{8E442319-C896-4AF7-B6A2-FAA0CA576949}">
      <dgm:prSet custT="1"/>
      <dgm:spPr/>
      <dgm:t>
        <a:bodyPr/>
        <a:lstStyle/>
        <a:p>
          <a:endParaRPr lang="en-US" sz="1100"/>
        </a:p>
      </dgm:t>
    </dgm:pt>
    <dgm:pt modelId="{0AD60CBD-0E69-4079-A226-1855C5C4D96E}">
      <dgm:prSet phldrT="[Text]" custT="1"/>
      <dgm:spPr/>
      <dgm:t>
        <a:bodyPr/>
        <a:lstStyle/>
        <a:p>
          <a:r>
            <a:rPr lang="en-US" sz="1100" dirty="0"/>
            <a:t>Data acquisition system</a:t>
          </a:r>
        </a:p>
      </dgm:t>
    </dgm:pt>
    <dgm:pt modelId="{8E0CE754-7DD2-4EE6-9B51-3FCA3E1EF922}" type="parTrans" cxnId="{268EED4B-AF96-4006-A25A-A3836D174E7B}">
      <dgm:prSet/>
      <dgm:spPr/>
      <dgm:t>
        <a:bodyPr/>
        <a:lstStyle/>
        <a:p>
          <a:endParaRPr lang="en-US" sz="1100"/>
        </a:p>
      </dgm:t>
    </dgm:pt>
    <dgm:pt modelId="{A4AAD26A-AC2D-46AF-801B-4840271A966E}" type="sibTrans" cxnId="{268EED4B-AF96-4006-A25A-A3836D174E7B}">
      <dgm:prSet custT="1"/>
      <dgm:spPr/>
      <dgm:t>
        <a:bodyPr/>
        <a:lstStyle/>
        <a:p>
          <a:endParaRPr lang="en-US" sz="1100"/>
        </a:p>
      </dgm:t>
    </dgm:pt>
    <dgm:pt modelId="{DC1428DC-9F68-415F-89B3-FF34D76C1F09}">
      <dgm:prSet phldrT="[Text]" custT="1"/>
      <dgm:spPr/>
      <dgm:t>
        <a:bodyPr/>
        <a:lstStyle/>
        <a:p>
          <a:r>
            <a:rPr lang="en-US" sz="1100" dirty="0"/>
            <a:t>Trained Machine Learning algorithm </a:t>
          </a:r>
        </a:p>
      </dgm:t>
    </dgm:pt>
    <dgm:pt modelId="{4494E5B5-058B-44E1-ACD5-12D501F27A79}" type="parTrans" cxnId="{B7065F6E-3F8D-421C-A239-C19952009935}">
      <dgm:prSet/>
      <dgm:spPr/>
      <dgm:t>
        <a:bodyPr/>
        <a:lstStyle/>
        <a:p>
          <a:endParaRPr lang="en-US" sz="1100"/>
        </a:p>
      </dgm:t>
    </dgm:pt>
    <dgm:pt modelId="{A3F53A6D-C5EB-4E1F-B1F0-65C19A725934}" type="sibTrans" cxnId="{B7065F6E-3F8D-421C-A239-C19952009935}">
      <dgm:prSet custT="1"/>
      <dgm:spPr/>
      <dgm:t>
        <a:bodyPr/>
        <a:lstStyle/>
        <a:p>
          <a:endParaRPr lang="en-US" sz="1100"/>
        </a:p>
      </dgm:t>
    </dgm:pt>
    <dgm:pt modelId="{D9CAD891-DF2A-4872-B2FE-5EE4FAA547F5}">
      <dgm:prSet phldrT="[Text]" custT="1"/>
      <dgm:spPr/>
      <dgm:t>
        <a:bodyPr/>
        <a:lstStyle/>
        <a:p>
          <a:r>
            <a:rPr lang="en-US" sz="1100" dirty="0"/>
            <a:t>Neutron source </a:t>
          </a:r>
          <a:br>
            <a:rPr lang="en-US" sz="1100" dirty="0"/>
          </a:br>
          <a:r>
            <a:rPr lang="en-US" sz="1100" dirty="0"/>
            <a:t>location </a:t>
          </a:r>
        </a:p>
      </dgm:t>
    </dgm:pt>
    <dgm:pt modelId="{43642386-79A1-4D75-96A9-B6D67601881A}" type="parTrans" cxnId="{D1BE1A61-1A14-4CB8-8A45-9DC1895752F3}">
      <dgm:prSet/>
      <dgm:spPr/>
      <dgm:t>
        <a:bodyPr/>
        <a:lstStyle/>
        <a:p>
          <a:endParaRPr lang="en-US" sz="1100"/>
        </a:p>
      </dgm:t>
    </dgm:pt>
    <dgm:pt modelId="{34D42FCC-B50D-4770-A4E1-6CD981F30593}" type="sibTrans" cxnId="{D1BE1A61-1A14-4CB8-8A45-9DC1895752F3}">
      <dgm:prSet/>
      <dgm:spPr/>
      <dgm:t>
        <a:bodyPr/>
        <a:lstStyle/>
        <a:p>
          <a:endParaRPr lang="en-US" sz="1100"/>
        </a:p>
      </dgm:t>
    </dgm:pt>
    <dgm:pt modelId="{68C07936-3A41-4675-8F76-D02E6D0489E0}" type="pres">
      <dgm:prSet presAssocID="{966C48EE-6EEE-4018-A86F-D0BFD3B17A0F}" presName="diagram" presStyleCnt="0">
        <dgm:presLayoutVars>
          <dgm:dir/>
          <dgm:resizeHandles val="exact"/>
        </dgm:presLayoutVars>
      </dgm:prSet>
      <dgm:spPr/>
    </dgm:pt>
    <dgm:pt modelId="{5265969A-2851-4539-982C-8D78B0FA5582}" type="pres">
      <dgm:prSet presAssocID="{B6DB1D73-B368-4206-B4D2-5A26CA7FE7A5}" presName="node" presStyleLbl="node1" presStyleIdx="0" presStyleCnt="5">
        <dgm:presLayoutVars>
          <dgm:bulletEnabled val="1"/>
        </dgm:presLayoutVars>
      </dgm:prSet>
      <dgm:spPr/>
    </dgm:pt>
    <dgm:pt modelId="{E766BB18-FEB3-47BE-83DC-97765C579456}" type="pres">
      <dgm:prSet presAssocID="{E89CF233-BEA3-479F-97AF-54A02C4B2D99}" presName="sibTrans" presStyleLbl="sibTrans2D1" presStyleIdx="0" presStyleCnt="4"/>
      <dgm:spPr/>
    </dgm:pt>
    <dgm:pt modelId="{280693B0-F799-4349-A335-34827F3D127F}" type="pres">
      <dgm:prSet presAssocID="{E89CF233-BEA3-479F-97AF-54A02C4B2D99}" presName="connectorText" presStyleLbl="sibTrans2D1" presStyleIdx="0" presStyleCnt="4"/>
      <dgm:spPr/>
    </dgm:pt>
    <dgm:pt modelId="{6AC181B6-9A77-4A2C-B90B-5C44FAE61B16}" type="pres">
      <dgm:prSet presAssocID="{1E5D9C2A-9C48-4B6B-8030-996671BCE96D}" presName="node" presStyleLbl="node1" presStyleIdx="1" presStyleCnt="5">
        <dgm:presLayoutVars>
          <dgm:bulletEnabled val="1"/>
        </dgm:presLayoutVars>
      </dgm:prSet>
      <dgm:spPr/>
    </dgm:pt>
    <dgm:pt modelId="{74687708-B032-4269-A8EF-FAB3AF9FBDB6}" type="pres">
      <dgm:prSet presAssocID="{4F8B511B-08A2-4CCA-9C04-8045DD59A417}" presName="sibTrans" presStyleLbl="sibTrans2D1" presStyleIdx="1" presStyleCnt="4"/>
      <dgm:spPr/>
    </dgm:pt>
    <dgm:pt modelId="{5B05EE8D-8D64-4E68-B308-AA0FF557508D}" type="pres">
      <dgm:prSet presAssocID="{4F8B511B-08A2-4CCA-9C04-8045DD59A417}" presName="connectorText" presStyleLbl="sibTrans2D1" presStyleIdx="1" presStyleCnt="4"/>
      <dgm:spPr/>
    </dgm:pt>
    <dgm:pt modelId="{81DCF7A8-C2C6-4A25-BCBC-B1D9ADD45EBF}" type="pres">
      <dgm:prSet presAssocID="{0AD60CBD-0E69-4079-A226-1855C5C4D96E}" presName="node" presStyleLbl="node1" presStyleIdx="2" presStyleCnt="5">
        <dgm:presLayoutVars>
          <dgm:bulletEnabled val="1"/>
        </dgm:presLayoutVars>
      </dgm:prSet>
      <dgm:spPr/>
    </dgm:pt>
    <dgm:pt modelId="{DD0026FC-566F-4977-B72F-D2486B3BF485}" type="pres">
      <dgm:prSet presAssocID="{A4AAD26A-AC2D-46AF-801B-4840271A966E}" presName="sibTrans" presStyleLbl="sibTrans2D1" presStyleIdx="2" presStyleCnt="4"/>
      <dgm:spPr/>
    </dgm:pt>
    <dgm:pt modelId="{37CDAA6A-7E5C-423C-BE5F-80176752931A}" type="pres">
      <dgm:prSet presAssocID="{A4AAD26A-AC2D-46AF-801B-4840271A966E}" presName="connectorText" presStyleLbl="sibTrans2D1" presStyleIdx="2" presStyleCnt="4"/>
      <dgm:spPr/>
    </dgm:pt>
    <dgm:pt modelId="{45E3A2DF-20F1-4B9D-9608-2E90C393DAE5}" type="pres">
      <dgm:prSet presAssocID="{DC1428DC-9F68-415F-89B3-FF34D76C1F09}" presName="node" presStyleLbl="node1" presStyleIdx="3" presStyleCnt="5">
        <dgm:presLayoutVars>
          <dgm:bulletEnabled val="1"/>
        </dgm:presLayoutVars>
      </dgm:prSet>
      <dgm:spPr/>
    </dgm:pt>
    <dgm:pt modelId="{10F8403B-CC98-41F8-9D0D-7FCFBAE3655F}" type="pres">
      <dgm:prSet presAssocID="{A3F53A6D-C5EB-4E1F-B1F0-65C19A725934}" presName="sibTrans" presStyleLbl="sibTrans2D1" presStyleIdx="3" presStyleCnt="4"/>
      <dgm:spPr/>
    </dgm:pt>
    <dgm:pt modelId="{932092BB-282F-40C1-8FAD-B72144473BF7}" type="pres">
      <dgm:prSet presAssocID="{A3F53A6D-C5EB-4E1F-B1F0-65C19A725934}" presName="connectorText" presStyleLbl="sibTrans2D1" presStyleIdx="3" presStyleCnt="4"/>
      <dgm:spPr/>
    </dgm:pt>
    <dgm:pt modelId="{D2C8FC08-9641-409C-B3CC-05A41E10CD36}" type="pres">
      <dgm:prSet presAssocID="{D9CAD891-DF2A-4872-B2FE-5EE4FAA547F5}" presName="node" presStyleLbl="node1" presStyleIdx="4" presStyleCnt="5">
        <dgm:presLayoutVars>
          <dgm:bulletEnabled val="1"/>
        </dgm:presLayoutVars>
      </dgm:prSet>
      <dgm:spPr/>
    </dgm:pt>
  </dgm:ptLst>
  <dgm:cxnLst>
    <dgm:cxn modelId="{8E442319-C896-4AF7-B6A2-FAA0CA576949}" srcId="{966C48EE-6EEE-4018-A86F-D0BFD3B17A0F}" destId="{1E5D9C2A-9C48-4B6B-8030-996671BCE96D}" srcOrd="1" destOrd="0" parTransId="{3C9AECD5-A00E-4882-A274-D5D34AFA9E96}" sibTransId="{4F8B511B-08A2-4CCA-9C04-8045DD59A417}"/>
    <dgm:cxn modelId="{73E2F936-1B17-4AF6-B5BF-A430B642C80A}" type="presOf" srcId="{DC1428DC-9F68-415F-89B3-FF34D76C1F09}" destId="{45E3A2DF-20F1-4B9D-9608-2E90C393DAE5}" srcOrd="0" destOrd="0" presId="urn:microsoft.com/office/officeart/2005/8/layout/process5"/>
    <dgm:cxn modelId="{BD3CCB3C-70E9-4E64-B74E-F57C54D6138E}" type="presOf" srcId="{A4AAD26A-AC2D-46AF-801B-4840271A966E}" destId="{DD0026FC-566F-4977-B72F-D2486B3BF485}" srcOrd="0" destOrd="0" presId="urn:microsoft.com/office/officeart/2005/8/layout/process5"/>
    <dgm:cxn modelId="{503A5F60-6551-4FD0-B77B-AAFF2C53EC6A}" type="presOf" srcId="{A3F53A6D-C5EB-4E1F-B1F0-65C19A725934}" destId="{932092BB-282F-40C1-8FAD-B72144473BF7}" srcOrd="1" destOrd="0" presId="urn:microsoft.com/office/officeart/2005/8/layout/process5"/>
    <dgm:cxn modelId="{D1BE1A61-1A14-4CB8-8A45-9DC1895752F3}" srcId="{966C48EE-6EEE-4018-A86F-D0BFD3B17A0F}" destId="{D9CAD891-DF2A-4872-B2FE-5EE4FAA547F5}" srcOrd="4" destOrd="0" parTransId="{43642386-79A1-4D75-96A9-B6D67601881A}" sibTransId="{34D42FCC-B50D-4770-A4E1-6CD981F30593}"/>
    <dgm:cxn modelId="{9A44DF42-8B41-4012-8C5D-5B97BA833A36}" type="presOf" srcId="{D9CAD891-DF2A-4872-B2FE-5EE4FAA547F5}" destId="{D2C8FC08-9641-409C-B3CC-05A41E10CD36}" srcOrd="0" destOrd="0" presId="urn:microsoft.com/office/officeart/2005/8/layout/process5"/>
    <dgm:cxn modelId="{E762FD45-24FA-46BE-BAED-BF5D48F5226E}" type="presOf" srcId="{4F8B511B-08A2-4CCA-9C04-8045DD59A417}" destId="{74687708-B032-4269-A8EF-FAB3AF9FBDB6}" srcOrd="0" destOrd="0" presId="urn:microsoft.com/office/officeart/2005/8/layout/process5"/>
    <dgm:cxn modelId="{268EED4B-AF96-4006-A25A-A3836D174E7B}" srcId="{966C48EE-6EEE-4018-A86F-D0BFD3B17A0F}" destId="{0AD60CBD-0E69-4079-A226-1855C5C4D96E}" srcOrd="2" destOrd="0" parTransId="{8E0CE754-7DD2-4EE6-9B51-3FCA3E1EF922}" sibTransId="{A4AAD26A-AC2D-46AF-801B-4840271A966E}"/>
    <dgm:cxn modelId="{0111F44D-F3E2-4751-B25A-6556952F1B99}" srcId="{966C48EE-6EEE-4018-A86F-D0BFD3B17A0F}" destId="{B6DB1D73-B368-4206-B4D2-5A26CA7FE7A5}" srcOrd="0" destOrd="0" parTransId="{70C7978E-3527-41A3-A25C-477C9E29DD18}" sibTransId="{E89CF233-BEA3-479F-97AF-54A02C4B2D99}"/>
    <dgm:cxn modelId="{B7065F6E-3F8D-421C-A239-C19952009935}" srcId="{966C48EE-6EEE-4018-A86F-D0BFD3B17A0F}" destId="{DC1428DC-9F68-415F-89B3-FF34D76C1F09}" srcOrd="3" destOrd="0" parTransId="{4494E5B5-058B-44E1-ACD5-12D501F27A79}" sibTransId="{A3F53A6D-C5EB-4E1F-B1F0-65C19A725934}"/>
    <dgm:cxn modelId="{5A167B6E-EF22-400C-B8A3-94597D5EC8CB}" type="presOf" srcId="{0AD60CBD-0E69-4079-A226-1855C5C4D96E}" destId="{81DCF7A8-C2C6-4A25-BCBC-B1D9ADD45EBF}" srcOrd="0" destOrd="0" presId="urn:microsoft.com/office/officeart/2005/8/layout/process5"/>
    <dgm:cxn modelId="{8BEF6A57-BFBB-471D-902A-D5F8C78466B9}" type="presOf" srcId="{E89CF233-BEA3-479F-97AF-54A02C4B2D99}" destId="{280693B0-F799-4349-A335-34827F3D127F}" srcOrd="1" destOrd="0" presId="urn:microsoft.com/office/officeart/2005/8/layout/process5"/>
    <dgm:cxn modelId="{037A0B8C-94DB-4420-A65D-9EC22424B2E1}" type="presOf" srcId="{A3F53A6D-C5EB-4E1F-B1F0-65C19A725934}" destId="{10F8403B-CC98-41F8-9D0D-7FCFBAE3655F}" srcOrd="0" destOrd="0" presId="urn:microsoft.com/office/officeart/2005/8/layout/process5"/>
    <dgm:cxn modelId="{463BFD8D-45D8-4D12-974F-B45C8580FABA}" type="presOf" srcId="{E89CF233-BEA3-479F-97AF-54A02C4B2D99}" destId="{E766BB18-FEB3-47BE-83DC-97765C579456}" srcOrd="0" destOrd="0" presId="urn:microsoft.com/office/officeart/2005/8/layout/process5"/>
    <dgm:cxn modelId="{3F05E19A-AE60-464E-B689-74044AFD221B}" type="presOf" srcId="{1E5D9C2A-9C48-4B6B-8030-996671BCE96D}" destId="{6AC181B6-9A77-4A2C-B90B-5C44FAE61B16}" srcOrd="0" destOrd="0" presId="urn:microsoft.com/office/officeart/2005/8/layout/process5"/>
    <dgm:cxn modelId="{41EC19A8-C118-4A29-B745-30D8DDEFEA99}" type="presOf" srcId="{966C48EE-6EEE-4018-A86F-D0BFD3B17A0F}" destId="{68C07936-3A41-4675-8F76-D02E6D0489E0}" srcOrd="0" destOrd="0" presId="urn:microsoft.com/office/officeart/2005/8/layout/process5"/>
    <dgm:cxn modelId="{C2D5BACA-A50D-4A2A-9282-BA7B603CCBAC}" type="presOf" srcId="{A4AAD26A-AC2D-46AF-801B-4840271A966E}" destId="{37CDAA6A-7E5C-423C-BE5F-80176752931A}" srcOrd="1" destOrd="0" presId="urn:microsoft.com/office/officeart/2005/8/layout/process5"/>
    <dgm:cxn modelId="{38C1D2D8-1D99-4B2C-964A-43701C3E2A78}" type="presOf" srcId="{4F8B511B-08A2-4CCA-9C04-8045DD59A417}" destId="{5B05EE8D-8D64-4E68-B308-AA0FF557508D}" srcOrd="1" destOrd="0" presId="urn:microsoft.com/office/officeart/2005/8/layout/process5"/>
    <dgm:cxn modelId="{74FF3BEE-BE8C-469D-8D95-A8F81E937E48}" type="presOf" srcId="{B6DB1D73-B368-4206-B4D2-5A26CA7FE7A5}" destId="{5265969A-2851-4539-982C-8D78B0FA5582}" srcOrd="0" destOrd="0" presId="urn:microsoft.com/office/officeart/2005/8/layout/process5"/>
    <dgm:cxn modelId="{473BDDD4-66E0-4C23-A467-3293357E3D9F}" type="presParOf" srcId="{68C07936-3A41-4675-8F76-D02E6D0489E0}" destId="{5265969A-2851-4539-982C-8D78B0FA5582}" srcOrd="0" destOrd="0" presId="urn:microsoft.com/office/officeart/2005/8/layout/process5"/>
    <dgm:cxn modelId="{63BC5C13-2361-440E-86E5-100D887EFCF0}" type="presParOf" srcId="{68C07936-3A41-4675-8F76-D02E6D0489E0}" destId="{E766BB18-FEB3-47BE-83DC-97765C579456}" srcOrd="1" destOrd="0" presId="urn:microsoft.com/office/officeart/2005/8/layout/process5"/>
    <dgm:cxn modelId="{893DC4BB-2E25-4690-BFA0-B1F701AA9043}" type="presParOf" srcId="{E766BB18-FEB3-47BE-83DC-97765C579456}" destId="{280693B0-F799-4349-A335-34827F3D127F}" srcOrd="0" destOrd="0" presId="urn:microsoft.com/office/officeart/2005/8/layout/process5"/>
    <dgm:cxn modelId="{7AF02866-8723-4FCB-9C2D-1A21787FB8F2}" type="presParOf" srcId="{68C07936-3A41-4675-8F76-D02E6D0489E0}" destId="{6AC181B6-9A77-4A2C-B90B-5C44FAE61B16}" srcOrd="2" destOrd="0" presId="urn:microsoft.com/office/officeart/2005/8/layout/process5"/>
    <dgm:cxn modelId="{E9383A9B-DB46-42C6-8048-173B88DA6C75}" type="presParOf" srcId="{68C07936-3A41-4675-8F76-D02E6D0489E0}" destId="{74687708-B032-4269-A8EF-FAB3AF9FBDB6}" srcOrd="3" destOrd="0" presId="urn:microsoft.com/office/officeart/2005/8/layout/process5"/>
    <dgm:cxn modelId="{DB4B15DC-3BBA-4388-8334-5A4308F5EE4C}" type="presParOf" srcId="{74687708-B032-4269-A8EF-FAB3AF9FBDB6}" destId="{5B05EE8D-8D64-4E68-B308-AA0FF557508D}" srcOrd="0" destOrd="0" presId="urn:microsoft.com/office/officeart/2005/8/layout/process5"/>
    <dgm:cxn modelId="{C13018C0-295D-48C8-B652-4A65C27588A8}" type="presParOf" srcId="{68C07936-3A41-4675-8F76-D02E6D0489E0}" destId="{81DCF7A8-C2C6-4A25-BCBC-B1D9ADD45EBF}" srcOrd="4" destOrd="0" presId="urn:microsoft.com/office/officeart/2005/8/layout/process5"/>
    <dgm:cxn modelId="{2EF0C54F-1F57-46D9-8EE2-1ACE375AF6BC}" type="presParOf" srcId="{68C07936-3A41-4675-8F76-D02E6D0489E0}" destId="{DD0026FC-566F-4977-B72F-D2486B3BF485}" srcOrd="5" destOrd="0" presId="urn:microsoft.com/office/officeart/2005/8/layout/process5"/>
    <dgm:cxn modelId="{B1B666D7-1661-4366-B505-CA3448DC9BEA}" type="presParOf" srcId="{DD0026FC-566F-4977-B72F-D2486B3BF485}" destId="{37CDAA6A-7E5C-423C-BE5F-80176752931A}" srcOrd="0" destOrd="0" presId="urn:microsoft.com/office/officeart/2005/8/layout/process5"/>
    <dgm:cxn modelId="{A39DD889-EDB5-4439-B8D4-2FB3DAD18521}" type="presParOf" srcId="{68C07936-3A41-4675-8F76-D02E6D0489E0}" destId="{45E3A2DF-20F1-4B9D-9608-2E90C393DAE5}" srcOrd="6" destOrd="0" presId="urn:microsoft.com/office/officeart/2005/8/layout/process5"/>
    <dgm:cxn modelId="{1350DF0A-D5B2-428C-AAB4-E849C178B583}" type="presParOf" srcId="{68C07936-3A41-4675-8F76-D02E6D0489E0}" destId="{10F8403B-CC98-41F8-9D0D-7FCFBAE3655F}" srcOrd="7" destOrd="0" presId="urn:microsoft.com/office/officeart/2005/8/layout/process5"/>
    <dgm:cxn modelId="{9216C437-6CD0-47C6-BD1A-62466EAF061D}" type="presParOf" srcId="{10F8403B-CC98-41F8-9D0D-7FCFBAE3655F}" destId="{932092BB-282F-40C1-8FAD-B72144473BF7}" srcOrd="0" destOrd="0" presId="urn:microsoft.com/office/officeart/2005/8/layout/process5"/>
    <dgm:cxn modelId="{2ADBD246-7859-45BD-899B-C6AD12449871}" type="presParOf" srcId="{68C07936-3A41-4675-8F76-D02E6D0489E0}" destId="{D2C8FC08-9641-409C-B3CC-05A41E10CD36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674D53-1816-45B7-88FF-E6FA726CC2DF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28D0C88B-9DFE-401F-BB27-039E7FDE1299}">
      <dgm:prSet phldrT="[Text]" custT="1"/>
      <dgm:spPr/>
      <dgm:t>
        <a:bodyPr/>
        <a:lstStyle/>
        <a:p>
          <a:r>
            <a:rPr lang="en-US" sz="1100" dirty="0"/>
            <a:t>Monte Carlo Simulations</a:t>
          </a:r>
          <a:br>
            <a:rPr lang="en-US" sz="1100" dirty="0"/>
          </a:br>
          <a:r>
            <a:rPr lang="en-US" sz="1100" dirty="0"/>
            <a:t>Geant4</a:t>
          </a:r>
        </a:p>
      </dgm:t>
    </dgm:pt>
    <dgm:pt modelId="{67CE0D57-B162-42A5-B7A1-EE902702DF3E}" type="parTrans" cxnId="{F3F19664-B441-4685-B835-0B84EC0BAECC}">
      <dgm:prSet/>
      <dgm:spPr/>
      <dgm:t>
        <a:bodyPr/>
        <a:lstStyle/>
        <a:p>
          <a:endParaRPr lang="en-US" sz="1100"/>
        </a:p>
      </dgm:t>
    </dgm:pt>
    <dgm:pt modelId="{32290769-07ED-48CD-9015-9DC6AF9B3780}" type="sibTrans" cxnId="{F3F19664-B441-4685-B835-0B84EC0BAECC}">
      <dgm:prSet custT="1"/>
      <dgm:spPr/>
      <dgm:t>
        <a:bodyPr/>
        <a:lstStyle/>
        <a:p>
          <a:endParaRPr lang="en-US" sz="1100"/>
        </a:p>
      </dgm:t>
    </dgm:pt>
    <dgm:pt modelId="{8617F30A-583B-448C-8DF6-5C525A23B70C}">
      <dgm:prSet phldrT="[Text]" custT="1"/>
      <dgm:spPr/>
      <dgm:t>
        <a:bodyPr/>
        <a:lstStyle/>
        <a:p>
          <a:r>
            <a:rPr lang="en-US" sz="1100" dirty="0"/>
            <a:t>Real-World Data Collection</a:t>
          </a:r>
        </a:p>
      </dgm:t>
    </dgm:pt>
    <dgm:pt modelId="{CB342EEE-39E3-4BAC-9837-5406845E64BB}" type="parTrans" cxnId="{DBC47B2E-13B1-460C-B9EA-E925EFBE4A7E}">
      <dgm:prSet/>
      <dgm:spPr/>
      <dgm:t>
        <a:bodyPr/>
        <a:lstStyle/>
        <a:p>
          <a:endParaRPr lang="en-US" sz="1100"/>
        </a:p>
      </dgm:t>
    </dgm:pt>
    <dgm:pt modelId="{47ECA329-F948-4A75-A0BD-E9368C14CA8A}" type="sibTrans" cxnId="{DBC47B2E-13B1-460C-B9EA-E925EFBE4A7E}">
      <dgm:prSet custT="1"/>
      <dgm:spPr/>
      <dgm:t>
        <a:bodyPr/>
        <a:lstStyle/>
        <a:p>
          <a:endParaRPr lang="en-US" sz="1100"/>
        </a:p>
      </dgm:t>
    </dgm:pt>
    <dgm:pt modelId="{220591CC-3D30-486C-9AF1-E743A4636E98}">
      <dgm:prSet phldrT="[Text]" custT="1"/>
      <dgm:spPr/>
      <dgm:t>
        <a:bodyPr/>
        <a:lstStyle/>
        <a:p>
          <a:r>
            <a:rPr lang="en-US" sz="1100" dirty="0"/>
            <a:t>Machine Learning Training</a:t>
          </a:r>
        </a:p>
      </dgm:t>
    </dgm:pt>
    <dgm:pt modelId="{F432948A-C163-4F58-B473-E8C4714CB83D}" type="parTrans" cxnId="{4873576C-A016-4A2A-AA1B-D3C525691378}">
      <dgm:prSet/>
      <dgm:spPr/>
      <dgm:t>
        <a:bodyPr/>
        <a:lstStyle/>
        <a:p>
          <a:endParaRPr lang="en-US" sz="1100"/>
        </a:p>
      </dgm:t>
    </dgm:pt>
    <dgm:pt modelId="{3E3CEAD0-1F7A-46C5-80BD-F040DF89DDD8}" type="sibTrans" cxnId="{4873576C-A016-4A2A-AA1B-D3C525691378}">
      <dgm:prSet/>
      <dgm:spPr/>
      <dgm:t>
        <a:bodyPr/>
        <a:lstStyle/>
        <a:p>
          <a:endParaRPr lang="en-US" sz="1100"/>
        </a:p>
      </dgm:t>
    </dgm:pt>
    <dgm:pt modelId="{670AF6E9-4746-411D-B958-16A17F2FBFA8}" type="pres">
      <dgm:prSet presAssocID="{84674D53-1816-45B7-88FF-E6FA726CC2DF}" presName="linearFlow" presStyleCnt="0">
        <dgm:presLayoutVars>
          <dgm:resizeHandles val="exact"/>
        </dgm:presLayoutVars>
      </dgm:prSet>
      <dgm:spPr/>
    </dgm:pt>
    <dgm:pt modelId="{0FD6D4DB-55DE-4458-B517-E95FE99379E6}" type="pres">
      <dgm:prSet presAssocID="{28D0C88B-9DFE-401F-BB27-039E7FDE1299}" presName="node" presStyleLbl="node1" presStyleIdx="0" presStyleCnt="3">
        <dgm:presLayoutVars>
          <dgm:bulletEnabled val="1"/>
        </dgm:presLayoutVars>
      </dgm:prSet>
      <dgm:spPr/>
    </dgm:pt>
    <dgm:pt modelId="{2C723370-6DF3-41D7-93D3-AA23CA3FFEA2}" type="pres">
      <dgm:prSet presAssocID="{32290769-07ED-48CD-9015-9DC6AF9B3780}" presName="sibTrans" presStyleLbl="sibTrans2D1" presStyleIdx="0" presStyleCnt="2"/>
      <dgm:spPr/>
    </dgm:pt>
    <dgm:pt modelId="{439B81DF-8891-4100-87AC-0F24669244B5}" type="pres">
      <dgm:prSet presAssocID="{32290769-07ED-48CD-9015-9DC6AF9B3780}" presName="connectorText" presStyleLbl="sibTrans2D1" presStyleIdx="0" presStyleCnt="2"/>
      <dgm:spPr/>
    </dgm:pt>
    <dgm:pt modelId="{2F56EE62-F432-45A0-9931-978E1003BEBF}" type="pres">
      <dgm:prSet presAssocID="{8617F30A-583B-448C-8DF6-5C525A23B70C}" presName="node" presStyleLbl="node1" presStyleIdx="1" presStyleCnt="3">
        <dgm:presLayoutVars>
          <dgm:bulletEnabled val="1"/>
        </dgm:presLayoutVars>
      </dgm:prSet>
      <dgm:spPr/>
    </dgm:pt>
    <dgm:pt modelId="{3167BD5A-8302-43E6-923F-D4D5673AC612}" type="pres">
      <dgm:prSet presAssocID="{47ECA329-F948-4A75-A0BD-E9368C14CA8A}" presName="sibTrans" presStyleLbl="sibTrans2D1" presStyleIdx="1" presStyleCnt="2"/>
      <dgm:spPr/>
    </dgm:pt>
    <dgm:pt modelId="{38DD7E74-3F49-4721-B3E6-D2BB5DC07634}" type="pres">
      <dgm:prSet presAssocID="{47ECA329-F948-4A75-A0BD-E9368C14CA8A}" presName="connectorText" presStyleLbl="sibTrans2D1" presStyleIdx="1" presStyleCnt="2"/>
      <dgm:spPr/>
    </dgm:pt>
    <dgm:pt modelId="{2C738C4F-25B9-456F-AD58-E9470D233F5F}" type="pres">
      <dgm:prSet presAssocID="{220591CC-3D30-486C-9AF1-E743A4636E98}" presName="node" presStyleLbl="node1" presStyleIdx="2" presStyleCnt="3">
        <dgm:presLayoutVars>
          <dgm:bulletEnabled val="1"/>
        </dgm:presLayoutVars>
      </dgm:prSet>
      <dgm:spPr/>
    </dgm:pt>
  </dgm:ptLst>
  <dgm:cxnLst>
    <dgm:cxn modelId="{DB5D911A-44B9-4267-94C3-B16D2CE36211}" type="presOf" srcId="{8617F30A-583B-448C-8DF6-5C525A23B70C}" destId="{2F56EE62-F432-45A0-9931-978E1003BEBF}" srcOrd="0" destOrd="0" presId="urn:microsoft.com/office/officeart/2005/8/layout/process2"/>
    <dgm:cxn modelId="{DBC47B2E-13B1-460C-B9EA-E925EFBE4A7E}" srcId="{84674D53-1816-45B7-88FF-E6FA726CC2DF}" destId="{8617F30A-583B-448C-8DF6-5C525A23B70C}" srcOrd="1" destOrd="0" parTransId="{CB342EEE-39E3-4BAC-9837-5406845E64BB}" sibTransId="{47ECA329-F948-4A75-A0BD-E9368C14CA8A}"/>
    <dgm:cxn modelId="{0F534132-AC3E-46BF-9849-15063B364C11}" type="presOf" srcId="{220591CC-3D30-486C-9AF1-E743A4636E98}" destId="{2C738C4F-25B9-456F-AD58-E9470D233F5F}" srcOrd="0" destOrd="0" presId="urn:microsoft.com/office/officeart/2005/8/layout/process2"/>
    <dgm:cxn modelId="{76070542-87BF-4D69-B508-2A7F8BAB5BE1}" type="presOf" srcId="{84674D53-1816-45B7-88FF-E6FA726CC2DF}" destId="{670AF6E9-4746-411D-B958-16A17F2FBFA8}" srcOrd="0" destOrd="0" presId="urn:microsoft.com/office/officeart/2005/8/layout/process2"/>
    <dgm:cxn modelId="{F3F19664-B441-4685-B835-0B84EC0BAECC}" srcId="{84674D53-1816-45B7-88FF-E6FA726CC2DF}" destId="{28D0C88B-9DFE-401F-BB27-039E7FDE1299}" srcOrd="0" destOrd="0" parTransId="{67CE0D57-B162-42A5-B7A1-EE902702DF3E}" sibTransId="{32290769-07ED-48CD-9015-9DC6AF9B3780}"/>
    <dgm:cxn modelId="{4873576C-A016-4A2A-AA1B-D3C525691378}" srcId="{84674D53-1816-45B7-88FF-E6FA726CC2DF}" destId="{220591CC-3D30-486C-9AF1-E743A4636E98}" srcOrd="2" destOrd="0" parTransId="{F432948A-C163-4F58-B473-E8C4714CB83D}" sibTransId="{3E3CEAD0-1F7A-46C5-80BD-F040DF89DDD8}"/>
    <dgm:cxn modelId="{3F359A6E-7CDB-4535-9BDE-BCD8A7CD050F}" type="presOf" srcId="{47ECA329-F948-4A75-A0BD-E9368C14CA8A}" destId="{3167BD5A-8302-43E6-923F-D4D5673AC612}" srcOrd="0" destOrd="0" presId="urn:microsoft.com/office/officeart/2005/8/layout/process2"/>
    <dgm:cxn modelId="{33E1BE87-7082-4F82-958E-742CBFDA2A21}" type="presOf" srcId="{32290769-07ED-48CD-9015-9DC6AF9B3780}" destId="{439B81DF-8891-4100-87AC-0F24669244B5}" srcOrd="1" destOrd="0" presId="urn:microsoft.com/office/officeart/2005/8/layout/process2"/>
    <dgm:cxn modelId="{511DEDAE-F181-4A9D-8C8B-8FA9E85C598F}" type="presOf" srcId="{32290769-07ED-48CD-9015-9DC6AF9B3780}" destId="{2C723370-6DF3-41D7-93D3-AA23CA3FFEA2}" srcOrd="0" destOrd="0" presId="urn:microsoft.com/office/officeart/2005/8/layout/process2"/>
    <dgm:cxn modelId="{3FFCFAB6-383D-4E76-8741-6E49DD908AE9}" type="presOf" srcId="{47ECA329-F948-4A75-A0BD-E9368C14CA8A}" destId="{38DD7E74-3F49-4721-B3E6-D2BB5DC07634}" srcOrd="1" destOrd="0" presId="urn:microsoft.com/office/officeart/2005/8/layout/process2"/>
    <dgm:cxn modelId="{EF40D4C1-06EB-4387-B411-1481F0A88248}" type="presOf" srcId="{28D0C88B-9DFE-401F-BB27-039E7FDE1299}" destId="{0FD6D4DB-55DE-4458-B517-E95FE99379E6}" srcOrd="0" destOrd="0" presId="urn:microsoft.com/office/officeart/2005/8/layout/process2"/>
    <dgm:cxn modelId="{606939B9-20FC-4686-B493-5A6900CA0272}" type="presParOf" srcId="{670AF6E9-4746-411D-B958-16A17F2FBFA8}" destId="{0FD6D4DB-55DE-4458-B517-E95FE99379E6}" srcOrd="0" destOrd="0" presId="urn:microsoft.com/office/officeart/2005/8/layout/process2"/>
    <dgm:cxn modelId="{C7B67D91-1FA5-4E97-9248-961B49370CF0}" type="presParOf" srcId="{670AF6E9-4746-411D-B958-16A17F2FBFA8}" destId="{2C723370-6DF3-41D7-93D3-AA23CA3FFEA2}" srcOrd="1" destOrd="0" presId="urn:microsoft.com/office/officeart/2005/8/layout/process2"/>
    <dgm:cxn modelId="{09E94D37-945A-414B-BAF8-F40FBBEC7C80}" type="presParOf" srcId="{2C723370-6DF3-41D7-93D3-AA23CA3FFEA2}" destId="{439B81DF-8891-4100-87AC-0F24669244B5}" srcOrd="0" destOrd="0" presId="urn:microsoft.com/office/officeart/2005/8/layout/process2"/>
    <dgm:cxn modelId="{9C1085E3-8C81-48E1-8D95-A3AADD3D80CF}" type="presParOf" srcId="{670AF6E9-4746-411D-B958-16A17F2FBFA8}" destId="{2F56EE62-F432-45A0-9931-978E1003BEBF}" srcOrd="2" destOrd="0" presId="urn:microsoft.com/office/officeart/2005/8/layout/process2"/>
    <dgm:cxn modelId="{B397AF6A-47F7-40F6-BF4C-B4A927473F7B}" type="presParOf" srcId="{670AF6E9-4746-411D-B958-16A17F2FBFA8}" destId="{3167BD5A-8302-43E6-923F-D4D5673AC612}" srcOrd="3" destOrd="0" presId="urn:microsoft.com/office/officeart/2005/8/layout/process2"/>
    <dgm:cxn modelId="{5E935104-A822-41F8-BD99-2181D4177460}" type="presParOf" srcId="{3167BD5A-8302-43E6-923F-D4D5673AC612}" destId="{38DD7E74-3F49-4721-B3E6-D2BB5DC07634}" srcOrd="0" destOrd="0" presId="urn:microsoft.com/office/officeart/2005/8/layout/process2"/>
    <dgm:cxn modelId="{5EDDB2C3-5DB9-4FE6-A2AB-A8B9B9878B83}" type="presParOf" srcId="{670AF6E9-4746-411D-B958-16A17F2FBFA8}" destId="{2C738C4F-25B9-456F-AD58-E9470D233F5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560631-C622-47E7-8CC3-5F2F7065B3D0}" type="doc">
      <dgm:prSet loTypeId="urn:microsoft.com/office/officeart/2008/layout/LinedLis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0D793F4F-70CA-4498-86CB-E844F0B6FD84}">
      <dgm:prSet phldrT="[Text]" custT="1"/>
      <dgm:spPr/>
      <dgm:t>
        <a:bodyPr/>
        <a:lstStyle/>
        <a:p>
          <a:r>
            <a:rPr lang="en-GB" sz="1800" b="1" dirty="0">
              <a:latin typeface="+mn-lt"/>
            </a:rPr>
            <a:t>Corium Composition </a:t>
          </a:r>
        </a:p>
      </dgm:t>
    </dgm:pt>
    <dgm:pt modelId="{4059FF6C-E6CF-4246-8890-1648EB84ED68}" type="parTrans" cxnId="{A54D55C3-0665-4E19-B28C-F1DE75D0F928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20BA3928-9534-4A72-B183-37172DE76757}" type="sibTrans" cxnId="{A54D55C3-0665-4E19-B28C-F1DE75D0F928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FDF61AED-812D-4646-A93F-182D771E47B1}">
      <dgm:prSet phldrT="[Text]" custT="1"/>
      <dgm:spPr/>
      <dgm:t>
        <a:bodyPr/>
        <a:lstStyle/>
        <a:p>
          <a:r>
            <a:rPr lang="en-GB" sz="1800" dirty="0">
              <a:latin typeface="+mn-lt"/>
            </a:rPr>
            <a:t>Uranium dioxide (UO2)</a:t>
          </a:r>
        </a:p>
      </dgm:t>
    </dgm:pt>
    <dgm:pt modelId="{60A903A0-3940-457F-BD72-5CEE4B27E67E}" type="parTrans" cxnId="{302BFE33-219A-4953-8C9D-D5505E611986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47974298-D23A-4F1F-8BBE-745AAB177A6C}" type="sibTrans" cxnId="{302BFE33-219A-4953-8C9D-D5505E611986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CEE327B1-6666-4233-BB39-0F4DEC38B846}">
      <dgm:prSet phldrT="[Text]" custT="1"/>
      <dgm:spPr/>
      <dgm:t>
        <a:bodyPr/>
        <a:lstStyle/>
        <a:p>
          <a:r>
            <a:rPr lang="en-GB" sz="1800" dirty="0">
              <a:latin typeface="+mn-lt"/>
            </a:rPr>
            <a:t>Zircaloy cladding (ZrO2)</a:t>
          </a:r>
        </a:p>
      </dgm:t>
    </dgm:pt>
    <dgm:pt modelId="{6912F44D-1BE7-4643-91F0-F88F7B649E17}" type="parTrans" cxnId="{99635146-E970-493B-BF49-E0E8C8FB1303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D8039329-01A9-44FD-A923-453108FC27DC}" type="sibTrans" cxnId="{99635146-E970-493B-BF49-E0E8C8FB1303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0689B865-51B9-4B8A-99FA-60F60335FD9F}">
      <dgm:prSet phldrT="[Text]" custT="1"/>
      <dgm:spPr/>
      <dgm:t>
        <a:bodyPr/>
        <a:lstStyle/>
        <a:p>
          <a:r>
            <a:rPr lang="en-GB" sz="1800" b="1" dirty="0">
              <a:latin typeface="+mn-lt"/>
            </a:rPr>
            <a:t>Mass Estimation</a:t>
          </a:r>
        </a:p>
      </dgm:t>
    </dgm:pt>
    <dgm:pt modelId="{CFF804CB-AA60-4EBC-BEBB-F91EE80C2447}" type="parTrans" cxnId="{108738E1-3F49-4D88-8B92-B983A1A27C40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C300E229-1123-4EDF-B84D-5A3B3BA0266F}" type="sibTrans" cxnId="{108738E1-3F49-4D88-8B92-B983A1A27C40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5C624E54-4A02-414B-B8A2-D8D4626724A2}">
      <dgm:prSet phldrT="[Text]" custT="1"/>
      <dgm:spPr/>
      <dgm:t>
        <a:bodyPr/>
        <a:lstStyle/>
        <a:p>
          <a:r>
            <a:rPr lang="en-GB" sz="1800" dirty="0">
              <a:solidFill>
                <a:srgbClr val="FF0000"/>
              </a:solidFill>
              <a:latin typeface="+mn-lt"/>
            </a:rPr>
            <a:t>MELCOR</a:t>
          </a:r>
          <a:r>
            <a:rPr lang="en-GB" sz="1800" dirty="0">
              <a:latin typeface="+mn-lt"/>
            </a:rPr>
            <a:t> accident code</a:t>
          </a:r>
        </a:p>
      </dgm:t>
    </dgm:pt>
    <dgm:pt modelId="{A81B72C2-7276-4F64-962E-EABB28D0CBDF}" type="parTrans" cxnId="{CFA08478-1CF7-4E0B-B387-C0DE329927FE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07D79476-05FE-4953-96CA-0010AE6D1883}" type="sibTrans" cxnId="{CFA08478-1CF7-4E0B-B387-C0DE329927FE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59044DCC-6272-4691-80D3-94A1F1879E02}">
      <dgm:prSet phldrT="[Text]" custT="1"/>
      <dgm:spPr/>
      <dgm:t>
        <a:bodyPr/>
        <a:lstStyle/>
        <a:p>
          <a:r>
            <a:rPr lang="en-GB" sz="1800" dirty="0">
              <a:solidFill>
                <a:srgbClr val="FF0000"/>
              </a:solidFill>
              <a:latin typeface="+mn-lt"/>
            </a:rPr>
            <a:t>MAAP</a:t>
          </a:r>
          <a:r>
            <a:rPr lang="en-GB" sz="1800" dirty="0">
              <a:latin typeface="+mn-lt"/>
            </a:rPr>
            <a:t> accident code</a:t>
          </a:r>
        </a:p>
      </dgm:t>
    </dgm:pt>
    <dgm:pt modelId="{F6CFD184-9455-4C9C-8ED7-4264ABE4EA69}" type="parTrans" cxnId="{0915E786-3CE3-49C6-B11C-A3719171D8CC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468EFB33-9D81-466B-A1C6-9115E154A4DB}" type="sibTrans" cxnId="{0915E786-3CE3-49C6-B11C-A3719171D8CC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38159165-1070-4D4B-AF50-2034FAACFF3C}">
      <dgm:prSet phldrT="[Text]" custT="1"/>
      <dgm:spPr/>
      <dgm:t>
        <a:bodyPr/>
        <a:lstStyle/>
        <a:p>
          <a:r>
            <a:rPr lang="en-GB" sz="1800" b="1" dirty="0">
              <a:latin typeface="+mn-lt"/>
            </a:rPr>
            <a:t>Radionuclide Inventory</a:t>
          </a:r>
        </a:p>
      </dgm:t>
    </dgm:pt>
    <dgm:pt modelId="{1AC2C0B0-D3FE-4F3F-96A7-C7086564F58C}" type="parTrans" cxnId="{2E45E354-4F3B-4A69-AF96-0DD7E88BD2CD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0B524C88-281C-4C07-8DEF-A3D245DADA4D}" type="sibTrans" cxnId="{2E45E354-4F3B-4A69-AF96-0DD7E88BD2CD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DC12FA87-D276-4A29-81D7-60CFFF833827}">
      <dgm:prSet phldrT="[Text]" custT="1"/>
      <dgm:spPr/>
      <dgm:t>
        <a:bodyPr/>
        <a:lstStyle/>
        <a:p>
          <a:r>
            <a:rPr lang="en-GB" sz="1800" dirty="0">
              <a:latin typeface="+mn-lt"/>
            </a:rPr>
            <a:t>Japan Atomic Energy Agency (JAEA) using ORIGEN2</a:t>
          </a:r>
        </a:p>
      </dgm:t>
    </dgm:pt>
    <dgm:pt modelId="{2DFCA363-A674-484E-9EA9-3E5072CA2C78}" type="parTrans" cxnId="{2ABA0F9E-EFE4-48A4-8AE6-290FDCF618D0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1BFB9A3E-1109-4840-8020-522101AAD654}" type="sibTrans" cxnId="{2ABA0F9E-EFE4-48A4-8AE6-290FDCF618D0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BF309E7C-0E66-4EF1-A7AE-B2208C8E68E9}">
      <dgm:prSet phldrT="[Text]" custT="1"/>
      <dgm:spPr/>
      <dgm:t>
        <a:bodyPr/>
        <a:lstStyle/>
        <a:p>
          <a:r>
            <a:rPr lang="en-GB" sz="1800" dirty="0">
              <a:latin typeface="+mn-lt"/>
            </a:rPr>
            <a:t>Provides mass, radioactivity, and neutron/photon emission rate</a:t>
          </a:r>
        </a:p>
      </dgm:t>
    </dgm:pt>
    <dgm:pt modelId="{7D97A24A-71E5-4545-A131-BAFD52B8BB4C}" type="parTrans" cxnId="{34EA8ACB-CD25-4814-B80B-AEEB41414B65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921D5990-DF9D-407C-8534-72B38C3728C1}" type="sibTrans" cxnId="{34EA8ACB-CD25-4814-B80B-AEEB41414B65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1F81C532-D25F-4B44-92D6-0118AF66E947}">
      <dgm:prSet phldrT="[Text]" custT="1"/>
      <dgm:spPr/>
      <dgm:t>
        <a:bodyPr/>
        <a:lstStyle/>
        <a:p>
          <a:r>
            <a:rPr lang="en-GB" sz="1800" dirty="0">
              <a:latin typeface="+mn-lt"/>
            </a:rPr>
            <a:t>Control rods (B4C)</a:t>
          </a:r>
        </a:p>
        <a:p>
          <a:endParaRPr lang="en-GB" sz="1800" dirty="0">
            <a:latin typeface="+mn-lt"/>
          </a:endParaRPr>
        </a:p>
      </dgm:t>
    </dgm:pt>
    <dgm:pt modelId="{6699187D-3814-4A1F-9946-9B5D3ABB3DA6}" type="parTrans" cxnId="{4AB3F4A1-07FF-4E40-87CB-D7B9AF4DC6AC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B193E7EC-FE96-4E56-A59C-45C75FAB8692}" type="sibTrans" cxnId="{4AB3F4A1-07FF-4E40-87CB-D7B9AF4DC6AC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488E9EBB-E4C9-4FE8-AE6F-C0F0C5ACCC81}">
      <dgm:prSet phldrT="[Text]" custT="1"/>
      <dgm:spPr/>
      <dgm:t>
        <a:bodyPr/>
        <a:lstStyle/>
        <a:p>
          <a:r>
            <a:rPr lang="en-GB" sz="1800" dirty="0">
              <a:latin typeface="+mn-lt"/>
            </a:rPr>
            <a:t>Concrete and stainless steel </a:t>
          </a:r>
        </a:p>
        <a:p>
          <a:endParaRPr lang="en-GB" sz="1800" dirty="0">
            <a:latin typeface="+mn-lt"/>
          </a:endParaRPr>
        </a:p>
      </dgm:t>
    </dgm:pt>
    <dgm:pt modelId="{37FFA6C5-7927-4BEC-BFF0-24BF85334016}" type="parTrans" cxnId="{938F9F75-7CC5-45B0-ABF2-C494F1C1A4AD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B23761BE-F2EB-42E2-AC44-EE880014495B}" type="sibTrans" cxnId="{938F9F75-7CC5-45B0-ABF2-C494F1C1A4AD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621D0F97-08FF-4582-988E-D94EBE015699}">
      <dgm:prSet phldrT="[Text]" custT="1"/>
      <dgm:spPr/>
      <dgm:t>
        <a:bodyPr/>
        <a:lstStyle/>
        <a:p>
          <a:r>
            <a:rPr lang="en-GB" sz="1800" dirty="0">
              <a:latin typeface="+mn-lt"/>
            </a:rPr>
            <a:t>Identified Cm-244 as the primary neutron source </a:t>
          </a:r>
        </a:p>
      </dgm:t>
    </dgm:pt>
    <dgm:pt modelId="{BC089CDC-CBEC-4564-B49C-5318148828B0}" type="parTrans" cxnId="{4A858A34-536D-4453-AD08-A4091A2A78C5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70AE25BE-F266-4DC3-81AA-8DB67F44C503}" type="sibTrans" cxnId="{4A858A34-536D-4453-AD08-A4091A2A78C5}">
      <dgm:prSet/>
      <dgm:spPr/>
      <dgm:t>
        <a:bodyPr/>
        <a:lstStyle/>
        <a:p>
          <a:endParaRPr lang="en-GB" sz="1800">
            <a:latin typeface="+mn-lt"/>
          </a:endParaRPr>
        </a:p>
      </dgm:t>
    </dgm:pt>
    <dgm:pt modelId="{253CE825-F3E7-455A-B313-690BA26141ED}" type="pres">
      <dgm:prSet presAssocID="{E2560631-C622-47E7-8CC3-5F2F7065B3D0}" presName="vert0" presStyleCnt="0">
        <dgm:presLayoutVars>
          <dgm:dir/>
          <dgm:animOne val="branch"/>
          <dgm:animLvl val="lvl"/>
        </dgm:presLayoutVars>
      </dgm:prSet>
      <dgm:spPr/>
    </dgm:pt>
    <dgm:pt modelId="{4516B3EC-9CE7-443E-84DB-A348BC25460B}" type="pres">
      <dgm:prSet presAssocID="{0D793F4F-70CA-4498-86CB-E844F0B6FD84}" presName="thickLine" presStyleLbl="alignNode1" presStyleIdx="0" presStyleCnt="3"/>
      <dgm:spPr/>
    </dgm:pt>
    <dgm:pt modelId="{B3E63FAF-44F0-4ADF-BED2-D1D551D8C0FC}" type="pres">
      <dgm:prSet presAssocID="{0D793F4F-70CA-4498-86CB-E844F0B6FD84}" presName="horz1" presStyleCnt="0"/>
      <dgm:spPr/>
    </dgm:pt>
    <dgm:pt modelId="{EAA72DC2-0904-447F-A204-3A1371E54060}" type="pres">
      <dgm:prSet presAssocID="{0D793F4F-70CA-4498-86CB-E844F0B6FD84}" presName="tx1" presStyleLbl="revTx" presStyleIdx="0" presStyleCnt="12"/>
      <dgm:spPr/>
    </dgm:pt>
    <dgm:pt modelId="{2A80361A-51F5-40F8-8CA5-2B3D9928B06D}" type="pres">
      <dgm:prSet presAssocID="{0D793F4F-70CA-4498-86CB-E844F0B6FD84}" presName="vert1" presStyleCnt="0"/>
      <dgm:spPr/>
    </dgm:pt>
    <dgm:pt modelId="{88E8FD7D-3833-4040-9EFE-EBF8B991E9D0}" type="pres">
      <dgm:prSet presAssocID="{FDF61AED-812D-4646-A93F-182D771E47B1}" presName="vertSpace2a" presStyleCnt="0"/>
      <dgm:spPr/>
    </dgm:pt>
    <dgm:pt modelId="{55DCAA75-9142-413A-8216-ECE20B1B2B84}" type="pres">
      <dgm:prSet presAssocID="{FDF61AED-812D-4646-A93F-182D771E47B1}" presName="horz2" presStyleCnt="0"/>
      <dgm:spPr/>
    </dgm:pt>
    <dgm:pt modelId="{58939641-F012-4206-95BF-D8CD71CD5063}" type="pres">
      <dgm:prSet presAssocID="{FDF61AED-812D-4646-A93F-182D771E47B1}" presName="horzSpace2" presStyleCnt="0"/>
      <dgm:spPr/>
    </dgm:pt>
    <dgm:pt modelId="{F64481FA-184D-4D07-BD94-0E1228FCE8C2}" type="pres">
      <dgm:prSet presAssocID="{FDF61AED-812D-4646-A93F-182D771E47B1}" presName="tx2" presStyleLbl="revTx" presStyleIdx="1" presStyleCnt="12"/>
      <dgm:spPr/>
    </dgm:pt>
    <dgm:pt modelId="{74714AEA-4B50-452C-A8B1-26E5FE0FE3A1}" type="pres">
      <dgm:prSet presAssocID="{FDF61AED-812D-4646-A93F-182D771E47B1}" presName="vert2" presStyleCnt="0"/>
      <dgm:spPr/>
    </dgm:pt>
    <dgm:pt modelId="{629CEA6D-8AEF-4B5C-9CA1-C791E4677872}" type="pres">
      <dgm:prSet presAssocID="{FDF61AED-812D-4646-A93F-182D771E47B1}" presName="thinLine2b" presStyleLbl="callout" presStyleIdx="0" presStyleCnt="9"/>
      <dgm:spPr/>
    </dgm:pt>
    <dgm:pt modelId="{5D694069-DF31-4235-890D-6C81226AE687}" type="pres">
      <dgm:prSet presAssocID="{FDF61AED-812D-4646-A93F-182D771E47B1}" presName="vertSpace2b" presStyleCnt="0"/>
      <dgm:spPr/>
    </dgm:pt>
    <dgm:pt modelId="{AFD71FBC-4849-467E-95E7-73765636F5EC}" type="pres">
      <dgm:prSet presAssocID="{CEE327B1-6666-4233-BB39-0F4DEC38B846}" presName="horz2" presStyleCnt="0"/>
      <dgm:spPr/>
    </dgm:pt>
    <dgm:pt modelId="{1159B049-4137-46D4-B2F8-6F2D50CA4CD0}" type="pres">
      <dgm:prSet presAssocID="{CEE327B1-6666-4233-BB39-0F4DEC38B846}" presName="horzSpace2" presStyleCnt="0"/>
      <dgm:spPr/>
    </dgm:pt>
    <dgm:pt modelId="{240D7D1E-B4F5-49DB-8F27-D1B9542F8852}" type="pres">
      <dgm:prSet presAssocID="{CEE327B1-6666-4233-BB39-0F4DEC38B846}" presName="tx2" presStyleLbl="revTx" presStyleIdx="2" presStyleCnt="12"/>
      <dgm:spPr/>
    </dgm:pt>
    <dgm:pt modelId="{22A2A018-CB5D-4640-B7F3-7D09DE500152}" type="pres">
      <dgm:prSet presAssocID="{CEE327B1-6666-4233-BB39-0F4DEC38B846}" presName="vert2" presStyleCnt="0"/>
      <dgm:spPr/>
    </dgm:pt>
    <dgm:pt modelId="{7A253130-566E-4E14-9F35-5E0841749CC5}" type="pres">
      <dgm:prSet presAssocID="{CEE327B1-6666-4233-BB39-0F4DEC38B846}" presName="thinLine2b" presStyleLbl="callout" presStyleIdx="1" presStyleCnt="9"/>
      <dgm:spPr/>
    </dgm:pt>
    <dgm:pt modelId="{6627D6E2-F63D-4500-A66E-43469A1FD083}" type="pres">
      <dgm:prSet presAssocID="{CEE327B1-6666-4233-BB39-0F4DEC38B846}" presName="vertSpace2b" presStyleCnt="0"/>
      <dgm:spPr/>
    </dgm:pt>
    <dgm:pt modelId="{1BD7ECA1-5AA3-4891-BD45-506942073587}" type="pres">
      <dgm:prSet presAssocID="{1F81C532-D25F-4B44-92D6-0118AF66E947}" presName="horz2" presStyleCnt="0"/>
      <dgm:spPr/>
    </dgm:pt>
    <dgm:pt modelId="{BDB7F01B-CECE-404C-A180-8BB443648020}" type="pres">
      <dgm:prSet presAssocID="{1F81C532-D25F-4B44-92D6-0118AF66E947}" presName="horzSpace2" presStyleCnt="0"/>
      <dgm:spPr/>
    </dgm:pt>
    <dgm:pt modelId="{A116125F-BE36-4011-A05D-0777738550AC}" type="pres">
      <dgm:prSet presAssocID="{1F81C532-D25F-4B44-92D6-0118AF66E947}" presName="tx2" presStyleLbl="revTx" presStyleIdx="3" presStyleCnt="12"/>
      <dgm:spPr/>
    </dgm:pt>
    <dgm:pt modelId="{71A7DB51-C7BB-402D-8B3F-4E2EFDECD462}" type="pres">
      <dgm:prSet presAssocID="{1F81C532-D25F-4B44-92D6-0118AF66E947}" presName="vert2" presStyleCnt="0"/>
      <dgm:spPr/>
    </dgm:pt>
    <dgm:pt modelId="{839865AC-6FCC-4758-93D5-555B6CFD246A}" type="pres">
      <dgm:prSet presAssocID="{1F81C532-D25F-4B44-92D6-0118AF66E947}" presName="thinLine2b" presStyleLbl="callout" presStyleIdx="2" presStyleCnt="9"/>
      <dgm:spPr/>
    </dgm:pt>
    <dgm:pt modelId="{4FE08E01-DCDE-47CB-8973-5FF402321558}" type="pres">
      <dgm:prSet presAssocID="{1F81C532-D25F-4B44-92D6-0118AF66E947}" presName="vertSpace2b" presStyleCnt="0"/>
      <dgm:spPr/>
    </dgm:pt>
    <dgm:pt modelId="{24C2DCDF-F58B-45F1-A041-4F2CAEBF0E07}" type="pres">
      <dgm:prSet presAssocID="{488E9EBB-E4C9-4FE8-AE6F-C0F0C5ACCC81}" presName="horz2" presStyleCnt="0"/>
      <dgm:spPr/>
    </dgm:pt>
    <dgm:pt modelId="{F4CEC25A-A9F3-4939-8D8C-13A0CE278C33}" type="pres">
      <dgm:prSet presAssocID="{488E9EBB-E4C9-4FE8-AE6F-C0F0C5ACCC81}" presName="horzSpace2" presStyleCnt="0"/>
      <dgm:spPr/>
    </dgm:pt>
    <dgm:pt modelId="{B780423B-1014-4C58-B1B9-22C0857BC1A8}" type="pres">
      <dgm:prSet presAssocID="{488E9EBB-E4C9-4FE8-AE6F-C0F0C5ACCC81}" presName="tx2" presStyleLbl="revTx" presStyleIdx="4" presStyleCnt="12"/>
      <dgm:spPr/>
    </dgm:pt>
    <dgm:pt modelId="{8D780EFD-B244-4B08-B7C5-A3884DFC7110}" type="pres">
      <dgm:prSet presAssocID="{488E9EBB-E4C9-4FE8-AE6F-C0F0C5ACCC81}" presName="vert2" presStyleCnt="0"/>
      <dgm:spPr/>
    </dgm:pt>
    <dgm:pt modelId="{DAC0E15B-D570-402A-B401-E9EE9257AD11}" type="pres">
      <dgm:prSet presAssocID="{488E9EBB-E4C9-4FE8-AE6F-C0F0C5ACCC81}" presName="thinLine2b" presStyleLbl="callout" presStyleIdx="3" presStyleCnt="9"/>
      <dgm:spPr/>
    </dgm:pt>
    <dgm:pt modelId="{C8671FF4-A5D2-4EAD-A92F-96DAE6611F7F}" type="pres">
      <dgm:prSet presAssocID="{488E9EBB-E4C9-4FE8-AE6F-C0F0C5ACCC81}" presName="vertSpace2b" presStyleCnt="0"/>
      <dgm:spPr/>
    </dgm:pt>
    <dgm:pt modelId="{C2A688B8-5C5A-4EB2-8BB6-79621807C1E5}" type="pres">
      <dgm:prSet presAssocID="{0689B865-51B9-4B8A-99FA-60F60335FD9F}" presName="thickLine" presStyleLbl="alignNode1" presStyleIdx="1" presStyleCnt="3"/>
      <dgm:spPr/>
    </dgm:pt>
    <dgm:pt modelId="{0DFADA37-3182-456C-BB84-11911DDDC666}" type="pres">
      <dgm:prSet presAssocID="{0689B865-51B9-4B8A-99FA-60F60335FD9F}" presName="horz1" presStyleCnt="0"/>
      <dgm:spPr/>
    </dgm:pt>
    <dgm:pt modelId="{686F9561-B470-41AF-AFF7-9AC4A3C5F9A0}" type="pres">
      <dgm:prSet presAssocID="{0689B865-51B9-4B8A-99FA-60F60335FD9F}" presName="tx1" presStyleLbl="revTx" presStyleIdx="5" presStyleCnt="12"/>
      <dgm:spPr/>
    </dgm:pt>
    <dgm:pt modelId="{751A4C09-6E14-4491-95ED-0929F11EF6B1}" type="pres">
      <dgm:prSet presAssocID="{0689B865-51B9-4B8A-99FA-60F60335FD9F}" presName="vert1" presStyleCnt="0"/>
      <dgm:spPr/>
    </dgm:pt>
    <dgm:pt modelId="{32FF3853-D374-41B4-A810-7CBCDA66793A}" type="pres">
      <dgm:prSet presAssocID="{5C624E54-4A02-414B-B8A2-D8D4626724A2}" presName="vertSpace2a" presStyleCnt="0"/>
      <dgm:spPr/>
    </dgm:pt>
    <dgm:pt modelId="{966B8E9C-BB84-4ADA-B43D-BA7E78240676}" type="pres">
      <dgm:prSet presAssocID="{5C624E54-4A02-414B-B8A2-D8D4626724A2}" presName="horz2" presStyleCnt="0"/>
      <dgm:spPr/>
    </dgm:pt>
    <dgm:pt modelId="{1FF04994-9515-43B8-8B62-225D1216263D}" type="pres">
      <dgm:prSet presAssocID="{5C624E54-4A02-414B-B8A2-D8D4626724A2}" presName="horzSpace2" presStyleCnt="0"/>
      <dgm:spPr/>
    </dgm:pt>
    <dgm:pt modelId="{57CBB5DA-9E8F-4FD3-92F9-2EAA6BCE32BA}" type="pres">
      <dgm:prSet presAssocID="{5C624E54-4A02-414B-B8A2-D8D4626724A2}" presName="tx2" presStyleLbl="revTx" presStyleIdx="6" presStyleCnt="12"/>
      <dgm:spPr/>
    </dgm:pt>
    <dgm:pt modelId="{BC6498E1-D9F1-45EB-9628-5B947045C35A}" type="pres">
      <dgm:prSet presAssocID="{5C624E54-4A02-414B-B8A2-D8D4626724A2}" presName="vert2" presStyleCnt="0"/>
      <dgm:spPr/>
    </dgm:pt>
    <dgm:pt modelId="{02598C2F-D321-417F-8EB5-BB366D7C38CB}" type="pres">
      <dgm:prSet presAssocID="{5C624E54-4A02-414B-B8A2-D8D4626724A2}" presName="thinLine2b" presStyleLbl="callout" presStyleIdx="4" presStyleCnt="9"/>
      <dgm:spPr/>
    </dgm:pt>
    <dgm:pt modelId="{E827CD9E-F220-48BA-AF2B-E66D514C8234}" type="pres">
      <dgm:prSet presAssocID="{5C624E54-4A02-414B-B8A2-D8D4626724A2}" presName="vertSpace2b" presStyleCnt="0"/>
      <dgm:spPr/>
    </dgm:pt>
    <dgm:pt modelId="{7ECAC7E2-9472-47C9-B37C-F85A2C992673}" type="pres">
      <dgm:prSet presAssocID="{59044DCC-6272-4691-80D3-94A1F1879E02}" presName="horz2" presStyleCnt="0"/>
      <dgm:spPr/>
    </dgm:pt>
    <dgm:pt modelId="{956F87CF-A5A5-4F25-900E-D9895A016B96}" type="pres">
      <dgm:prSet presAssocID="{59044DCC-6272-4691-80D3-94A1F1879E02}" presName="horzSpace2" presStyleCnt="0"/>
      <dgm:spPr/>
    </dgm:pt>
    <dgm:pt modelId="{AC829006-E676-4552-9B79-CC138AAF58F0}" type="pres">
      <dgm:prSet presAssocID="{59044DCC-6272-4691-80D3-94A1F1879E02}" presName="tx2" presStyleLbl="revTx" presStyleIdx="7" presStyleCnt="12"/>
      <dgm:spPr/>
    </dgm:pt>
    <dgm:pt modelId="{2924A61C-3BEC-421F-B56A-A2E7DDB83787}" type="pres">
      <dgm:prSet presAssocID="{59044DCC-6272-4691-80D3-94A1F1879E02}" presName="vert2" presStyleCnt="0"/>
      <dgm:spPr/>
    </dgm:pt>
    <dgm:pt modelId="{184DCEEA-F5A6-4BBD-B427-94CD1F81B822}" type="pres">
      <dgm:prSet presAssocID="{59044DCC-6272-4691-80D3-94A1F1879E02}" presName="thinLine2b" presStyleLbl="callout" presStyleIdx="5" presStyleCnt="9"/>
      <dgm:spPr/>
    </dgm:pt>
    <dgm:pt modelId="{05F6D26A-81B6-4D70-A6A7-FB59E3B5BC5C}" type="pres">
      <dgm:prSet presAssocID="{59044DCC-6272-4691-80D3-94A1F1879E02}" presName="vertSpace2b" presStyleCnt="0"/>
      <dgm:spPr/>
    </dgm:pt>
    <dgm:pt modelId="{4404653B-1F5B-444D-8E55-F8BBF036E684}" type="pres">
      <dgm:prSet presAssocID="{38159165-1070-4D4B-AF50-2034FAACFF3C}" presName="thickLine" presStyleLbl="alignNode1" presStyleIdx="2" presStyleCnt="3"/>
      <dgm:spPr/>
    </dgm:pt>
    <dgm:pt modelId="{4AE5BC0D-DC9B-4214-AE96-2869260A059B}" type="pres">
      <dgm:prSet presAssocID="{38159165-1070-4D4B-AF50-2034FAACFF3C}" presName="horz1" presStyleCnt="0"/>
      <dgm:spPr/>
    </dgm:pt>
    <dgm:pt modelId="{3193D8DB-3F1C-4466-B8CE-6B8FE9BBC2F5}" type="pres">
      <dgm:prSet presAssocID="{38159165-1070-4D4B-AF50-2034FAACFF3C}" presName="tx1" presStyleLbl="revTx" presStyleIdx="8" presStyleCnt="12" custScaleX="113910"/>
      <dgm:spPr/>
    </dgm:pt>
    <dgm:pt modelId="{1B9EF2D8-19BA-4D4C-B74C-DE66120041C9}" type="pres">
      <dgm:prSet presAssocID="{38159165-1070-4D4B-AF50-2034FAACFF3C}" presName="vert1" presStyleCnt="0"/>
      <dgm:spPr/>
    </dgm:pt>
    <dgm:pt modelId="{9CDE0B9D-1B62-4B4E-A234-1F46CC582D48}" type="pres">
      <dgm:prSet presAssocID="{DC12FA87-D276-4A29-81D7-60CFFF833827}" presName="vertSpace2a" presStyleCnt="0"/>
      <dgm:spPr/>
    </dgm:pt>
    <dgm:pt modelId="{D7ED980F-8C99-4F7F-98C7-9AC38A2016BB}" type="pres">
      <dgm:prSet presAssocID="{DC12FA87-D276-4A29-81D7-60CFFF833827}" presName="horz2" presStyleCnt="0"/>
      <dgm:spPr/>
    </dgm:pt>
    <dgm:pt modelId="{8DC1C165-0F45-4ABC-9580-4F478C5E24B8}" type="pres">
      <dgm:prSet presAssocID="{DC12FA87-D276-4A29-81D7-60CFFF833827}" presName="horzSpace2" presStyleCnt="0"/>
      <dgm:spPr/>
    </dgm:pt>
    <dgm:pt modelId="{1A597379-C3FA-4A94-8FE0-F12DC98B3C3E}" type="pres">
      <dgm:prSet presAssocID="{DC12FA87-D276-4A29-81D7-60CFFF833827}" presName="tx2" presStyleLbl="revTx" presStyleIdx="9" presStyleCnt="12"/>
      <dgm:spPr/>
    </dgm:pt>
    <dgm:pt modelId="{0E6F00B9-9570-4B3A-89F0-F80306696026}" type="pres">
      <dgm:prSet presAssocID="{DC12FA87-D276-4A29-81D7-60CFFF833827}" presName="vert2" presStyleCnt="0"/>
      <dgm:spPr/>
    </dgm:pt>
    <dgm:pt modelId="{77375350-B724-44BF-8FDC-651715EB62DE}" type="pres">
      <dgm:prSet presAssocID="{DC12FA87-D276-4A29-81D7-60CFFF833827}" presName="thinLine2b" presStyleLbl="callout" presStyleIdx="6" presStyleCnt="9"/>
      <dgm:spPr/>
    </dgm:pt>
    <dgm:pt modelId="{D8E2A4DB-A134-4558-BEE0-083408C31DBD}" type="pres">
      <dgm:prSet presAssocID="{DC12FA87-D276-4A29-81D7-60CFFF833827}" presName="vertSpace2b" presStyleCnt="0"/>
      <dgm:spPr/>
    </dgm:pt>
    <dgm:pt modelId="{65FCA3B9-16DB-4B1A-A393-9AF06CC7F70F}" type="pres">
      <dgm:prSet presAssocID="{BF309E7C-0E66-4EF1-A7AE-B2208C8E68E9}" presName="horz2" presStyleCnt="0"/>
      <dgm:spPr/>
    </dgm:pt>
    <dgm:pt modelId="{51C51D98-1285-43F3-A36C-222EEED29010}" type="pres">
      <dgm:prSet presAssocID="{BF309E7C-0E66-4EF1-A7AE-B2208C8E68E9}" presName="horzSpace2" presStyleCnt="0"/>
      <dgm:spPr/>
    </dgm:pt>
    <dgm:pt modelId="{D54E6625-BED4-4BAA-877E-D6724DCD2518}" type="pres">
      <dgm:prSet presAssocID="{BF309E7C-0E66-4EF1-A7AE-B2208C8E68E9}" presName="tx2" presStyleLbl="revTx" presStyleIdx="10" presStyleCnt="12" custScaleY="148628"/>
      <dgm:spPr/>
    </dgm:pt>
    <dgm:pt modelId="{D20FB630-5330-4729-86F7-B79416AC5D21}" type="pres">
      <dgm:prSet presAssocID="{BF309E7C-0E66-4EF1-A7AE-B2208C8E68E9}" presName="vert2" presStyleCnt="0"/>
      <dgm:spPr/>
    </dgm:pt>
    <dgm:pt modelId="{259A47B4-F5B3-46E9-9B30-189070376306}" type="pres">
      <dgm:prSet presAssocID="{BF309E7C-0E66-4EF1-A7AE-B2208C8E68E9}" presName="thinLine2b" presStyleLbl="callout" presStyleIdx="7" presStyleCnt="9"/>
      <dgm:spPr/>
    </dgm:pt>
    <dgm:pt modelId="{D3BC9890-D973-4767-994E-79B379DBDE5F}" type="pres">
      <dgm:prSet presAssocID="{BF309E7C-0E66-4EF1-A7AE-B2208C8E68E9}" presName="vertSpace2b" presStyleCnt="0"/>
      <dgm:spPr/>
    </dgm:pt>
    <dgm:pt modelId="{5D1D5596-5A9E-4F75-9988-36BF4FBCA2E3}" type="pres">
      <dgm:prSet presAssocID="{621D0F97-08FF-4582-988E-D94EBE015699}" presName="horz2" presStyleCnt="0"/>
      <dgm:spPr/>
    </dgm:pt>
    <dgm:pt modelId="{2EE3B189-CDB2-4AB8-9449-131E22652C09}" type="pres">
      <dgm:prSet presAssocID="{621D0F97-08FF-4582-988E-D94EBE015699}" presName="horzSpace2" presStyleCnt="0"/>
      <dgm:spPr/>
    </dgm:pt>
    <dgm:pt modelId="{B6FF9B4A-9B6B-4036-8068-2570CCD28442}" type="pres">
      <dgm:prSet presAssocID="{621D0F97-08FF-4582-988E-D94EBE015699}" presName="tx2" presStyleLbl="revTx" presStyleIdx="11" presStyleCnt="12"/>
      <dgm:spPr/>
    </dgm:pt>
    <dgm:pt modelId="{AA65BCB2-F612-4518-92A6-EB8DF13687B0}" type="pres">
      <dgm:prSet presAssocID="{621D0F97-08FF-4582-988E-D94EBE015699}" presName="vert2" presStyleCnt="0"/>
      <dgm:spPr/>
    </dgm:pt>
    <dgm:pt modelId="{B8F194A9-0EEF-4BB5-8562-9008BABFC1CA}" type="pres">
      <dgm:prSet presAssocID="{621D0F97-08FF-4582-988E-D94EBE015699}" presName="thinLine2b" presStyleLbl="callout" presStyleIdx="8" presStyleCnt="9"/>
      <dgm:spPr/>
    </dgm:pt>
    <dgm:pt modelId="{4E7612D1-93FB-4332-B11D-6A0E2B90642D}" type="pres">
      <dgm:prSet presAssocID="{621D0F97-08FF-4582-988E-D94EBE015699}" presName="vertSpace2b" presStyleCnt="0"/>
      <dgm:spPr/>
    </dgm:pt>
  </dgm:ptLst>
  <dgm:cxnLst>
    <dgm:cxn modelId="{6E9B8D03-3DEC-4279-83D5-EE60AB907C97}" type="presOf" srcId="{FDF61AED-812D-4646-A93F-182D771E47B1}" destId="{F64481FA-184D-4D07-BD94-0E1228FCE8C2}" srcOrd="0" destOrd="0" presId="urn:microsoft.com/office/officeart/2008/layout/LinedList"/>
    <dgm:cxn modelId="{EE336217-544D-4849-A386-8E3F904804C5}" type="presOf" srcId="{59044DCC-6272-4691-80D3-94A1F1879E02}" destId="{AC829006-E676-4552-9B79-CC138AAF58F0}" srcOrd="0" destOrd="0" presId="urn:microsoft.com/office/officeart/2008/layout/LinedList"/>
    <dgm:cxn modelId="{73E0CA22-7D0F-4F74-A34B-BB3C51E8489B}" type="presOf" srcId="{621D0F97-08FF-4582-988E-D94EBE015699}" destId="{B6FF9B4A-9B6B-4036-8068-2570CCD28442}" srcOrd="0" destOrd="0" presId="urn:microsoft.com/office/officeart/2008/layout/LinedList"/>
    <dgm:cxn modelId="{BA23E42D-8F70-4190-BBEA-C8B2B7FF2152}" type="presOf" srcId="{DC12FA87-D276-4A29-81D7-60CFFF833827}" destId="{1A597379-C3FA-4A94-8FE0-F12DC98B3C3E}" srcOrd="0" destOrd="0" presId="urn:microsoft.com/office/officeart/2008/layout/LinedList"/>
    <dgm:cxn modelId="{7D3D8B31-4547-4717-814D-B13349447694}" type="presOf" srcId="{0D793F4F-70CA-4498-86CB-E844F0B6FD84}" destId="{EAA72DC2-0904-447F-A204-3A1371E54060}" srcOrd="0" destOrd="0" presId="urn:microsoft.com/office/officeart/2008/layout/LinedList"/>
    <dgm:cxn modelId="{302BFE33-219A-4953-8C9D-D5505E611986}" srcId="{0D793F4F-70CA-4498-86CB-E844F0B6FD84}" destId="{FDF61AED-812D-4646-A93F-182D771E47B1}" srcOrd="0" destOrd="0" parTransId="{60A903A0-3940-457F-BD72-5CEE4B27E67E}" sibTransId="{47974298-D23A-4F1F-8BBE-745AAB177A6C}"/>
    <dgm:cxn modelId="{45DC7134-C832-4540-805E-BC86D83AA0FA}" type="presOf" srcId="{488E9EBB-E4C9-4FE8-AE6F-C0F0C5ACCC81}" destId="{B780423B-1014-4C58-B1B9-22C0857BC1A8}" srcOrd="0" destOrd="0" presId="urn:microsoft.com/office/officeart/2008/layout/LinedList"/>
    <dgm:cxn modelId="{4A858A34-536D-4453-AD08-A4091A2A78C5}" srcId="{38159165-1070-4D4B-AF50-2034FAACFF3C}" destId="{621D0F97-08FF-4582-988E-D94EBE015699}" srcOrd="2" destOrd="0" parTransId="{BC089CDC-CBEC-4564-B49C-5318148828B0}" sibTransId="{70AE25BE-F266-4DC3-81AA-8DB67F44C503}"/>
    <dgm:cxn modelId="{99635146-E970-493B-BF49-E0E8C8FB1303}" srcId="{0D793F4F-70CA-4498-86CB-E844F0B6FD84}" destId="{CEE327B1-6666-4233-BB39-0F4DEC38B846}" srcOrd="1" destOrd="0" parTransId="{6912F44D-1BE7-4643-91F0-F88F7B649E17}" sibTransId="{D8039329-01A9-44FD-A923-453108FC27DC}"/>
    <dgm:cxn modelId="{A4C1BC47-D55E-4800-B44B-AD743089C464}" type="presOf" srcId="{BF309E7C-0E66-4EF1-A7AE-B2208C8E68E9}" destId="{D54E6625-BED4-4BAA-877E-D6724DCD2518}" srcOrd="0" destOrd="0" presId="urn:microsoft.com/office/officeart/2008/layout/LinedList"/>
    <dgm:cxn modelId="{1EAE4A49-602F-4AF1-9527-E4F9A2831700}" type="presOf" srcId="{1F81C532-D25F-4B44-92D6-0118AF66E947}" destId="{A116125F-BE36-4011-A05D-0777738550AC}" srcOrd="0" destOrd="0" presId="urn:microsoft.com/office/officeart/2008/layout/LinedList"/>
    <dgm:cxn modelId="{2E45E354-4F3B-4A69-AF96-0DD7E88BD2CD}" srcId="{E2560631-C622-47E7-8CC3-5F2F7065B3D0}" destId="{38159165-1070-4D4B-AF50-2034FAACFF3C}" srcOrd="2" destOrd="0" parTransId="{1AC2C0B0-D3FE-4F3F-96A7-C7086564F58C}" sibTransId="{0B524C88-281C-4C07-8DEF-A3D245DADA4D}"/>
    <dgm:cxn modelId="{938F9F75-7CC5-45B0-ABF2-C494F1C1A4AD}" srcId="{0D793F4F-70CA-4498-86CB-E844F0B6FD84}" destId="{488E9EBB-E4C9-4FE8-AE6F-C0F0C5ACCC81}" srcOrd="3" destOrd="0" parTransId="{37FFA6C5-7927-4BEC-BFF0-24BF85334016}" sibTransId="{B23761BE-F2EB-42E2-AC44-EE880014495B}"/>
    <dgm:cxn modelId="{CFA08478-1CF7-4E0B-B387-C0DE329927FE}" srcId="{0689B865-51B9-4B8A-99FA-60F60335FD9F}" destId="{5C624E54-4A02-414B-B8A2-D8D4626724A2}" srcOrd="0" destOrd="0" parTransId="{A81B72C2-7276-4F64-962E-EABB28D0CBDF}" sibTransId="{07D79476-05FE-4953-96CA-0010AE6D1883}"/>
    <dgm:cxn modelId="{DC785585-08CD-412E-A039-D187D49AD843}" type="presOf" srcId="{38159165-1070-4D4B-AF50-2034FAACFF3C}" destId="{3193D8DB-3F1C-4466-B8CE-6B8FE9BBC2F5}" srcOrd="0" destOrd="0" presId="urn:microsoft.com/office/officeart/2008/layout/LinedList"/>
    <dgm:cxn modelId="{0915E786-3CE3-49C6-B11C-A3719171D8CC}" srcId="{0689B865-51B9-4B8A-99FA-60F60335FD9F}" destId="{59044DCC-6272-4691-80D3-94A1F1879E02}" srcOrd="1" destOrd="0" parTransId="{F6CFD184-9455-4C9C-8ED7-4264ABE4EA69}" sibTransId="{468EFB33-9D81-466B-A1C6-9115E154A4DB}"/>
    <dgm:cxn modelId="{2165068E-6CA5-4B35-9781-657BE899C423}" type="presOf" srcId="{0689B865-51B9-4B8A-99FA-60F60335FD9F}" destId="{686F9561-B470-41AF-AFF7-9AC4A3C5F9A0}" srcOrd="0" destOrd="0" presId="urn:microsoft.com/office/officeart/2008/layout/LinedList"/>
    <dgm:cxn modelId="{2ABA0F9E-EFE4-48A4-8AE6-290FDCF618D0}" srcId="{38159165-1070-4D4B-AF50-2034FAACFF3C}" destId="{DC12FA87-D276-4A29-81D7-60CFFF833827}" srcOrd="0" destOrd="0" parTransId="{2DFCA363-A674-484E-9EA9-3E5072CA2C78}" sibTransId="{1BFB9A3E-1109-4840-8020-522101AAD654}"/>
    <dgm:cxn modelId="{4AB3F4A1-07FF-4E40-87CB-D7B9AF4DC6AC}" srcId="{0D793F4F-70CA-4498-86CB-E844F0B6FD84}" destId="{1F81C532-D25F-4B44-92D6-0118AF66E947}" srcOrd="2" destOrd="0" parTransId="{6699187D-3814-4A1F-9946-9B5D3ABB3DA6}" sibTransId="{B193E7EC-FE96-4E56-A59C-45C75FAB8692}"/>
    <dgm:cxn modelId="{A54D55C3-0665-4E19-B28C-F1DE75D0F928}" srcId="{E2560631-C622-47E7-8CC3-5F2F7065B3D0}" destId="{0D793F4F-70CA-4498-86CB-E844F0B6FD84}" srcOrd="0" destOrd="0" parTransId="{4059FF6C-E6CF-4246-8890-1648EB84ED68}" sibTransId="{20BA3928-9534-4A72-B183-37172DE76757}"/>
    <dgm:cxn modelId="{34EA8ACB-CD25-4814-B80B-AEEB41414B65}" srcId="{38159165-1070-4D4B-AF50-2034FAACFF3C}" destId="{BF309E7C-0E66-4EF1-A7AE-B2208C8E68E9}" srcOrd="1" destOrd="0" parTransId="{7D97A24A-71E5-4545-A131-BAFD52B8BB4C}" sibTransId="{921D5990-DF9D-407C-8534-72B38C3728C1}"/>
    <dgm:cxn modelId="{108738E1-3F49-4D88-8B92-B983A1A27C40}" srcId="{E2560631-C622-47E7-8CC3-5F2F7065B3D0}" destId="{0689B865-51B9-4B8A-99FA-60F60335FD9F}" srcOrd="1" destOrd="0" parTransId="{CFF804CB-AA60-4EBC-BEBB-F91EE80C2447}" sibTransId="{C300E229-1123-4EDF-B84D-5A3B3BA0266F}"/>
    <dgm:cxn modelId="{650B0DE3-7A00-44B8-A6EE-2F627A9D0382}" type="presOf" srcId="{5C624E54-4A02-414B-B8A2-D8D4626724A2}" destId="{57CBB5DA-9E8F-4FD3-92F9-2EAA6BCE32BA}" srcOrd="0" destOrd="0" presId="urn:microsoft.com/office/officeart/2008/layout/LinedList"/>
    <dgm:cxn modelId="{B67A88E6-115F-401F-99FA-6570DD6C160E}" type="presOf" srcId="{CEE327B1-6666-4233-BB39-0F4DEC38B846}" destId="{240D7D1E-B4F5-49DB-8F27-D1B9542F8852}" srcOrd="0" destOrd="0" presId="urn:microsoft.com/office/officeart/2008/layout/LinedList"/>
    <dgm:cxn modelId="{CD6199FE-CF32-45DB-B77E-B948D6B9C815}" type="presOf" srcId="{E2560631-C622-47E7-8CC3-5F2F7065B3D0}" destId="{253CE825-F3E7-455A-B313-690BA26141ED}" srcOrd="0" destOrd="0" presId="urn:microsoft.com/office/officeart/2008/layout/LinedList"/>
    <dgm:cxn modelId="{C95FCABA-0A37-4C01-AF6A-28534F344798}" type="presParOf" srcId="{253CE825-F3E7-455A-B313-690BA26141ED}" destId="{4516B3EC-9CE7-443E-84DB-A348BC25460B}" srcOrd="0" destOrd="0" presId="urn:microsoft.com/office/officeart/2008/layout/LinedList"/>
    <dgm:cxn modelId="{8A7CEEF8-1635-4050-83A2-0922E0FBFB1F}" type="presParOf" srcId="{253CE825-F3E7-455A-B313-690BA26141ED}" destId="{B3E63FAF-44F0-4ADF-BED2-D1D551D8C0FC}" srcOrd="1" destOrd="0" presId="urn:microsoft.com/office/officeart/2008/layout/LinedList"/>
    <dgm:cxn modelId="{9DBD9FE1-D0C1-42B2-9FFB-D47FFB43E1F4}" type="presParOf" srcId="{B3E63FAF-44F0-4ADF-BED2-D1D551D8C0FC}" destId="{EAA72DC2-0904-447F-A204-3A1371E54060}" srcOrd="0" destOrd="0" presId="urn:microsoft.com/office/officeart/2008/layout/LinedList"/>
    <dgm:cxn modelId="{3BC98DA6-FDAA-463B-85CE-16100D28EA4A}" type="presParOf" srcId="{B3E63FAF-44F0-4ADF-BED2-D1D551D8C0FC}" destId="{2A80361A-51F5-40F8-8CA5-2B3D9928B06D}" srcOrd="1" destOrd="0" presId="urn:microsoft.com/office/officeart/2008/layout/LinedList"/>
    <dgm:cxn modelId="{26879469-51FA-420D-9B61-D2647BB3B493}" type="presParOf" srcId="{2A80361A-51F5-40F8-8CA5-2B3D9928B06D}" destId="{88E8FD7D-3833-4040-9EFE-EBF8B991E9D0}" srcOrd="0" destOrd="0" presId="urn:microsoft.com/office/officeart/2008/layout/LinedList"/>
    <dgm:cxn modelId="{30D2BFDB-C488-4D69-AF0E-A0C36EAEAEF3}" type="presParOf" srcId="{2A80361A-51F5-40F8-8CA5-2B3D9928B06D}" destId="{55DCAA75-9142-413A-8216-ECE20B1B2B84}" srcOrd="1" destOrd="0" presId="urn:microsoft.com/office/officeart/2008/layout/LinedList"/>
    <dgm:cxn modelId="{BCABADB7-6C87-4588-B9CB-AECE316B4367}" type="presParOf" srcId="{55DCAA75-9142-413A-8216-ECE20B1B2B84}" destId="{58939641-F012-4206-95BF-D8CD71CD5063}" srcOrd="0" destOrd="0" presId="urn:microsoft.com/office/officeart/2008/layout/LinedList"/>
    <dgm:cxn modelId="{8053FFC1-80CD-44D7-A7C3-519D1F9A17B4}" type="presParOf" srcId="{55DCAA75-9142-413A-8216-ECE20B1B2B84}" destId="{F64481FA-184D-4D07-BD94-0E1228FCE8C2}" srcOrd="1" destOrd="0" presId="urn:microsoft.com/office/officeart/2008/layout/LinedList"/>
    <dgm:cxn modelId="{FAA42E5F-66EA-444D-A0DA-4DE6D5BAF6CB}" type="presParOf" srcId="{55DCAA75-9142-413A-8216-ECE20B1B2B84}" destId="{74714AEA-4B50-452C-A8B1-26E5FE0FE3A1}" srcOrd="2" destOrd="0" presId="urn:microsoft.com/office/officeart/2008/layout/LinedList"/>
    <dgm:cxn modelId="{C8255E85-0396-4974-AF88-D6C3B3BFF47C}" type="presParOf" srcId="{2A80361A-51F5-40F8-8CA5-2B3D9928B06D}" destId="{629CEA6D-8AEF-4B5C-9CA1-C791E4677872}" srcOrd="2" destOrd="0" presId="urn:microsoft.com/office/officeart/2008/layout/LinedList"/>
    <dgm:cxn modelId="{53D94FEF-A90E-421D-B721-91428C976C03}" type="presParOf" srcId="{2A80361A-51F5-40F8-8CA5-2B3D9928B06D}" destId="{5D694069-DF31-4235-890D-6C81226AE687}" srcOrd="3" destOrd="0" presId="urn:microsoft.com/office/officeart/2008/layout/LinedList"/>
    <dgm:cxn modelId="{9DD0F951-661B-44E6-BF32-61DCD8693431}" type="presParOf" srcId="{2A80361A-51F5-40F8-8CA5-2B3D9928B06D}" destId="{AFD71FBC-4849-467E-95E7-73765636F5EC}" srcOrd="4" destOrd="0" presId="urn:microsoft.com/office/officeart/2008/layout/LinedList"/>
    <dgm:cxn modelId="{B455F53E-E1FB-44A6-AA84-EE7D53068864}" type="presParOf" srcId="{AFD71FBC-4849-467E-95E7-73765636F5EC}" destId="{1159B049-4137-46D4-B2F8-6F2D50CA4CD0}" srcOrd="0" destOrd="0" presId="urn:microsoft.com/office/officeart/2008/layout/LinedList"/>
    <dgm:cxn modelId="{E70F1FBD-7327-4C80-A1FE-D8CAE69AC908}" type="presParOf" srcId="{AFD71FBC-4849-467E-95E7-73765636F5EC}" destId="{240D7D1E-B4F5-49DB-8F27-D1B9542F8852}" srcOrd="1" destOrd="0" presId="urn:microsoft.com/office/officeart/2008/layout/LinedList"/>
    <dgm:cxn modelId="{F58FF43E-B766-442F-97CE-BC6C0D2D064F}" type="presParOf" srcId="{AFD71FBC-4849-467E-95E7-73765636F5EC}" destId="{22A2A018-CB5D-4640-B7F3-7D09DE500152}" srcOrd="2" destOrd="0" presId="urn:microsoft.com/office/officeart/2008/layout/LinedList"/>
    <dgm:cxn modelId="{00C0A452-11ED-489A-9B95-BA56B74F87CE}" type="presParOf" srcId="{2A80361A-51F5-40F8-8CA5-2B3D9928B06D}" destId="{7A253130-566E-4E14-9F35-5E0841749CC5}" srcOrd="5" destOrd="0" presId="urn:microsoft.com/office/officeart/2008/layout/LinedList"/>
    <dgm:cxn modelId="{9DCA1FB6-BB82-4BC1-ABDC-010044D4EAEF}" type="presParOf" srcId="{2A80361A-51F5-40F8-8CA5-2B3D9928B06D}" destId="{6627D6E2-F63D-4500-A66E-43469A1FD083}" srcOrd="6" destOrd="0" presId="urn:microsoft.com/office/officeart/2008/layout/LinedList"/>
    <dgm:cxn modelId="{2DFB4A43-9D12-431A-97E4-3F41108E5A5E}" type="presParOf" srcId="{2A80361A-51F5-40F8-8CA5-2B3D9928B06D}" destId="{1BD7ECA1-5AA3-4891-BD45-506942073587}" srcOrd="7" destOrd="0" presId="urn:microsoft.com/office/officeart/2008/layout/LinedList"/>
    <dgm:cxn modelId="{D185BA06-FC2A-4152-8B82-C604DC17BB42}" type="presParOf" srcId="{1BD7ECA1-5AA3-4891-BD45-506942073587}" destId="{BDB7F01B-CECE-404C-A180-8BB443648020}" srcOrd="0" destOrd="0" presId="urn:microsoft.com/office/officeart/2008/layout/LinedList"/>
    <dgm:cxn modelId="{F1487C2F-57F1-413B-BE2E-D2B60DD03123}" type="presParOf" srcId="{1BD7ECA1-5AA3-4891-BD45-506942073587}" destId="{A116125F-BE36-4011-A05D-0777738550AC}" srcOrd="1" destOrd="0" presId="urn:microsoft.com/office/officeart/2008/layout/LinedList"/>
    <dgm:cxn modelId="{AADA740A-C9BE-4C51-8EF9-AE60A7A6AF7B}" type="presParOf" srcId="{1BD7ECA1-5AA3-4891-BD45-506942073587}" destId="{71A7DB51-C7BB-402D-8B3F-4E2EFDECD462}" srcOrd="2" destOrd="0" presId="urn:microsoft.com/office/officeart/2008/layout/LinedList"/>
    <dgm:cxn modelId="{F74696EB-0607-46C5-BD56-E78D58571F6A}" type="presParOf" srcId="{2A80361A-51F5-40F8-8CA5-2B3D9928B06D}" destId="{839865AC-6FCC-4758-93D5-555B6CFD246A}" srcOrd="8" destOrd="0" presId="urn:microsoft.com/office/officeart/2008/layout/LinedList"/>
    <dgm:cxn modelId="{ACB341AF-E98A-4A73-8D3F-D0720E9FF69B}" type="presParOf" srcId="{2A80361A-51F5-40F8-8CA5-2B3D9928B06D}" destId="{4FE08E01-DCDE-47CB-8973-5FF402321558}" srcOrd="9" destOrd="0" presId="urn:microsoft.com/office/officeart/2008/layout/LinedList"/>
    <dgm:cxn modelId="{A460C4FD-1314-4D83-A436-FF858BB65E07}" type="presParOf" srcId="{2A80361A-51F5-40F8-8CA5-2B3D9928B06D}" destId="{24C2DCDF-F58B-45F1-A041-4F2CAEBF0E07}" srcOrd="10" destOrd="0" presId="urn:microsoft.com/office/officeart/2008/layout/LinedList"/>
    <dgm:cxn modelId="{88798386-04BA-4FEC-A142-D115C0A914A3}" type="presParOf" srcId="{24C2DCDF-F58B-45F1-A041-4F2CAEBF0E07}" destId="{F4CEC25A-A9F3-4939-8D8C-13A0CE278C33}" srcOrd="0" destOrd="0" presId="urn:microsoft.com/office/officeart/2008/layout/LinedList"/>
    <dgm:cxn modelId="{98655A7B-8716-4442-9D88-D597EB66D0FF}" type="presParOf" srcId="{24C2DCDF-F58B-45F1-A041-4F2CAEBF0E07}" destId="{B780423B-1014-4C58-B1B9-22C0857BC1A8}" srcOrd="1" destOrd="0" presId="urn:microsoft.com/office/officeart/2008/layout/LinedList"/>
    <dgm:cxn modelId="{BF0EADE3-3C83-4A0A-AECD-544F6F95FF6B}" type="presParOf" srcId="{24C2DCDF-F58B-45F1-A041-4F2CAEBF0E07}" destId="{8D780EFD-B244-4B08-B7C5-A3884DFC7110}" srcOrd="2" destOrd="0" presId="urn:microsoft.com/office/officeart/2008/layout/LinedList"/>
    <dgm:cxn modelId="{CECB9928-AE89-43B1-A34D-53CC6054535C}" type="presParOf" srcId="{2A80361A-51F5-40F8-8CA5-2B3D9928B06D}" destId="{DAC0E15B-D570-402A-B401-E9EE9257AD11}" srcOrd="11" destOrd="0" presId="urn:microsoft.com/office/officeart/2008/layout/LinedList"/>
    <dgm:cxn modelId="{000267DF-F196-4289-894A-56B460CFFEB7}" type="presParOf" srcId="{2A80361A-51F5-40F8-8CA5-2B3D9928B06D}" destId="{C8671FF4-A5D2-4EAD-A92F-96DAE6611F7F}" srcOrd="12" destOrd="0" presId="urn:microsoft.com/office/officeart/2008/layout/LinedList"/>
    <dgm:cxn modelId="{F8E4E20A-1A3D-49A7-8D76-0CC243493C94}" type="presParOf" srcId="{253CE825-F3E7-455A-B313-690BA26141ED}" destId="{C2A688B8-5C5A-4EB2-8BB6-79621807C1E5}" srcOrd="2" destOrd="0" presId="urn:microsoft.com/office/officeart/2008/layout/LinedList"/>
    <dgm:cxn modelId="{8D5B82FC-8792-4ED0-8341-5C96F08CD433}" type="presParOf" srcId="{253CE825-F3E7-455A-B313-690BA26141ED}" destId="{0DFADA37-3182-456C-BB84-11911DDDC666}" srcOrd="3" destOrd="0" presId="urn:microsoft.com/office/officeart/2008/layout/LinedList"/>
    <dgm:cxn modelId="{36B3A55F-760F-48F3-9776-7DBFB876C7E6}" type="presParOf" srcId="{0DFADA37-3182-456C-BB84-11911DDDC666}" destId="{686F9561-B470-41AF-AFF7-9AC4A3C5F9A0}" srcOrd="0" destOrd="0" presId="urn:microsoft.com/office/officeart/2008/layout/LinedList"/>
    <dgm:cxn modelId="{CAF63E1D-52BE-4984-B18A-B9060A3CFAFA}" type="presParOf" srcId="{0DFADA37-3182-456C-BB84-11911DDDC666}" destId="{751A4C09-6E14-4491-95ED-0929F11EF6B1}" srcOrd="1" destOrd="0" presId="urn:microsoft.com/office/officeart/2008/layout/LinedList"/>
    <dgm:cxn modelId="{48782625-3DF3-41A0-97EB-26DA48DA9A25}" type="presParOf" srcId="{751A4C09-6E14-4491-95ED-0929F11EF6B1}" destId="{32FF3853-D374-41B4-A810-7CBCDA66793A}" srcOrd="0" destOrd="0" presId="urn:microsoft.com/office/officeart/2008/layout/LinedList"/>
    <dgm:cxn modelId="{57D7A185-6772-45C9-9D3E-0E8409FD0EC0}" type="presParOf" srcId="{751A4C09-6E14-4491-95ED-0929F11EF6B1}" destId="{966B8E9C-BB84-4ADA-B43D-BA7E78240676}" srcOrd="1" destOrd="0" presId="urn:microsoft.com/office/officeart/2008/layout/LinedList"/>
    <dgm:cxn modelId="{7626FF3F-EE31-4203-B4CA-96A4215FE0BF}" type="presParOf" srcId="{966B8E9C-BB84-4ADA-B43D-BA7E78240676}" destId="{1FF04994-9515-43B8-8B62-225D1216263D}" srcOrd="0" destOrd="0" presId="urn:microsoft.com/office/officeart/2008/layout/LinedList"/>
    <dgm:cxn modelId="{2DFCC452-A137-4733-808F-A23C7C4A65DD}" type="presParOf" srcId="{966B8E9C-BB84-4ADA-B43D-BA7E78240676}" destId="{57CBB5DA-9E8F-4FD3-92F9-2EAA6BCE32BA}" srcOrd="1" destOrd="0" presId="urn:microsoft.com/office/officeart/2008/layout/LinedList"/>
    <dgm:cxn modelId="{AE31438E-1E6C-4726-BC28-C6B5C806F50F}" type="presParOf" srcId="{966B8E9C-BB84-4ADA-B43D-BA7E78240676}" destId="{BC6498E1-D9F1-45EB-9628-5B947045C35A}" srcOrd="2" destOrd="0" presId="urn:microsoft.com/office/officeart/2008/layout/LinedList"/>
    <dgm:cxn modelId="{E7B74412-E95E-422A-A085-5725A5B8E33F}" type="presParOf" srcId="{751A4C09-6E14-4491-95ED-0929F11EF6B1}" destId="{02598C2F-D321-417F-8EB5-BB366D7C38CB}" srcOrd="2" destOrd="0" presId="urn:microsoft.com/office/officeart/2008/layout/LinedList"/>
    <dgm:cxn modelId="{F804EBF8-F232-4930-80CA-12C41DE4B03B}" type="presParOf" srcId="{751A4C09-6E14-4491-95ED-0929F11EF6B1}" destId="{E827CD9E-F220-48BA-AF2B-E66D514C8234}" srcOrd="3" destOrd="0" presId="urn:microsoft.com/office/officeart/2008/layout/LinedList"/>
    <dgm:cxn modelId="{34588DE2-82E0-4989-8151-8701137F6E8F}" type="presParOf" srcId="{751A4C09-6E14-4491-95ED-0929F11EF6B1}" destId="{7ECAC7E2-9472-47C9-B37C-F85A2C992673}" srcOrd="4" destOrd="0" presId="urn:microsoft.com/office/officeart/2008/layout/LinedList"/>
    <dgm:cxn modelId="{AC38F695-7310-49AC-84E8-93E377C558F0}" type="presParOf" srcId="{7ECAC7E2-9472-47C9-B37C-F85A2C992673}" destId="{956F87CF-A5A5-4F25-900E-D9895A016B96}" srcOrd="0" destOrd="0" presId="urn:microsoft.com/office/officeart/2008/layout/LinedList"/>
    <dgm:cxn modelId="{21FB0610-DF58-4CEB-98AF-57CE387414D7}" type="presParOf" srcId="{7ECAC7E2-9472-47C9-B37C-F85A2C992673}" destId="{AC829006-E676-4552-9B79-CC138AAF58F0}" srcOrd="1" destOrd="0" presId="urn:microsoft.com/office/officeart/2008/layout/LinedList"/>
    <dgm:cxn modelId="{827B0132-966E-4BA5-9A13-382ABC92B4E3}" type="presParOf" srcId="{7ECAC7E2-9472-47C9-B37C-F85A2C992673}" destId="{2924A61C-3BEC-421F-B56A-A2E7DDB83787}" srcOrd="2" destOrd="0" presId="urn:microsoft.com/office/officeart/2008/layout/LinedList"/>
    <dgm:cxn modelId="{9E8CE78A-4C4F-4965-9018-943EA72C2839}" type="presParOf" srcId="{751A4C09-6E14-4491-95ED-0929F11EF6B1}" destId="{184DCEEA-F5A6-4BBD-B427-94CD1F81B822}" srcOrd="5" destOrd="0" presId="urn:microsoft.com/office/officeart/2008/layout/LinedList"/>
    <dgm:cxn modelId="{571CC8F7-2CD7-4D69-8A75-B9902AB8189C}" type="presParOf" srcId="{751A4C09-6E14-4491-95ED-0929F11EF6B1}" destId="{05F6D26A-81B6-4D70-A6A7-FB59E3B5BC5C}" srcOrd="6" destOrd="0" presId="urn:microsoft.com/office/officeart/2008/layout/LinedList"/>
    <dgm:cxn modelId="{1CF2E9A1-E2F6-4F52-9D3B-634B3881CAB2}" type="presParOf" srcId="{253CE825-F3E7-455A-B313-690BA26141ED}" destId="{4404653B-1F5B-444D-8E55-F8BBF036E684}" srcOrd="4" destOrd="0" presId="urn:microsoft.com/office/officeart/2008/layout/LinedList"/>
    <dgm:cxn modelId="{FBE79C08-7A32-4B6D-87F1-025CED12C99A}" type="presParOf" srcId="{253CE825-F3E7-455A-B313-690BA26141ED}" destId="{4AE5BC0D-DC9B-4214-AE96-2869260A059B}" srcOrd="5" destOrd="0" presId="urn:microsoft.com/office/officeart/2008/layout/LinedList"/>
    <dgm:cxn modelId="{E3250B4F-114B-42EC-BDB3-74DD5F230234}" type="presParOf" srcId="{4AE5BC0D-DC9B-4214-AE96-2869260A059B}" destId="{3193D8DB-3F1C-4466-B8CE-6B8FE9BBC2F5}" srcOrd="0" destOrd="0" presId="urn:microsoft.com/office/officeart/2008/layout/LinedList"/>
    <dgm:cxn modelId="{C1FD14F2-8043-41FD-BF81-3F044D269835}" type="presParOf" srcId="{4AE5BC0D-DC9B-4214-AE96-2869260A059B}" destId="{1B9EF2D8-19BA-4D4C-B74C-DE66120041C9}" srcOrd="1" destOrd="0" presId="urn:microsoft.com/office/officeart/2008/layout/LinedList"/>
    <dgm:cxn modelId="{A57AD564-8059-44E0-8006-DF1EA1405C19}" type="presParOf" srcId="{1B9EF2D8-19BA-4D4C-B74C-DE66120041C9}" destId="{9CDE0B9D-1B62-4B4E-A234-1F46CC582D48}" srcOrd="0" destOrd="0" presId="urn:microsoft.com/office/officeart/2008/layout/LinedList"/>
    <dgm:cxn modelId="{5691032E-2F8A-4653-ADA7-729A4847B243}" type="presParOf" srcId="{1B9EF2D8-19BA-4D4C-B74C-DE66120041C9}" destId="{D7ED980F-8C99-4F7F-98C7-9AC38A2016BB}" srcOrd="1" destOrd="0" presId="urn:microsoft.com/office/officeart/2008/layout/LinedList"/>
    <dgm:cxn modelId="{05F5A7D4-A6D8-4B17-945A-92DE01903D41}" type="presParOf" srcId="{D7ED980F-8C99-4F7F-98C7-9AC38A2016BB}" destId="{8DC1C165-0F45-4ABC-9580-4F478C5E24B8}" srcOrd="0" destOrd="0" presId="urn:microsoft.com/office/officeart/2008/layout/LinedList"/>
    <dgm:cxn modelId="{FDF6BAE0-953F-4891-99CA-1B54A9E18228}" type="presParOf" srcId="{D7ED980F-8C99-4F7F-98C7-9AC38A2016BB}" destId="{1A597379-C3FA-4A94-8FE0-F12DC98B3C3E}" srcOrd="1" destOrd="0" presId="urn:microsoft.com/office/officeart/2008/layout/LinedList"/>
    <dgm:cxn modelId="{1680D92B-C4D9-445B-8877-F00D1FFE2CD6}" type="presParOf" srcId="{D7ED980F-8C99-4F7F-98C7-9AC38A2016BB}" destId="{0E6F00B9-9570-4B3A-89F0-F80306696026}" srcOrd="2" destOrd="0" presId="urn:microsoft.com/office/officeart/2008/layout/LinedList"/>
    <dgm:cxn modelId="{C571BC1B-4BD2-4B2E-9472-B80AE99A0C59}" type="presParOf" srcId="{1B9EF2D8-19BA-4D4C-B74C-DE66120041C9}" destId="{77375350-B724-44BF-8FDC-651715EB62DE}" srcOrd="2" destOrd="0" presId="urn:microsoft.com/office/officeart/2008/layout/LinedList"/>
    <dgm:cxn modelId="{6C0FDF93-034A-4C9E-9C37-2AD02D6240EB}" type="presParOf" srcId="{1B9EF2D8-19BA-4D4C-B74C-DE66120041C9}" destId="{D8E2A4DB-A134-4558-BEE0-083408C31DBD}" srcOrd="3" destOrd="0" presId="urn:microsoft.com/office/officeart/2008/layout/LinedList"/>
    <dgm:cxn modelId="{37864018-6ADD-432C-A635-8BBD0124C54D}" type="presParOf" srcId="{1B9EF2D8-19BA-4D4C-B74C-DE66120041C9}" destId="{65FCA3B9-16DB-4B1A-A393-9AF06CC7F70F}" srcOrd="4" destOrd="0" presId="urn:microsoft.com/office/officeart/2008/layout/LinedList"/>
    <dgm:cxn modelId="{05FC2712-73D6-4AFF-B2D5-C435C0CB5EAC}" type="presParOf" srcId="{65FCA3B9-16DB-4B1A-A393-9AF06CC7F70F}" destId="{51C51D98-1285-43F3-A36C-222EEED29010}" srcOrd="0" destOrd="0" presId="urn:microsoft.com/office/officeart/2008/layout/LinedList"/>
    <dgm:cxn modelId="{52669924-49A6-4D4E-9264-79F1A77ED840}" type="presParOf" srcId="{65FCA3B9-16DB-4B1A-A393-9AF06CC7F70F}" destId="{D54E6625-BED4-4BAA-877E-D6724DCD2518}" srcOrd="1" destOrd="0" presId="urn:microsoft.com/office/officeart/2008/layout/LinedList"/>
    <dgm:cxn modelId="{B4CDAA13-41B4-45DB-9762-573003EFECDC}" type="presParOf" srcId="{65FCA3B9-16DB-4B1A-A393-9AF06CC7F70F}" destId="{D20FB630-5330-4729-86F7-B79416AC5D21}" srcOrd="2" destOrd="0" presId="urn:microsoft.com/office/officeart/2008/layout/LinedList"/>
    <dgm:cxn modelId="{B0B9E49E-02BB-47E7-BAE5-4EFBA6D9C54B}" type="presParOf" srcId="{1B9EF2D8-19BA-4D4C-B74C-DE66120041C9}" destId="{259A47B4-F5B3-46E9-9B30-189070376306}" srcOrd="5" destOrd="0" presId="urn:microsoft.com/office/officeart/2008/layout/LinedList"/>
    <dgm:cxn modelId="{B511E181-23D6-478D-98BA-7F3F7156CDA0}" type="presParOf" srcId="{1B9EF2D8-19BA-4D4C-B74C-DE66120041C9}" destId="{D3BC9890-D973-4767-994E-79B379DBDE5F}" srcOrd="6" destOrd="0" presId="urn:microsoft.com/office/officeart/2008/layout/LinedList"/>
    <dgm:cxn modelId="{F10247F6-DFEA-40EC-BC31-CEAE78AD9368}" type="presParOf" srcId="{1B9EF2D8-19BA-4D4C-B74C-DE66120041C9}" destId="{5D1D5596-5A9E-4F75-9988-36BF4FBCA2E3}" srcOrd="7" destOrd="0" presId="urn:microsoft.com/office/officeart/2008/layout/LinedList"/>
    <dgm:cxn modelId="{8DC31335-AA2B-468B-8030-FD8FFD1D63ED}" type="presParOf" srcId="{5D1D5596-5A9E-4F75-9988-36BF4FBCA2E3}" destId="{2EE3B189-CDB2-4AB8-9449-131E22652C09}" srcOrd="0" destOrd="0" presId="urn:microsoft.com/office/officeart/2008/layout/LinedList"/>
    <dgm:cxn modelId="{BF0CF133-37AA-4502-9B23-409A0543C3D6}" type="presParOf" srcId="{5D1D5596-5A9E-4F75-9988-36BF4FBCA2E3}" destId="{B6FF9B4A-9B6B-4036-8068-2570CCD28442}" srcOrd="1" destOrd="0" presId="urn:microsoft.com/office/officeart/2008/layout/LinedList"/>
    <dgm:cxn modelId="{7D8D1D87-4C9F-43BD-BF4E-024910355367}" type="presParOf" srcId="{5D1D5596-5A9E-4F75-9988-36BF4FBCA2E3}" destId="{AA65BCB2-F612-4518-92A6-EB8DF13687B0}" srcOrd="2" destOrd="0" presId="urn:microsoft.com/office/officeart/2008/layout/LinedList"/>
    <dgm:cxn modelId="{90913EF5-8964-4F76-984E-7D03AC1854B3}" type="presParOf" srcId="{1B9EF2D8-19BA-4D4C-B74C-DE66120041C9}" destId="{B8F194A9-0EEF-4BB5-8562-9008BABFC1CA}" srcOrd="8" destOrd="0" presId="urn:microsoft.com/office/officeart/2008/layout/LinedList"/>
    <dgm:cxn modelId="{404E7CC2-B806-4E52-AAC4-3E4A2048C3DA}" type="presParOf" srcId="{1B9EF2D8-19BA-4D4C-B74C-DE66120041C9}" destId="{4E7612D1-93FB-4332-B11D-6A0E2B90642D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59346A-7DCF-4659-AE15-C64209BD4568}" type="doc">
      <dgm:prSet loTypeId="urn:microsoft.com/office/officeart/2005/8/layout/process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EFAEBFB5-8418-493E-AC3E-941A6542DD52}">
      <dgm:prSet phldrT="[Text]" custT="1"/>
      <dgm:spPr/>
      <dgm:t>
        <a:bodyPr/>
        <a:lstStyle/>
        <a:p>
          <a:r>
            <a:rPr lang="en-GB" sz="1800" dirty="0"/>
            <a:t>Neutron Emission source</a:t>
          </a:r>
        </a:p>
      </dgm:t>
    </dgm:pt>
    <dgm:pt modelId="{34941229-B543-474E-912B-1C5D6AE5A50C}" type="parTrans" cxnId="{AD00DAC0-C7B8-41CD-B59F-39A6406A4B62}">
      <dgm:prSet/>
      <dgm:spPr/>
      <dgm:t>
        <a:bodyPr/>
        <a:lstStyle/>
        <a:p>
          <a:endParaRPr lang="en-GB" sz="1800"/>
        </a:p>
      </dgm:t>
    </dgm:pt>
    <dgm:pt modelId="{13B6B910-16F4-4049-8316-B2237B234168}" type="sibTrans" cxnId="{AD00DAC0-C7B8-41CD-B59F-39A6406A4B62}">
      <dgm:prSet/>
      <dgm:spPr/>
      <dgm:t>
        <a:bodyPr/>
        <a:lstStyle/>
        <a:p>
          <a:endParaRPr lang="en-GB" sz="1800"/>
        </a:p>
      </dgm:t>
    </dgm:pt>
    <dgm:pt modelId="{FDF0B546-49AD-4DD6-9BC0-369415AA346F}">
      <dgm:prSet phldrT="[Text]" custT="1"/>
      <dgm:spPr/>
      <dgm:t>
        <a:bodyPr/>
        <a:lstStyle/>
        <a:p>
          <a:r>
            <a:rPr lang="en-GB" sz="1800" dirty="0"/>
            <a:t>Cm-244</a:t>
          </a:r>
        </a:p>
      </dgm:t>
    </dgm:pt>
    <dgm:pt modelId="{14055927-633A-4E1A-8451-36D26099BB0E}" type="parTrans" cxnId="{43EBD874-6892-4372-880D-E23A8163D83E}">
      <dgm:prSet/>
      <dgm:spPr/>
      <dgm:t>
        <a:bodyPr/>
        <a:lstStyle/>
        <a:p>
          <a:endParaRPr lang="en-GB" sz="1800"/>
        </a:p>
      </dgm:t>
    </dgm:pt>
    <dgm:pt modelId="{47BDE20B-BD06-4E52-9F3F-369F14ACAB34}" type="sibTrans" cxnId="{43EBD874-6892-4372-880D-E23A8163D83E}">
      <dgm:prSet/>
      <dgm:spPr/>
      <dgm:t>
        <a:bodyPr/>
        <a:lstStyle/>
        <a:p>
          <a:endParaRPr lang="en-GB" sz="1800"/>
        </a:p>
      </dgm:t>
    </dgm:pt>
    <dgm:pt modelId="{58D0E163-408A-4504-89A1-5904075240F9}">
      <dgm:prSet phldrT="[Text]" custT="1"/>
      <dgm:spPr/>
      <dgm:t>
        <a:bodyPr/>
        <a:lstStyle/>
        <a:p>
          <a:r>
            <a:rPr lang="en-GB" sz="1800" dirty="0"/>
            <a:t>Emission rate</a:t>
          </a:r>
        </a:p>
      </dgm:t>
    </dgm:pt>
    <dgm:pt modelId="{D8DD71A0-839F-40CD-81DB-ACDDF6A51E7A}" type="parTrans" cxnId="{BCC4D6CD-0BD5-438E-B18D-6F50716EBFD3}">
      <dgm:prSet/>
      <dgm:spPr/>
      <dgm:t>
        <a:bodyPr/>
        <a:lstStyle/>
        <a:p>
          <a:endParaRPr lang="en-GB" sz="1800"/>
        </a:p>
      </dgm:t>
    </dgm:pt>
    <dgm:pt modelId="{1310EB7B-A42A-463F-BE7C-C835CACBFF70}" type="sibTrans" cxnId="{BCC4D6CD-0BD5-438E-B18D-6F50716EBFD3}">
      <dgm:prSet/>
      <dgm:spPr/>
      <dgm:t>
        <a:bodyPr/>
        <a:lstStyle/>
        <a:p>
          <a:endParaRPr lang="en-GB" sz="1800"/>
        </a:p>
      </dgm:t>
    </dgm:pt>
    <dgm:pt modelId="{28615E02-0841-4F58-9563-CEB079CDF4D4}">
      <dgm:prSet phldrT="[Text]" custT="1"/>
      <dgm:spPr/>
      <dgm:t>
        <a:bodyPr/>
        <a:lstStyle/>
        <a:p>
          <a:r>
            <a:rPr lang="en-GB" sz="1800" dirty="0"/>
            <a:t>1.6 x 10^6 n/g/s</a:t>
          </a:r>
        </a:p>
      </dgm:t>
    </dgm:pt>
    <dgm:pt modelId="{E9ECEA71-8AD0-44DF-98DF-159EBBF5832C}" type="parTrans" cxnId="{9929BF24-F8E5-490C-B23D-79FF6B3CDD58}">
      <dgm:prSet/>
      <dgm:spPr/>
      <dgm:t>
        <a:bodyPr/>
        <a:lstStyle/>
        <a:p>
          <a:endParaRPr lang="en-GB" sz="1800"/>
        </a:p>
      </dgm:t>
    </dgm:pt>
    <dgm:pt modelId="{43A43B97-6A90-471D-92D1-B61782D3208D}" type="sibTrans" cxnId="{9929BF24-F8E5-490C-B23D-79FF6B3CDD58}">
      <dgm:prSet/>
      <dgm:spPr/>
      <dgm:t>
        <a:bodyPr/>
        <a:lstStyle/>
        <a:p>
          <a:endParaRPr lang="en-GB" sz="1800"/>
        </a:p>
      </dgm:t>
    </dgm:pt>
    <dgm:pt modelId="{870053F0-76A9-4891-ADB5-A8655E189EAB}">
      <dgm:prSet phldrT="[Text]" custT="1"/>
      <dgm:spPr/>
      <dgm:t>
        <a:bodyPr/>
        <a:lstStyle/>
        <a:p>
          <a:r>
            <a:rPr lang="en-GB" sz="1800" dirty="0"/>
            <a:t>Corium in pedestal area</a:t>
          </a:r>
        </a:p>
      </dgm:t>
    </dgm:pt>
    <dgm:pt modelId="{CD9824C3-5C39-4B06-B703-F6EA2E7A83E9}" type="parTrans" cxnId="{A87F0E6D-8395-4238-AAAB-8F6C9D7D7FC0}">
      <dgm:prSet/>
      <dgm:spPr/>
      <dgm:t>
        <a:bodyPr/>
        <a:lstStyle/>
        <a:p>
          <a:endParaRPr lang="en-GB" sz="1800"/>
        </a:p>
      </dgm:t>
    </dgm:pt>
    <dgm:pt modelId="{6737B3CB-34A7-47AA-A8C4-CEC426F06D95}" type="sibTrans" cxnId="{A87F0E6D-8395-4238-AAAB-8F6C9D7D7FC0}">
      <dgm:prSet/>
      <dgm:spPr/>
      <dgm:t>
        <a:bodyPr/>
        <a:lstStyle/>
        <a:p>
          <a:endParaRPr lang="en-GB" sz="1800"/>
        </a:p>
      </dgm:t>
    </dgm:pt>
    <dgm:pt modelId="{C041386C-62D2-4941-B0E8-7BD3B0720F87}">
      <dgm:prSet phldrT="[Text]" custT="1"/>
      <dgm:spPr/>
      <dgm:t>
        <a:bodyPr/>
        <a:lstStyle/>
        <a:p>
          <a:r>
            <a:rPr lang="en-GB" sz="1800" dirty="0"/>
            <a:t>Geant4 simulations </a:t>
          </a:r>
        </a:p>
      </dgm:t>
    </dgm:pt>
    <dgm:pt modelId="{42A0BF19-4018-4BCA-A636-D5DB760A318A}" type="parTrans" cxnId="{409B0B88-91AC-46BD-875D-F73A0837737C}">
      <dgm:prSet/>
      <dgm:spPr/>
      <dgm:t>
        <a:bodyPr/>
        <a:lstStyle/>
        <a:p>
          <a:endParaRPr lang="en-GB" sz="1800"/>
        </a:p>
      </dgm:t>
    </dgm:pt>
    <dgm:pt modelId="{A0B201D1-A28C-4AF5-A4FA-0C708679F3FA}" type="sibTrans" cxnId="{409B0B88-91AC-46BD-875D-F73A0837737C}">
      <dgm:prSet/>
      <dgm:spPr/>
      <dgm:t>
        <a:bodyPr/>
        <a:lstStyle/>
        <a:p>
          <a:endParaRPr lang="en-GB" sz="1800"/>
        </a:p>
      </dgm:t>
    </dgm:pt>
    <dgm:pt modelId="{2EA0F9A9-97E4-4561-B3C3-2618796D51D4}" type="pres">
      <dgm:prSet presAssocID="{9A59346A-7DCF-4659-AE15-C64209BD4568}" presName="Name0" presStyleCnt="0">
        <dgm:presLayoutVars>
          <dgm:dir/>
          <dgm:animLvl val="lvl"/>
          <dgm:resizeHandles val="exact"/>
        </dgm:presLayoutVars>
      </dgm:prSet>
      <dgm:spPr/>
    </dgm:pt>
    <dgm:pt modelId="{E7D9AC72-B5A6-49E6-A06D-FF40264F64B8}" type="pres">
      <dgm:prSet presAssocID="{870053F0-76A9-4891-ADB5-A8655E189EAB}" presName="boxAndChildren" presStyleCnt="0"/>
      <dgm:spPr/>
    </dgm:pt>
    <dgm:pt modelId="{1924637F-90EF-4636-8B95-CAE7E6F9779B}" type="pres">
      <dgm:prSet presAssocID="{870053F0-76A9-4891-ADB5-A8655E189EAB}" presName="parentTextBox" presStyleLbl="node1" presStyleIdx="0" presStyleCnt="3"/>
      <dgm:spPr/>
    </dgm:pt>
    <dgm:pt modelId="{3E3AE911-38CD-4D30-81EB-D3BE7FBBFBEC}" type="pres">
      <dgm:prSet presAssocID="{870053F0-76A9-4891-ADB5-A8655E189EAB}" presName="entireBox" presStyleLbl="node1" presStyleIdx="0" presStyleCnt="3"/>
      <dgm:spPr/>
    </dgm:pt>
    <dgm:pt modelId="{97C1EC70-AB50-448E-849A-C83DE4579652}" type="pres">
      <dgm:prSet presAssocID="{870053F0-76A9-4891-ADB5-A8655E189EAB}" presName="descendantBox" presStyleCnt="0"/>
      <dgm:spPr/>
    </dgm:pt>
    <dgm:pt modelId="{A5C04950-F943-4E6A-9D6E-1DCD987FDC92}" type="pres">
      <dgm:prSet presAssocID="{C041386C-62D2-4941-B0E8-7BD3B0720F87}" presName="childTextBox" presStyleLbl="fgAccFollowNode1" presStyleIdx="0" presStyleCnt="3">
        <dgm:presLayoutVars>
          <dgm:bulletEnabled val="1"/>
        </dgm:presLayoutVars>
      </dgm:prSet>
      <dgm:spPr/>
    </dgm:pt>
    <dgm:pt modelId="{E4BCBF7D-8569-4550-A80D-89A2E89CE551}" type="pres">
      <dgm:prSet presAssocID="{1310EB7B-A42A-463F-BE7C-C835CACBFF70}" presName="sp" presStyleCnt="0"/>
      <dgm:spPr/>
    </dgm:pt>
    <dgm:pt modelId="{529E637A-BF37-4B74-A787-DA90A65362BD}" type="pres">
      <dgm:prSet presAssocID="{58D0E163-408A-4504-89A1-5904075240F9}" presName="arrowAndChildren" presStyleCnt="0"/>
      <dgm:spPr/>
    </dgm:pt>
    <dgm:pt modelId="{D1A80E67-4771-46CA-870B-6C79FFFAB4E1}" type="pres">
      <dgm:prSet presAssocID="{58D0E163-408A-4504-89A1-5904075240F9}" presName="parentTextArrow" presStyleLbl="node1" presStyleIdx="0" presStyleCnt="3"/>
      <dgm:spPr/>
    </dgm:pt>
    <dgm:pt modelId="{817115CF-FB50-4ADC-B8D1-DF63A576BA20}" type="pres">
      <dgm:prSet presAssocID="{58D0E163-408A-4504-89A1-5904075240F9}" presName="arrow" presStyleLbl="node1" presStyleIdx="1" presStyleCnt="3"/>
      <dgm:spPr/>
    </dgm:pt>
    <dgm:pt modelId="{A207BC1F-8E6B-4DAC-B7A1-08C8A5B6D051}" type="pres">
      <dgm:prSet presAssocID="{58D0E163-408A-4504-89A1-5904075240F9}" presName="descendantArrow" presStyleCnt="0"/>
      <dgm:spPr/>
    </dgm:pt>
    <dgm:pt modelId="{21C47794-4E6B-47D3-A643-9214AD21C05E}" type="pres">
      <dgm:prSet presAssocID="{28615E02-0841-4F58-9563-CEB079CDF4D4}" presName="childTextArrow" presStyleLbl="fgAccFollowNode1" presStyleIdx="1" presStyleCnt="3">
        <dgm:presLayoutVars>
          <dgm:bulletEnabled val="1"/>
        </dgm:presLayoutVars>
      </dgm:prSet>
      <dgm:spPr/>
    </dgm:pt>
    <dgm:pt modelId="{C06AE6A9-A61C-43A2-AAF3-0C330D718DA5}" type="pres">
      <dgm:prSet presAssocID="{13B6B910-16F4-4049-8316-B2237B234168}" presName="sp" presStyleCnt="0"/>
      <dgm:spPr/>
    </dgm:pt>
    <dgm:pt modelId="{FAE419E6-ABBD-45E9-9DA9-133659067228}" type="pres">
      <dgm:prSet presAssocID="{EFAEBFB5-8418-493E-AC3E-941A6542DD52}" presName="arrowAndChildren" presStyleCnt="0"/>
      <dgm:spPr/>
    </dgm:pt>
    <dgm:pt modelId="{5AB22059-0CEC-4849-A873-DF2FAD28EC00}" type="pres">
      <dgm:prSet presAssocID="{EFAEBFB5-8418-493E-AC3E-941A6542DD52}" presName="parentTextArrow" presStyleLbl="node1" presStyleIdx="1" presStyleCnt="3"/>
      <dgm:spPr/>
    </dgm:pt>
    <dgm:pt modelId="{B8683678-3D2A-45BE-8717-8EF288516D87}" type="pres">
      <dgm:prSet presAssocID="{EFAEBFB5-8418-493E-AC3E-941A6542DD52}" presName="arrow" presStyleLbl="node1" presStyleIdx="2" presStyleCnt="3"/>
      <dgm:spPr/>
    </dgm:pt>
    <dgm:pt modelId="{0DABD095-5B6E-497A-98B0-39C78A6FF895}" type="pres">
      <dgm:prSet presAssocID="{EFAEBFB5-8418-493E-AC3E-941A6542DD52}" presName="descendantArrow" presStyleCnt="0"/>
      <dgm:spPr/>
    </dgm:pt>
    <dgm:pt modelId="{11532F63-488D-4A2F-9CC1-F82E8C9DCC78}" type="pres">
      <dgm:prSet presAssocID="{FDF0B546-49AD-4DD6-9BC0-369415AA346F}" presName="childTextArrow" presStyleLbl="fgAccFollowNode1" presStyleIdx="2" presStyleCnt="3">
        <dgm:presLayoutVars>
          <dgm:bulletEnabled val="1"/>
        </dgm:presLayoutVars>
      </dgm:prSet>
      <dgm:spPr/>
    </dgm:pt>
  </dgm:ptLst>
  <dgm:cxnLst>
    <dgm:cxn modelId="{7FB3C41C-D7FC-4EB4-A56D-2182564560A7}" type="presOf" srcId="{58D0E163-408A-4504-89A1-5904075240F9}" destId="{D1A80E67-4771-46CA-870B-6C79FFFAB4E1}" srcOrd="0" destOrd="0" presId="urn:microsoft.com/office/officeart/2005/8/layout/process4"/>
    <dgm:cxn modelId="{9929BF24-F8E5-490C-B23D-79FF6B3CDD58}" srcId="{58D0E163-408A-4504-89A1-5904075240F9}" destId="{28615E02-0841-4F58-9563-CEB079CDF4D4}" srcOrd="0" destOrd="0" parTransId="{E9ECEA71-8AD0-44DF-98DF-159EBBF5832C}" sibTransId="{43A43B97-6A90-471D-92D1-B61782D3208D}"/>
    <dgm:cxn modelId="{FD85A461-EF01-4F5F-9017-51B6BAB78D41}" type="presOf" srcId="{EFAEBFB5-8418-493E-AC3E-941A6542DD52}" destId="{B8683678-3D2A-45BE-8717-8EF288516D87}" srcOrd="1" destOrd="0" presId="urn:microsoft.com/office/officeart/2005/8/layout/process4"/>
    <dgm:cxn modelId="{A87F0E6D-8395-4238-AAAB-8F6C9D7D7FC0}" srcId="{9A59346A-7DCF-4659-AE15-C64209BD4568}" destId="{870053F0-76A9-4891-ADB5-A8655E189EAB}" srcOrd="2" destOrd="0" parTransId="{CD9824C3-5C39-4B06-B703-F6EA2E7A83E9}" sibTransId="{6737B3CB-34A7-47AA-A8C4-CEC426F06D95}"/>
    <dgm:cxn modelId="{4C57134E-3FDD-4B55-B915-B51D3EA29870}" type="presOf" srcId="{870053F0-76A9-4891-ADB5-A8655E189EAB}" destId="{3E3AE911-38CD-4D30-81EB-D3BE7FBBFBEC}" srcOrd="1" destOrd="0" presId="urn:microsoft.com/office/officeart/2005/8/layout/process4"/>
    <dgm:cxn modelId="{43EBD874-6892-4372-880D-E23A8163D83E}" srcId="{EFAEBFB5-8418-493E-AC3E-941A6542DD52}" destId="{FDF0B546-49AD-4DD6-9BC0-369415AA346F}" srcOrd="0" destOrd="0" parTransId="{14055927-633A-4E1A-8451-36D26099BB0E}" sibTransId="{47BDE20B-BD06-4E52-9F3F-369F14ACAB34}"/>
    <dgm:cxn modelId="{409B0B88-91AC-46BD-875D-F73A0837737C}" srcId="{870053F0-76A9-4891-ADB5-A8655E189EAB}" destId="{C041386C-62D2-4941-B0E8-7BD3B0720F87}" srcOrd="0" destOrd="0" parTransId="{42A0BF19-4018-4BCA-A636-D5DB760A318A}" sibTransId="{A0B201D1-A28C-4AF5-A4FA-0C708679F3FA}"/>
    <dgm:cxn modelId="{CA3F7BAC-6841-4AB7-AE0B-6C8F8EDF4520}" type="presOf" srcId="{58D0E163-408A-4504-89A1-5904075240F9}" destId="{817115CF-FB50-4ADC-B8D1-DF63A576BA20}" srcOrd="1" destOrd="0" presId="urn:microsoft.com/office/officeart/2005/8/layout/process4"/>
    <dgm:cxn modelId="{CDC673BA-80D2-400A-A277-12172ADC5F94}" type="presOf" srcId="{C041386C-62D2-4941-B0E8-7BD3B0720F87}" destId="{A5C04950-F943-4E6A-9D6E-1DCD987FDC92}" srcOrd="0" destOrd="0" presId="urn:microsoft.com/office/officeart/2005/8/layout/process4"/>
    <dgm:cxn modelId="{AD00DAC0-C7B8-41CD-B59F-39A6406A4B62}" srcId="{9A59346A-7DCF-4659-AE15-C64209BD4568}" destId="{EFAEBFB5-8418-493E-AC3E-941A6542DD52}" srcOrd="0" destOrd="0" parTransId="{34941229-B543-474E-912B-1C5D6AE5A50C}" sibTransId="{13B6B910-16F4-4049-8316-B2237B234168}"/>
    <dgm:cxn modelId="{BCC4D6CD-0BD5-438E-B18D-6F50716EBFD3}" srcId="{9A59346A-7DCF-4659-AE15-C64209BD4568}" destId="{58D0E163-408A-4504-89A1-5904075240F9}" srcOrd="1" destOrd="0" parTransId="{D8DD71A0-839F-40CD-81DB-ACDDF6A51E7A}" sibTransId="{1310EB7B-A42A-463F-BE7C-C835CACBFF70}"/>
    <dgm:cxn modelId="{B71565DE-054C-4379-B5E1-5C28E91E3661}" type="presOf" srcId="{28615E02-0841-4F58-9563-CEB079CDF4D4}" destId="{21C47794-4E6B-47D3-A643-9214AD21C05E}" srcOrd="0" destOrd="0" presId="urn:microsoft.com/office/officeart/2005/8/layout/process4"/>
    <dgm:cxn modelId="{C2C578E7-05E0-4780-A130-27F91E0F013E}" type="presOf" srcId="{870053F0-76A9-4891-ADB5-A8655E189EAB}" destId="{1924637F-90EF-4636-8B95-CAE7E6F9779B}" srcOrd="0" destOrd="0" presId="urn:microsoft.com/office/officeart/2005/8/layout/process4"/>
    <dgm:cxn modelId="{2DF4B1EA-156A-4C3D-9727-86078579EA5F}" type="presOf" srcId="{FDF0B546-49AD-4DD6-9BC0-369415AA346F}" destId="{11532F63-488D-4A2F-9CC1-F82E8C9DCC78}" srcOrd="0" destOrd="0" presId="urn:microsoft.com/office/officeart/2005/8/layout/process4"/>
    <dgm:cxn modelId="{422A8AF7-69FD-40DB-BBF4-11F0ED51FD1A}" type="presOf" srcId="{EFAEBFB5-8418-493E-AC3E-941A6542DD52}" destId="{5AB22059-0CEC-4849-A873-DF2FAD28EC00}" srcOrd="0" destOrd="0" presId="urn:microsoft.com/office/officeart/2005/8/layout/process4"/>
    <dgm:cxn modelId="{897647FD-01B1-473D-954E-2F69835EA496}" type="presOf" srcId="{9A59346A-7DCF-4659-AE15-C64209BD4568}" destId="{2EA0F9A9-97E4-4561-B3C3-2618796D51D4}" srcOrd="0" destOrd="0" presId="urn:microsoft.com/office/officeart/2005/8/layout/process4"/>
    <dgm:cxn modelId="{C0FFD4C8-5034-4D6D-8DBD-C7040B5390B5}" type="presParOf" srcId="{2EA0F9A9-97E4-4561-B3C3-2618796D51D4}" destId="{E7D9AC72-B5A6-49E6-A06D-FF40264F64B8}" srcOrd="0" destOrd="0" presId="urn:microsoft.com/office/officeart/2005/8/layout/process4"/>
    <dgm:cxn modelId="{5B6E0481-BED6-453E-8D2D-93C883FB523B}" type="presParOf" srcId="{E7D9AC72-B5A6-49E6-A06D-FF40264F64B8}" destId="{1924637F-90EF-4636-8B95-CAE7E6F9779B}" srcOrd="0" destOrd="0" presId="urn:microsoft.com/office/officeart/2005/8/layout/process4"/>
    <dgm:cxn modelId="{AD20DE70-C8CE-43C3-A23A-E41EAD173199}" type="presParOf" srcId="{E7D9AC72-B5A6-49E6-A06D-FF40264F64B8}" destId="{3E3AE911-38CD-4D30-81EB-D3BE7FBBFBEC}" srcOrd="1" destOrd="0" presId="urn:microsoft.com/office/officeart/2005/8/layout/process4"/>
    <dgm:cxn modelId="{09CA86F7-774D-4166-BE6F-C66EB392F9BF}" type="presParOf" srcId="{E7D9AC72-B5A6-49E6-A06D-FF40264F64B8}" destId="{97C1EC70-AB50-448E-849A-C83DE4579652}" srcOrd="2" destOrd="0" presId="urn:microsoft.com/office/officeart/2005/8/layout/process4"/>
    <dgm:cxn modelId="{BCBE63F2-3EC0-4360-BA60-962D8F488297}" type="presParOf" srcId="{97C1EC70-AB50-448E-849A-C83DE4579652}" destId="{A5C04950-F943-4E6A-9D6E-1DCD987FDC92}" srcOrd="0" destOrd="0" presId="urn:microsoft.com/office/officeart/2005/8/layout/process4"/>
    <dgm:cxn modelId="{E5FBFFFE-D348-4654-87BA-CF680BC17F5B}" type="presParOf" srcId="{2EA0F9A9-97E4-4561-B3C3-2618796D51D4}" destId="{E4BCBF7D-8569-4550-A80D-89A2E89CE551}" srcOrd="1" destOrd="0" presId="urn:microsoft.com/office/officeart/2005/8/layout/process4"/>
    <dgm:cxn modelId="{F31C8E06-B44B-4ED3-82C4-F559BB5FA1E1}" type="presParOf" srcId="{2EA0F9A9-97E4-4561-B3C3-2618796D51D4}" destId="{529E637A-BF37-4B74-A787-DA90A65362BD}" srcOrd="2" destOrd="0" presId="urn:microsoft.com/office/officeart/2005/8/layout/process4"/>
    <dgm:cxn modelId="{9C632BF2-4E5B-43A8-8257-357CFA1FB926}" type="presParOf" srcId="{529E637A-BF37-4B74-A787-DA90A65362BD}" destId="{D1A80E67-4771-46CA-870B-6C79FFFAB4E1}" srcOrd="0" destOrd="0" presId="urn:microsoft.com/office/officeart/2005/8/layout/process4"/>
    <dgm:cxn modelId="{F3866872-4889-4176-94D1-CA57C3362CF7}" type="presParOf" srcId="{529E637A-BF37-4B74-A787-DA90A65362BD}" destId="{817115CF-FB50-4ADC-B8D1-DF63A576BA20}" srcOrd="1" destOrd="0" presId="urn:microsoft.com/office/officeart/2005/8/layout/process4"/>
    <dgm:cxn modelId="{655ADC9C-747E-47AE-A75A-3ABF2DEFD1C7}" type="presParOf" srcId="{529E637A-BF37-4B74-A787-DA90A65362BD}" destId="{A207BC1F-8E6B-4DAC-B7A1-08C8A5B6D051}" srcOrd="2" destOrd="0" presId="urn:microsoft.com/office/officeart/2005/8/layout/process4"/>
    <dgm:cxn modelId="{1478B851-E5EB-427B-BAF2-1D058BFC7EC6}" type="presParOf" srcId="{A207BC1F-8E6B-4DAC-B7A1-08C8A5B6D051}" destId="{21C47794-4E6B-47D3-A643-9214AD21C05E}" srcOrd="0" destOrd="0" presId="urn:microsoft.com/office/officeart/2005/8/layout/process4"/>
    <dgm:cxn modelId="{D1F95F13-2C62-48BC-B77F-C55E5AB92C18}" type="presParOf" srcId="{2EA0F9A9-97E4-4561-B3C3-2618796D51D4}" destId="{C06AE6A9-A61C-43A2-AAF3-0C330D718DA5}" srcOrd="3" destOrd="0" presId="urn:microsoft.com/office/officeart/2005/8/layout/process4"/>
    <dgm:cxn modelId="{A72983BE-FACD-4504-A875-997F313CD268}" type="presParOf" srcId="{2EA0F9A9-97E4-4561-B3C3-2618796D51D4}" destId="{FAE419E6-ABBD-45E9-9DA9-133659067228}" srcOrd="4" destOrd="0" presId="urn:microsoft.com/office/officeart/2005/8/layout/process4"/>
    <dgm:cxn modelId="{FEF26601-5E14-45E4-B76A-90E9B681B525}" type="presParOf" srcId="{FAE419E6-ABBD-45E9-9DA9-133659067228}" destId="{5AB22059-0CEC-4849-A873-DF2FAD28EC00}" srcOrd="0" destOrd="0" presId="urn:microsoft.com/office/officeart/2005/8/layout/process4"/>
    <dgm:cxn modelId="{0C5F90FB-8A16-4D51-A804-F1168FB707BC}" type="presParOf" srcId="{FAE419E6-ABBD-45E9-9DA9-133659067228}" destId="{B8683678-3D2A-45BE-8717-8EF288516D87}" srcOrd="1" destOrd="0" presId="urn:microsoft.com/office/officeart/2005/8/layout/process4"/>
    <dgm:cxn modelId="{F7B72B33-B2DA-4FFE-921F-BFABF866A3CC}" type="presParOf" srcId="{FAE419E6-ABBD-45E9-9DA9-133659067228}" destId="{0DABD095-5B6E-497A-98B0-39C78A6FF895}" srcOrd="2" destOrd="0" presId="urn:microsoft.com/office/officeart/2005/8/layout/process4"/>
    <dgm:cxn modelId="{E2CC8099-0793-4B22-A1BD-45C70FEF6CCE}" type="presParOf" srcId="{0DABD095-5B6E-497A-98B0-39C78A6FF895}" destId="{11532F63-488D-4A2F-9CC1-F82E8C9DCC7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B07B1B-8786-4422-8809-56E9310F6F10}" type="doc">
      <dgm:prSet loTypeId="urn:microsoft.com/office/officeart/2005/8/layout/b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5B3BD23-34D6-401B-A68F-D657E3640A0F}">
      <dgm:prSet phldrT="[Text]" custT="1"/>
      <dgm:spPr/>
      <dgm:t>
        <a:bodyPr/>
        <a:lstStyle/>
        <a:p>
          <a:r>
            <a:rPr lang="en-US" sz="1200" b="1" dirty="0"/>
            <a:t>Nuclides Inventory </a:t>
          </a:r>
          <a:r>
            <a:rPr lang="en-US" sz="1200" dirty="0"/>
            <a:t>(JAEA, ORIGEN2)</a:t>
          </a:r>
        </a:p>
        <a:p>
          <a:r>
            <a:rPr lang="en-US" sz="1200" dirty="0"/>
            <a:t>Neutron emission rate</a:t>
          </a:r>
          <a:r>
            <a:rPr lang="en-US" sz="3600" dirty="0"/>
            <a:t> emission rate</a:t>
          </a:r>
          <a:endParaRPr lang="en-US" sz="1200" dirty="0"/>
        </a:p>
      </dgm:t>
    </dgm:pt>
    <dgm:pt modelId="{35E95E97-EA9D-4C6F-99C0-1ED49E04A296}" type="parTrans" cxnId="{4F6D8874-7B68-44F1-9B4D-01339C8FFFE2}">
      <dgm:prSet/>
      <dgm:spPr/>
      <dgm:t>
        <a:bodyPr/>
        <a:lstStyle/>
        <a:p>
          <a:endParaRPr lang="en-US"/>
        </a:p>
      </dgm:t>
    </dgm:pt>
    <dgm:pt modelId="{5F6F0D1C-9A44-4FCA-8AFD-7D69133CAC5F}" type="sibTrans" cxnId="{4F6D8874-7B68-44F1-9B4D-01339C8FFFE2}">
      <dgm:prSet/>
      <dgm:spPr/>
      <dgm:t>
        <a:bodyPr/>
        <a:lstStyle/>
        <a:p>
          <a:endParaRPr lang="en-US"/>
        </a:p>
      </dgm:t>
    </dgm:pt>
    <dgm:pt modelId="{A2EEE086-9908-4187-A155-14C0BF12FDE6}">
      <dgm:prSet phldrT="[Text]"/>
      <dgm:spPr/>
      <dgm:t>
        <a:bodyPr/>
        <a:lstStyle/>
        <a:p>
          <a:r>
            <a:rPr lang="en-US" sz="3600" dirty="0"/>
            <a:t>Weight</a:t>
          </a:r>
        </a:p>
      </dgm:t>
    </dgm:pt>
    <dgm:pt modelId="{D79D2F6D-7AE3-477A-96EB-C78C343D1908}" type="parTrans" cxnId="{27FD7021-565A-480C-B920-F92B001C0BB3}">
      <dgm:prSet/>
      <dgm:spPr/>
      <dgm:t>
        <a:bodyPr/>
        <a:lstStyle/>
        <a:p>
          <a:endParaRPr lang="en-US"/>
        </a:p>
      </dgm:t>
    </dgm:pt>
    <dgm:pt modelId="{D77FD7CB-75F4-4907-B79B-FA3079013BC2}" type="sibTrans" cxnId="{27FD7021-565A-480C-B920-F92B001C0BB3}">
      <dgm:prSet/>
      <dgm:spPr/>
      <dgm:t>
        <a:bodyPr/>
        <a:lstStyle/>
        <a:p>
          <a:endParaRPr lang="en-US"/>
        </a:p>
      </dgm:t>
    </dgm:pt>
    <dgm:pt modelId="{A29C9351-CD9C-42C2-8AA4-5A37170C3AC6}">
      <dgm:prSet phldrT="[Text]"/>
      <dgm:spPr/>
      <dgm:t>
        <a:bodyPr/>
        <a:lstStyle/>
        <a:p>
          <a:r>
            <a:rPr lang="en-US" b="1" dirty="0"/>
            <a:t>Corium thickness </a:t>
          </a:r>
        </a:p>
      </dgm:t>
    </dgm:pt>
    <dgm:pt modelId="{238C6769-4387-477D-B88F-F20338EF1ED4}" type="parTrans" cxnId="{464246C0-4861-438C-9815-29DFD1E044DE}">
      <dgm:prSet/>
      <dgm:spPr/>
      <dgm:t>
        <a:bodyPr/>
        <a:lstStyle/>
        <a:p>
          <a:endParaRPr lang="en-US"/>
        </a:p>
      </dgm:t>
    </dgm:pt>
    <dgm:pt modelId="{B73DD46B-EBD5-4937-B698-4BAF2A40D65D}" type="sibTrans" cxnId="{464246C0-4861-438C-9815-29DFD1E044DE}">
      <dgm:prSet/>
      <dgm:spPr/>
      <dgm:t>
        <a:bodyPr/>
        <a:lstStyle/>
        <a:p>
          <a:endParaRPr lang="en-US"/>
        </a:p>
      </dgm:t>
    </dgm:pt>
    <dgm:pt modelId="{C4A92B21-D1BC-4522-BE1F-027078604524}">
      <dgm:prSet phldrT="[Text]"/>
      <dgm:spPr/>
      <dgm:t>
        <a:bodyPr/>
        <a:lstStyle/>
        <a:p>
          <a:r>
            <a:rPr lang="en-US" dirty="0"/>
            <a:t>Pedestal </a:t>
          </a:r>
        </a:p>
      </dgm:t>
    </dgm:pt>
    <dgm:pt modelId="{4908D9F9-724D-4944-91BF-586BB8F53F56}" type="parTrans" cxnId="{5D1AB5FD-A27E-42FF-9C01-2458761A7A21}">
      <dgm:prSet/>
      <dgm:spPr/>
      <dgm:t>
        <a:bodyPr/>
        <a:lstStyle/>
        <a:p>
          <a:endParaRPr lang="en-US"/>
        </a:p>
      </dgm:t>
    </dgm:pt>
    <dgm:pt modelId="{5EDFD7BB-568E-4D82-8300-36BEB76F26B4}" type="sibTrans" cxnId="{5D1AB5FD-A27E-42FF-9C01-2458761A7A21}">
      <dgm:prSet/>
      <dgm:spPr/>
      <dgm:t>
        <a:bodyPr/>
        <a:lstStyle/>
        <a:p>
          <a:endParaRPr lang="en-US"/>
        </a:p>
      </dgm:t>
    </dgm:pt>
    <dgm:pt modelId="{A98E0BDB-FC60-4F8E-BAB2-DB0A41ECF8A0}">
      <dgm:prSet phldrT="[Text]"/>
      <dgm:spPr/>
      <dgm:t>
        <a:bodyPr/>
        <a:lstStyle/>
        <a:p>
          <a:r>
            <a:rPr lang="en-US" dirty="0"/>
            <a:t>Python </a:t>
          </a:r>
        </a:p>
      </dgm:t>
    </dgm:pt>
    <dgm:pt modelId="{BC9BAE5A-C2BD-4729-A2E7-2454AAE975BD}" type="parTrans" cxnId="{768F56F8-332C-490A-B293-3F0D5C90020D}">
      <dgm:prSet/>
      <dgm:spPr/>
      <dgm:t>
        <a:bodyPr/>
        <a:lstStyle/>
        <a:p>
          <a:endParaRPr lang="en-US"/>
        </a:p>
      </dgm:t>
    </dgm:pt>
    <dgm:pt modelId="{24FFF96D-18B5-4794-8CA0-9F3FDD521C69}" type="sibTrans" cxnId="{768F56F8-332C-490A-B293-3F0D5C90020D}">
      <dgm:prSet/>
      <dgm:spPr/>
      <dgm:t>
        <a:bodyPr/>
        <a:lstStyle/>
        <a:p>
          <a:endParaRPr lang="en-US"/>
        </a:p>
      </dgm:t>
    </dgm:pt>
    <dgm:pt modelId="{1A1F8705-3829-4B54-87FC-CA466588BC8D}">
      <dgm:prSet phldrT="[Text]"/>
      <dgm:spPr/>
      <dgm:t>
        <a:bodyPr/>
        <a:lstStyle/>
        <a:p>
          <a:r>
            <a:rPr lang="en-US" b="1" dirty="0"/>
            <a:t>Detector Response </a:t>
          </a:r>
        </a:p>
      </dgm:t>
    </dgm:pt>
    <dgm:pt modelId="{C297D5B3-D335-4636-973E-091188BC9D05}" type="parTrans" cxnId="{9195C89C-D21D-46A5-A0E4-0C5137E21233}">
      <dgm:prSet/>
      <dgm:spPr/>
      <dgm:t>
        <a:bodyPr/>
        <a:lstStyle/>
        <a:p>
          <a:endParaRPr lang="en-US"/>
        </a:p>
      </dgm:t>
    </dgm:pt>
    <dgm:pt modelId="{27C32867-CDBD-4CDB-89E2-7BB26AD518B8}" type="sibTrans" cxnId="{9195C89C-D21D-46A5-A0E4-0C5137E21233}">
      <dgm:prSet/>
      <dgm:spPr/>
      <dgm:t>
        <a:bodyPr/>
        <a:lstStyle/>
        <a:p>
          <a:endParaRPr lang="en-US"/>
        </a:p>
      </dgm:t>
    </dgm:pt>
    <dgm:pt modelId="{9D125803-78BB-4F69-A2B3-A928E50B2FFC}">
      <dgm:prSet phldrT="[Text]"/>
      <dgm:spPr/>
      <dgm:t>
        <a:bodyPr/>
        <a:lstStyle/>
        <a:p>
          <a:r>
            <a:rPr lang="en-US" dirty="0"/>
            <a:t>Total Energy Deposition</a:t>
          </a:r>
        </a:p>
      </dgm:t>
    </dgm:pt>
    <dgm:pt modelId="{8F13C2C7-7217-4BED-8037-D2285BCA884A}" type="parTrans" cxnId="{7BB8EE6E-61F8-4888-9146-51E02E0CF402}">
      <dgm:prSet/>
      <dgm:spPr/>
      <dgm:t>
        <a:bodyPr/>
        <a:lstStyle/>
        <a:p>
          <a:endParaRPr lang="en-US"/>
        </a:p>
      </dgm:t>
    </dgm:pt>
    <dgm:pt modelId="{6C93365C-73AD-48A7-A404-9C6AF7A8B2EC}" type="sibTrans" cxnId="{7BB8EE6E-61F8-4888-9146-51E02E0CF402}">
      <dgm:prSet/>
      <dgm:spPr/>
      <dgm:t>
        <a:bodyPr/>
        <a:lstStyle/>
        <a:p>
          <a:endParaRPr lang="en-US"/>
        </a:p>
      </dgm:t>
    </dgm:pt>
    <dgm:pt modelId="{48359102-3B9C-4F97-993A-E6671D008DC5}">
      <dgm:prSet phldrT="[Text]"/>
      <dgm:spPr/>
      <dgm:t>
        <a:bodyPr/>
        <a:lstStyle/>
        <a:p>
          <a:r>
            <a:rPr lang="en-US" dirty="0"/>
            <a:t>Count rate</a:t>
          </a:r>
        </a:p>
      </dgm:t>
    </dgm:pt>
    <dgm:pt modelId="{CFB4E1D7-7A94-43BE-95E5-C0EEDC8CB657}" type="parTrans" cxnId="{30240EF5-DDBA-47C4-B32A-25EF008FDF19}">
      <dgm:prSet/>
      <dgm:spPr/>
      <dgm:t>
        <a:bodyPr/>
        <a:lstStyle/>
        <a:p>
          <a:endParaRPr lang="en-US"/>
        </a:p>
      </dgm:t>
    </dgm:pt>
    <dgm:pt modelId="{53E6AF62-0D40-4291-9AE9-4AE7B112E77B}" type="sibTrans" cxnId="{30240EF5-DDBA-47C4-B32A-25EF008FDF19}">
      <dgm:prSet/>
      <dgm:spPr/>
      <dgm:t>
        <a:bodyPr/>
        <a:lstStyle/>
        <a:p>
          <a:endParaRPr lang="en-US"/>
        </a:p>
      </dgm:t>
    </dgm:pt>
    <dgm:pt modelId="{A9A1599B-75C6-4E26-82B4-01E7DA8838A0}">
      <dgm:prSet phldrT="[Text]"/>
      <dgm:spPr/>
      <dgm:t>
        <a:bodyPr/>
        <a:lstStyle/>
        <a:p>
          <a:r>
            <a:rPr lang="en-US" dirty="0"/>
            <a:t>Big dataset </a:t>
          </a:r>
        </a:p>
      </dgm:t>
    </dgm:pt>
    <dgm:pt modelId="{8E7BC204-C4A3-4348-8D5C-54BD718933B5}" type="parTrans" cxnId="{8FDEB14B-DB49-4845-B73A-C4D859815814}">
      <dgm:prSet/>
      <dgm:spPr/>
      <dgm:t>
        <a:bodyPr/>
        <a:lstStyle/>
        <a:p>
          <a:endParaRPr lang="en-US"/>
        </a:p>
      </dgm:t>
    </dgm:pt>
    <dgm:pt modelId="{2D733353-F89D-44FD-8BA2-E293628A7113}" type="sibTrans" cxnId="{8FDEB14B-DB49-4845-B73A-C4D859815814}">
      <dgm:prSet/>
      <dgm:spPr/>
      <dgm:t>
        <a:bodyPr/>
        <a:lstStyle/>
        <a:p>
          <a:endParaRPr lang="en-US"/>
        </a:p>
      </dgm:t>
    </dgm:pt>
    <dgm:pt modelId="{E4B5C7F7-5545-4D9C-844C-194537C2F2C6}">
      <dgm:prSet phldrT="[Text]"/>
      <dgm:spPr/>
      <dgm:t>
        <a:bodyPr/>
        <a:lstStyle/>
        <a:p>
          <a:r>
            <a:rPr lang="en-US" dirty="0"/>
            <a:t>Python: data extraction</a:t>
          </a:r>
        </a:p>
      </dgm:t>
    </dgm:pt>
    <dgm:pt modelId="{918E5775-4C0D-4994-8894-B86D0659E945}" type="parTrans" cxnId="{84FA27A5-60A9-4652-9BD6-3A35795BE073}">
      <dgm:prSet/>
      <dgm:spPr/>
      <dgm:t>
        <a:bodyPr/>
        <a:lstStyle/>
        <a:p>
          <a:endParaRPr lang="en-US"/>
        </a:p>
      </dgm:t>
    </dgm:pt>
    <dgm:pt modelId="{E678C47B-D058-41ED-AFAF-D12682B1AFA1}" type="sibTrans" cxnId="{84FA27A5-60A9-4652-9BD6-3A35795BE073}">
      <dgm:prSet/>
      <dgm:spPr/>
      <dgm:t>
        <a:bodyPr/>
        <a:lstStyle/>
        <a:p>
          <a:endParaRPr lang="en-US"/>
        </a:p>
      </dgm:t>
    </dgm:pt>
    <dgm:pt modelId="{8F81A493-A19B-4DE2-BDF8-A4D5BC493DBC}">
      <dgm:prSet phldrT="[Text]"/>
      <dgm:spPr/>
      <dgm:t>
        <a:bodyPr/>
        <a:lstStyle/>
        <a:p>
          <a:r>
            <a:rPr lang="en-US" dirty="0"/>
            <a:t>Machine Learning Dataset</a:t>
          </a:r>
        </a:p>
      </dgm:t>
    </dgm:pt>
    <dgm:pt modelId="{16247507-60AC-498B-AECC-C52EBAF9A7E5}" type="parTrans" cxnId="{37E5BC5B-114B-4A6D-BADF-B45F31BA388F}">
      <dgm:prSet/>
      <dgm:spPr/>
      <dgm:t>
        <a:bodyPr/>
        <a:lstStyle/>
        <a:p>
          <a:endParaRPr lang="en-US"/>
        </a:p>
      </dgm:t>
    </dgm:pt>
    <dgm:pt modelId="{A743F0A3-8347-449E-82B7-42D83976DB7E}" type="sibTrans" cxnId="{37E5BC5B-114B-4A6D-BADF-B45F31BA388F}">
      <dgm:prSet/>
      <dgm:spPr/>
      <dgm:t>
        <a:bodyPr/>
        <a:lstStyle/>
        <a:p>
          <a:endParaRPr lang="en-US"/>
        </a:p>
      </dgm:t>
    </dgm:pt>
    <dgm:pt modelId="{B1D9BDD4-566E-45AB-84CF-D4531E6B0308}">
      <dgm:prSet phldrT="[Text]"/>
      <dgm:spPr/>
      <dgm:t>
        <a:bodyPr/>
        <a:lstStyle/>
        <a:p>
          <a:r>
            <a:rPr lang="en-US" dirty="0"/>
            <a:t>MATLAB Regression Learner models </a:t>
          </a:r>
        </a:p>
      </dgm:t>
    </dgm:pt>
    <dgm:pt modelId="{565CD791-4B5E-4E99-9BA2-07D7F257217F}" type="parTrans" cxnId="{50CFEF44-87EA-4793-90D4-AFAB656DA7C7}">
      <dgm:prSet/>
      <dgm:spPr/>
      <dgm:t>
        <a:bodyPr/>
        <a:lstStyle/>
        <a:p>
          <a:endParaRPr lang="en-US"/>
        </a:p>
      </dgm:t>
    </dgm:pt>
    <dgm:pt modelId="{9070AA92-239C-491D-829E-E03E3666BB61}" type="sibTrans" cxnId="{50CFEF44-87EA-4793-90D4-AFAB656DA7C7}">
      <dgm:prSet/>
      <dgm:spPr/>
      <dgm:t>
        <a:bodyPr/>
        <a:lstStyle/>
        <a:p>
          <a:endParaRPr lang="en-US"/>
        </a:p>
      </dgm:t>
    </dgm:pt>
    <dgm:pt modelId="{EDC22393-FB1E-4DFF-8166-2A5F5C02DDEE}" type="pres">
      <dgm:prSet presAssocID="{18B07B1B-8786-4422-8809-56E9310F6F10}" presName="Name0" presStyleCnt="0">
        <dgm:presLayoutVars>
          <dgm:dir/>
          <dgm:resizeHandles val="exact"/>
        </dgm:presLayoutVars>
      </dgm:prSet>
      <dgm:spPr/>
    </dgm:pt>
    <dgm:pt modelId="{1D4F3844-CA4B-44D9-BA4D-794F8899D739}" type="pres">
      <dgm:prSet presAssocID="{95B3BD23-34D6-401B-A68F-D657E3640A0F}" presName="node" presStyleLbl="node1" presStyleIdx="0" presStyleCnt="7" custScaleX="115975">
        <dgm:presLayoutVars>
          <dgm:bulletEnabled val="1"/>
        </dgm:presLayoutVars>
      </dgm:prSet>
      <dgm:spPr/>
    </dgm:pt>
    <dgm:pt modelId="{A83726B8-3249-4E73-8CA8-CA6D0B0F51F5}" type="pres">
      <dgm:prSet presAssocID="{5F6F0D1C-9A44-4FCA-8AFD-7D69133CAC5F}" presName="sibTrans" presStyleLbl="sibTrans1D1" presStyleIdx="0" presStyleCnt="6"/>
      <dgm:spPr/>
    </dgm:pt>
    <dgm:pt modelId="{4C626049-DC60-4106-8D33-E0ED7C05D361}" type="pres">
      <dgm:prSet presAssocID="{5F6F0D1C-9A44-4FCA-8AFD-7D69133CAC5F}" presName="connectorText" presStyleLbl="sibTrans1D1" presStyleIdx="0" presStyleCnt="6"/>
      <dgm:spPr/>
    </dgm:pt>
    <dgm:pt modelId="{53EBA446-E2A8-4C42-8A24-FECB90110EF8}" type="pres">
      <dgm:prSet presAssocID="{A29C9351-CD9C-42C2-8AA4-5A37170C3AC6}" presName="node" presStyleLbl="node1" presStyleIdx="1" presStyleCnt="7">
        <dgm:presLayoutVars>
          <dgm:bulletEnabled val="1"/>
        </dgm:presLayoutVars>
      </dgm:prSet>
      <dgm:spPr/>
    </dgm:pt>
    <dgm:pt modelId="{8D9CC094-A9D0-4ED7-AC86-BD2828E3E90F}" type="pres">
      <dgm:prSet presAssocID="{B73DD46B-EBD5-4937-B698-4BAF2A40D65D}" presName="sibTrans" presStyleLbl="sibTrans1D1" presStyleIdx="1" presStyleCnt="6"/>
      <dgm:spPr/>
    </dgm:pt>
    <dgm:pt modelId="{75338000-3B74-4439-829D-732216D98921}" type="pres">
      <dgm:prSet presAssocID="{B73DD46B-EBD5-4937-B698-4BAF2A40D65D}" presName="connectorText" presStyleLbl="sibTrans1D1" presStyleIdx="1" presStyleCnt="6"/>
      <dgm:spPr/>
    </dgm:pt>
    <dgm:pt modelId="{857F6994-70ED-4C16-9729-9BECAE3D96D5}" type="pres">
      <dgm:prSet presAssocID="{1A1F8705-3829-4B54-87FC-CA466588BC8D}" presName="node" presStyleLbl="node1" presStyleIdx="2" presStyleCnt="7" custScaleX="128707">
        <dgm:presLayoutVars>
          <dgm:bulletEnabled val="1"/>
        </dgm:presLayoutVars>
      </dgm:prSet>
      <dgm:spPr/>
    </dgm:pt>
    <dgm:pt modelId="{A4094F63-95CE-4B56-88CE-5DB35691D194}" type="pres">
      <dgm:prSet presAssocID="{27C32867-CDBD-4CDB-89E2-7BB26AD518B8}" presName="sibTrans" presStyleLbl="sibTrans1D1" presStyleIdx="2" presStyleCnt="6"/>
      <dgm:spPr/>
    </dgm:pt>
    <dgm:pt modelId="{79F88D6D-8C72-49CA-80E0-F3FDDC8A145C}" type="pres">
      <dgm:prSet presAssocID="{27C32867-CDBD-4CDB-89E2-7BB26AD518B8}" presName="connectorText" presStyleLbl="sibTrans1D1" presStyleIdx="2" presStyleCnt="6"/>
      <dgm:spPr/>
    </dgm:pt>
    <dgm:pt modelId="{A3FED0F1-3573-4EC4-9F81-60753C1C0C58}" type="pres">
      <dgm:prSet presAssocID="{A9A1599B-75C6-4E26-82B4-01E7DA8838A0}" presName="node" presStyleLbl="node1" presStyleIdx="3" presStyleCnt="7">
        <dgm:presLayoutVars>
          <dgm:bulletEnabled val="1"/>
        </dgm:presLayoutVars>
      </dgm:prSet>
      <dgm:spPr/>
    </dgm:pt>
    <dgm:pt modelId="{83B7354C-A2E9-49AB-90B6-6A3EEA15AA39}" type="pres">
      <dgm:prSet presAssocID="{2D733353-F89D-44FD-8BA2-E293628A7113}" presName="sibTrans" presStyleLbl="sibTrans1D1" presStyleIdx="3" presStyleCnt="6"/>
      <dgm:spPr/>
    </dgm:pt>
    <dgm:pt modelId="{03B95A55-EF80-4022-B068-723EDA988764}" type="pres">
      <dgm:prSet presAssocID="{2D733353-F89D-44FD-8BA2-E293628A7113}" presName="connectorText" presStyleLbl="sibTrans1D1" presStyleIdx="3" presStyleCnt="6"/>
      <dgm:spPr/>
    </dgm:pt>
    <dgm:pt modelId="{78ACED6A-B03C-42D2-B13C-4B39A684B662}" type="pres">
      <dgm:prSet presAssocID="{E4B5C7F7-5545-4D9C-844C-194537C2F2C6}" presName="node" presStyleLbl="node1" presStyleIdx="4" presStyleCnt="7">
        <dgm:presLayoutVars>
          <dgm:bulletEnabled val="1"/>
        </dgm:presLayoutVars>
      </dgm:prSet>
      <dgm:spPr/>
    </dgm:pt>
    <dgm:pt modelId="{0DE29FDD-BAB1-484C-B18E-8310FDA772B3}" type="pres">
      <dgm:prSet presAssocID="{E678C47B-D058-41ED-AFAF-D12682B1AFA1}" presName="sibTrans" presStyleLbl="sibTrans1D1" presStyleIdx="4" presStyleCnt="6"/>
      <dgm:spPr/>
    </dgm:pt>
    <dgm:pt modelId="{15C11526-A8BC-4208-9D55-991483DC1A99}" type="pres">
      <dgm:prSet presAssocID="{E678C47B-D058-41ED-AFAF-D12682B1AFA1}" presName="connectorText" presStyleLbl="sibTrans1D1" presStyleIdx="4" presStyleCnt="6"/>
      <dgm:spPr/>
    </dgm:pt>
    <dgm:pt modelId="{9D3EB4DE-958B-48A6-BF77-47F3C4306FE7}" type="pres">
      <dgm:prSet presAssocID="{8F81A493-A19B-4DE2-BDF8-A4D5BC493DBC}" presName="node" presStyleLbl="node1" presStyleIdx="5" presStyleCnt="7">
        <dgm:presLayoutVars>
          <dgm:bulletEnabled val="1"/>
        </dgm:presLayoutVars>
      </dgm:prSet>
      <dgm:spPr/>
    </dgm:pt>
    <dgm:pt modelId="{68B17BAD-4319-4120-90F9-5EF4935BE7BD}" type="pres">
      <dgm:prSet presAssocID="{A743F0A3-8347-449E-82B7-42D83976DB7E}" presName="sibTrans" presStyleLbl="sibTrans1D1" presStyleIdx="5" presStyleCnt="6"/>
      <dgm:spPr/>
    </dgm:pt>
    <dgm:pt modelId="{856575CA-33E0-425D-BD5D-108AAF1DC643}" type="pres">
      <dgm:prSet presAssocID="{A743F0A3-8347-449E-82B7-42D83976DB7E}" presName="connectorText" presStyleLbl="sibTrans1D1" presStyleIdx="5" presStyleCnt="6"/>
      <dgm:spPr/>
    </dgm:pt>
    <dgm:pt modelId="{6D2574B3-8326-4C7D-BD7D-7D85E23CBA49}" type="pres">
      <dgm:prSet presAssocID="{B1D9BDD4-566E-45AB-84CF-D4531E6B0308}" presName="node" presStyleLbl="node1" presStyleIdx="6" presStyleCnt="7">
        <dgm:presLayoutVars>
          <dgm:bulletEnabled val="1"/>
        </dgm:presLayoutVars>
      </dgm:prSet>
      <dgm:spPr/>
    </dgm:pt>
  </dgm:ptLst>
  <dgm:cxnLst>
    <dgm:cxn modelId="{D5E63804-2EA6-4BD5-90D3-FB73F170A626}" type="presOf" srcId="{2D733353-F89D-44FD-8BA2-E293628A7113}" destId="{83B7354C-A2E9-49AB-90B6-6A3EEA15AA39}" srcOrd="0" destOrd="0" presId="urn:microsoft.com/office/officeart/2005/8/layout/bProcess3"/>
    <dgm:cxn modelId="{27FD7021-565A-480C-B920-F92B001C0BB3}" srcId="{95B3BD23-34D6-401B-A68F-D657E3640A0F}" destId="{A2EEE086-9908-4187-A155-14C0BF12FDE6}" srcOrd="0" destOrd="0" parTransId="{D79D2F6D-7AE3-477A-96EB-C78C343D1908}" sibTransId="{D77FD7CB-75F4-4907-B79B-FA3079013BC2}"/>
    <dgm:cxn modelId="{584ED029-6DFF-4EEB-9F85-DFCD77A55D41}" type="presOf" srcId="{E678C47B-D058-41ED-AFAF-D12682B1AFA1}" destId="{15C11526-A8BC-4208-9D55-991483DC1A99}" srcOrd="1" destOrd="0" presId="urn:microsoft.com/office/officeart/2005/8/layout/bProcess3"/>
    <dgm:cxn modelId="{B84A502E-513B-4646-AF36-6362419EDBD0}" type="presOf" srcId="{C4A92B21-D1BC-4522-BE1F-027078604524}" destId="{53EBA446-E2A8-4C42-8A24-FECB90110EF8}" srcOrd="0" destOrd="1" presId="urn:microsoft.com/office/officeart/2005/8/layout/bProcess3"/>
    <dgm:cxn modelId="{A90B8233-F16B-48CC-BF44-AED2361F0724}" type="presOf" srcId="{1A1F8705-3829-4B54-87FC-CA466588BC8D}" destId="{857F6994-70ED-4C16-9729-9BECAE3D96D5}" srcOrd="0" destOrd="0" presId="urn:microsoft.com/office/officeart/2005/8/layout/bProcess3"/>
    <dgm:cxn modelId="{450EAD3A-2827-487A-B0EF-9F3F4D7F4512}" type="presOf" srcId="{9D125803-78BB-4F69-A2B3-A928E50B2FFC}" destId="{857F6994-70ED-4C16-9729-9BECAE3D96D5}" srcOrd="0" destOrd="1" presId="urn:microsoft.com/office/officeart/2005/8/layout/bProcess3"/>
    <dgm:cxn modelId="{37E5BC5B-114B-4A6D-BADF-B45F31BA388F}" srcId="{18B07B1B-8786-4422-8809-56E9310F6F10}" destId="{8F81A493-A19B-4DE2-BDF8-A4D5BC493DBC}" srcOrd="5" destOrd="0" parTransId="{16247507-60AC-498B-AECC-C52EBAF9A7E5}" sibTransId="{A743F0A3-8347-449E-82B7-42D83976DB7E}"/>
    <dgm:cxn modelId="{4588B75F-F865-4B74-8CF7-4A775056ABA8}" type="presOf" srcId="{E4B5C7F7-5545-4D9C-844C-194537C2F2C6}" destId="{78ACED6A-B03C-42D2-B13C-4B39A684B662}" srcOrd="0" destOrd="0" presId="urn:microsoft.com/office/officeart/2005/8/layout/bProcess3"/>
    <dgm:cxn modelId="{4FD8D361-9C35-485B-9889-4DC362A566AA}" type="presOf" srcId="{2D733353-F89D-44FD-8BA2-E293628A7113}" destId="{03B95A55-EF80-4022-B068-723EDA988764}" srcOrd="1" destOrd="0" presId="urn:microsoft.com/office/officeart/2005/8/layout/bProcess3"/>
    <dgm:cxn modelId="{47B1D462-E7D6-4B8A-95B2-B9E8A22B6695}" type="presOf" srcId="{18B07B1B-8786-4422-8809-56E9310F6F10}" destId="{EDC22393-FB1E-4DFF-8166-2A5F5C02DDEE}" srcOrd="0" destOrd="0" presId="urn:microsoft.com/office/officeart/2005/8/layout/bProcess3"/>
    <dgm:cxn modelId="{50CFEF44-87EA-4793-90D4-AFAB656DA7C7}" srcId="{18B07B1B-8786-4422-8809-56E9310F6F10}" destId="{B1D9BDD4-566E-45AB-84CF-D4531E6B0308}" srcOrd="6" destOrd="0" parTransId="{565CD791-4B5E-4E99-9BA2-07D7F257217F}" sibTransId="{9070AA92-239C-491D-829E-E03E3666BB61}"/>
    <dgm:cxn modelId="{231F1749-CF1F-4B7A-95EB-585BF696C3FF}" type="presOf" srcId="{B73DD46B-EBD5-4937-B698-4BAF2A40D65D}" destId="{75338000-3B74-4439-829D-732216D98921}" srcOrd="1" destOrd="0" presId="urn:microsoft.com/office/officeart/2005/8/layout/bProcess3"/>
    <dgm:cxn modelId="{8FDEB14B-DB49-4845-B73A-C4D859815814}" srcId="{18B07B1B-8786-4422-8809-56E9310F6F10}" destId="{A9A1599B-75C6-4E26-82B4-01E7DA8838A0}" srcOrd="3" destOrd="0" parTransId="{8E7BC204-C4A3-4348-8D5C-54BD718933B5}" sibTransId="{2D733353-F89D-44FD-8BA2-E293628A7113}"/>
    <dgm:cxn modelId="{7BB8EE6E-61F8-4888-9146-51E02E0CF402}" srcId="{1A1F8705-3829-4B54-87FC-CA466588BC8D}" destId="{9D125803-78BB-4F69-A2B3-A928E50B2FFC}" srcOrd="0" destOrd="0" parTransId="{8F13C2C7-7217-4BED-8037-D2285BCA884A}" sibTransId="{6C93365C-73AD-48A7-A404-9C6AF7A8B2EC}"/>
    <dgm:cxn modelId="{ED64D54F-9937-441E-B464-088E265EEFFB}" type="presOf" srcId="{5F6F0D1C-9A44-4FCA-8AFD-7D69133CAC5F}" destId="{A83726B8-3249-4E73-8CA8-CA6D0B0F51F5}" srcOrd="0" destOrd="0" presId="urn:microsoft.com/office/officeart/2005/8/layout/bProcess3"/>
    <dgm:cxn modelId="{A7E9EF51-280D-43BC-9511-7E7E3AADA52F}" type="presOf" srcId="{A2EEE086-9908-4187-A155-14C0BF12FDE6}" destId="{1D4F3844-CA4B-44D9-BA4D-794F8899D739}" srcOrd="0" destOrd="1" presId="urn:microsoft.com/office/officeart/2005/8/layout/bProcess3"/>
    <dgm:cxn modelId="{4F6D8874-7B68-44F1-9B4D-01339C8FFFE2}" srcId="{18B07B1B-8786-4422-8809-56E9310F6F10}" destId="{95B3BD23-34D6-401B-A68F-D657E3640A0F}" srcOrd="0" destOrd="0" parTransId="{35E95E97-EA9D-4C6F-99C0-1ED49E04A296}" sibTransId="{5F6F0D1C-9A44-4FCA-8AFD-7D69133CAC5F}"/>
    <dgm:cxn modelId="{D517D87A-307A-4952-A712-318E36BC736E}" type="presOf" srcId="{27C32867-CDBD-4CDB-89E2-7BB26AD518B8}" destId="{79F88D6D-8C72-49CA-80E0-F3FDDC8A145C}" srcOrd="1" destOrd="0" presId="urn:microsoft.com/office/officeart/2005/8/layout/bProcess3"/>
    <dgm:cxn modelId="{FB00D789-90AD-4C57-882F-1B0C9D84E75D}" type="presOf" srcId="{A98E0BDB-FC60-4F8E-BAB2-DB0A41ECF8A0}" destId="{53EBA446-E2A8-4C42-8A24-FECB90110EF8}" srcOrd="0" destOrd="2" presId="urn:microsoft.com/office/officeart/2005/8/layout/bProcess3"/>
    <dgm:cxn modelId="{E0E2438D-9A2E-4739-BB24-4C8C92FF4B5F}" type="presOf" srcId="{5F6F0D1C-9A44-4FCA-8AFD-7D69133CAC5F}" destId="{4C626049-DC60-4106-8D33-E0ED7C05D361}" srcOrd="1" destOrd="0" presId="urn:microsoft.com/office/officeart/2005/8/layout/bProcess3"/>
    <dgm:cxn modelId="{9195C89C-D21D-46A5-A0E4-0C5137E21233}" srcId="{18B07B1B-8786-4422-8809-56E9310F6F10}" destId="{1A1F8705-3829-4B54-87FC-CA466588BC8D}" srcOrd="2" destOrd="0" parTransId="{C297D5B3-D335-4636-973E-091188BC9D05}" sibTransId="{27C32867-CDBD-4CDB-89E2-7BB26AD518B8}"/>
    <dgm:cxn modelId="{E686B99E-F349-4A67-AB80-49E155B89433}" type="presOf" srcId="{B1D9BDD4-566E-45AB-84CF-D4531E6B0308}" destId="{6D2574B3-8326-4C7D-BD7D-7D85E23CBA49}" srcOrd="0" destOrd="0" presId="urn:microsoft.com/office/officeart/2005/8/layout/bProcess3"/>
    <dgm:cxn modelId="{7C6036A3-EF43-427D-888C-683511AEBE55}" type="presOf" srcId="{E678C47B-D058-41ED-AFAF-D12682B1AFA1}" destId="{0DE29FDD-BAB1-484C-B18E-8310FDA772B3}" srcOrd="0" destOrd="0" presId="urn:microsoft.com/office/officeart/2005/8/layout/bProcess3"/>
    <dgm:cxn modelId="{84FA27A5-60A9-4652-9BD6-3A35795BE073}" srcId="{18B07B1B-8786-4422-8809-56E9310F6F10}" destId="{E4B5C7F7-5545-4D9C-844C-194537C2F2C6}" srcOrd="4" destOrd="0" parTransId="{918E5775-4C0D-4994-8894-B86D0659E945}" sibTransId="{E678C47B-D058-41ED-AFAF-D12682B1AFA1}"/>
    <dgm:cxn modelId="{8A666DB2-405C-42AF-891C-89A1371E5725}" type="presOf" srcId="{A743F0A3-8347-449E-82B7-42D83976DB7E}" destId="{856575CA-33E0-425D-BD5D-108AAF1DC643}" srcOrd="1" destOrd="0" presId="urn:microsoft.com/office/officeart/2005/8/layout/bProcess3"/>
    <dgm:cxn modelId="{173F04B5-A680-4ABB-87B5-4649DAA91DB8}" type="presOf" srcId="{8F81A493-A19B-4DE2-BDF8-A4D5BC493DBC}" destId="{9D3EB4DE-958B-48A6-BF77-47F3C4306FE7}" srcOrd="0" destOrd="0" presId="urn:microsoft.com/office/officeart/2005/8/layout/bProcess3"/>
    <dgm:cxn modelId="{464246C0-4861-438C-9815-29DFD1E044DE}" srcId="{18B07B1B-8786-4422-8809-56E9310F6F10}" destId="{A29C9351-CD9C-42C2-8AA4-5A37170C3AC6}" srcOrd="1" destOrd="0" parTransId="{238C6769-4387-477D-B88F-F20338EF1ED4}" sibTransId="{B73DD46B-EBD5-4937-B698-4BAF2A40D65D}"/>
    <dgm:cxn modelId="{0066B6C6-869C-48ED-B655-FA074E374D9B}" type="presOf" srcId="{48359102-3B9C-4F97-993A-E6671D008DC5}" destId="{857F6994-70ED-4C16-9729-9BECAE3D96D5}" srcOrd="0" destOrd="2" presId="urn:microsoft.com/office/officeart/2005/8/layout/bProcess3"/>
    <dgm:cxn modelId="{6EF573D0-9922-4FBF-AB25-B18BB0A626E3}" type="presOf" srcId="{A29C9351-CD9C-42C2-8AA4-5A37170C3AC6}" destId="{53EBA446-E2A8-4C42-8A24-FECB90110EF8}" srcOrd="0" destOrd="0" presId="urn:microsoft.com/office/officeart/2005/8/layout/bProcess3"/>
    <dgm:cxn modelId="{73D978DC-BA91-4E31-B41B-0D7F68B7F8E0}" type="presOf" srcId="{B73DD46B-EBD5-4937-B698-4BAF2A40D65D}" destId="{8D9CC094-A9D0-4ED7-AC86-BD2828E3E90F}" srcOrd="0" destOrd="0" presId="urn:microsoft.com/office/officeart/2005/8/layout/bProcess3"/>
    <dgm:cxn modelId="{096370DF-C4A0-472C-8E89-0C75F7523667}" type="presOf" srcId="{A9A1599B-75C6-4E26-82B4-01E7DA8838A0}" destId="{A3FED0F1-3573-4EC4-9F81-60753C1C0C58}" srcOrd="0" destOrd="0" presId="urn:microsoft.com/office/officeart/2005/8/layout/bProcess3"/>
    <dgm:cxn modelId="{93DEB3E5-5DF2-4BBA-B8FE-2B1C05602333}" type="presOf" srcId="{27C32867-CDBD-4CDB-89E2-7BB26AD518B8}" destId="{A4094F63-95CE-4B56-88CE-5DB35691D194}" srcOrd="0" destOrd="0" presId="urn:microsoft.com/office/officeart/2005/8/layout/bProcess3"/>
    <dgm:cxn modelId="{30240EF5-DDBA-47C4-B32A-25EF008FDF19}" srcId="{1A1F8705-3829-4B54-87FC-CA466588BC8D}" destId="{48359102-3B9C-4F97-993A-E6671D008DC5}" srcOrd="1" destOrd="0" parTransId="{CFB4E1D7-7A94-43BE-95E5-C0EEDC8CB657}" sibTransId="{53E6AF62-0D40-4291-9AE9-4AE7B112E77B}"/>
    <dgm:cxn modelId="{768F56F8-332C-490A-B293-3F0D5C90020D}" srcId="{A29C9351-CD9C-42C2-8AA4-5A37170C3AC6}" destId="{A98E0BDB-FC60-4F8E-BAB2-DB0A41ECF8A0}" srcOrd="1" destOrd="0" parTransId="{BC9BAE5A-C2BD-4729-A2E7-2454AAE975BD}" sibTransId="{24FFF96D-18B5-4794-8CA0-9F3FDD521C69}"/>
    <dgm:cxn modelId="{CBEC8CFC-4C4F-4784-B259-3558BFED3071}" type="presOf" srcId="{A743F0A3-8347-449E-82B7-42D83976DB7E}" destId="{68B17BAD-4319-4120-90F9-5EF4935BE7BD}" srcOrd="0" destOrd="0" presId="urn:microsoft.com/office/officeart/2005/8/layout/bProcess3"/>
    <dgm:cxn modelId="{5D1AB5FD-A27E-42FF-9C01-2458761A7A21}" srcId="{A29C9351-CD9C-42C2-8AA4-5A37170C3AC6}" destId="{C4A92B21-D1BC-4522-BE1F-027078604524}" srcOrd="0" destOrd="0" parTransId="{4908D9F9-724D-4944-91BF-586BB8F53F56}" sibTransId="{5EDFD7BB-568E-4D82-8300-36BEB76F26B4}"/>
    <dgm:cxn modelId="{7F2E16FF-355C-47F2-B812-29CE22494E15}" type="presOf" srcId="{95B3BD23-34D6-401B-A68F-D657E3640A0F}" destId="{1D4F3844-CA4B-44D9-BA4D-794F8899D739}" srcOrd="0" destOrd="0" presId="urn:microsoft.com/office/officeart/2005/8/layout/bProcess3"/>
    <dgm:cxn modelId="{06C42517-0E6B-4C65-B4F2-541B991871E2}" type="presParOf" srcId="{EDC22393-FB1E-4DFF-8166-2A5F5C02DDEE}" destId="{1D4F3844-CA4B-44D9-BA4D-794F8899D739}" srcOrd="0" destOrd="0" presId="urn:microsoft.com/office/officeart/2005/8/layout/bProcess3"/>
    <dgm:cxn modelId="{A62E4A17-3383-4B5B-913B-E8DAE2A2AE20}" type="presParOf" srcId="{EDC22393-FB1E-4DFF-8166-2A5F5C02DDEE}" destId="{A83726B8-3249-4E73-8CA8-CA6D0B0F51F5}" srcOrd="1" destOrd="0" presId="urn:microsoft.com/office/officeart/2005/8/layout/bProcess3"/>
    <dgm:cxn modelId="{C1D3740D-DCBB-432A-BC76-8ABDD8DB9A69}" type="presParOf" srcId="{A83726B8-3249-4E73-8CA8-CA6D0B0F51F5}" destId="{4C626049-DC60-4106-8D33-E0ED7C05D361}" srcOrd="0" destOrd="0" presId="urn:microsoft.com/office/officeart/2005/8/layout/bProcess3"/>
    <dgm:cxn modelId="{F8D5F9FD-6BB9-4CCE-8741-E9A4EB085FBA}" type="presParOf" srcId="{EDC22393-FB1E-4DFF-8166-2A5F5C02DDEE}" destId="{53EBA446-E2A8-4C42-8A24-FECB90110EF8}" srcOrd="2" destOrd="0" presId="urn:microsoft.com/office/officeart/2005/8/layout/bProcess3"/>
    <dgm:cxn modelId="{D2F0A799-ABB1-4F3E-A271-3F360B6C1358}" type="presParOf" srcId="{EDC22393-FB1E-4DFF-8166-2A5F5C02DDEE}" destId="{8D9CC094-A9D0-4ED7-AC86-BD2828E3E90F}" srcOrd="3" destOrd="0" presId="urn:microsoft.com/office/officeart/2005/8/layout/bProcess3"/>
    <dgm:cxn modelId="{FEE0B720-8316-42F1-80E5-E46D3D0DD355}" type="presParOf" srcId="{8D9CC094-A9D0-4ED7-AC86-BD2828E3E90F}" destId="{75338000-3B74-4439-829D-732216D98921}" srcOrd="0" destOrd="0" presId="urn:microsoft.com/office/officeart/2005/8/layout/bProcess3"/>
    <dgm:cxn modelId="{1F9721EB-AB41-4207-BEBA-AC7A9B625760}" type="presParOf" srcId="{EDC22393-FB1E-4DFF-8166-2A5F5C02DDEE}" destId="{857F6994-70ED-4C16-9729-9BECAE3D96D5}" srcOrd="4" destOrd="0" presId="urn:microsoft.com/office/officeart/2005/8/layout/bProcess3"/>
    <dgm:cxn modelId="{DA923243-58C6-4280-BE8C-212416EFACD4}" type="presParOf" srcId="{EDC22393-FB1E-4DFF-8166-2A5F5C02DDEE}" destId="{A4094F63-95CE-4B56-88CE-5DB35691D194}" srcOrd="5" destOrd="0" presId="urn:microsoft.com/office/officeart/2005/8/layout/bProcess3"/>
    <dgm:cxn modelId="{61AD5281-DCCF-4B62-B854-F752E480FEEE}" type="presParOf" srcId="{A4094F63-95CE-4B56-88CE-5DB35691D194}" destId="{79F88D6D-8C72-49CA-80E0-F3FDDC8A145C}" srcOrd="0" destOrd="0" presId="urn:microsoft.com/office/officeart/2005/8/layout/bProcess3"/>
    <dgm:cxn modelId="{7AC643B7-1FB5-4126-9B52-6F1CF5032D43}" type="presParOf" srcId="{EDC22393-FB1E-4DFF-8166-2A5F5C02DDEE}" destId="{A3FED0F1-3573-4EC4-9F81-60753C1C0C58}" srcOrd="6" destOrd="0" presId="urn:microsoft.com/office/officeart/2005/8/layout/bProcess3"/>
    <dgm:cxn modelId="{D210C550-62F4-4366-9814-61F6B942D99D}" type="presParOf" srcId="{EDC22393-FB1E-4DFF-8166-2A5F5C02DDEE}" destId="{83B7354C-A2E9-49AB-90B6-6A3EEA15AA39}" srcOrd="7" destOrd="0" presId="urn:microsoft.com/office/officeart/2005/8/layout/bProcess3"/>
    <dgm:cxn modelId="{59A8C438-8FF4-43F3-86CB-459A60FB099E}" type="presParOf" srcId="{83B7354C-A2E9-49AB-90B6-6A3EEA15AA39}" destId="{03B95A55-EF80-4022-B068-723EDA988764}" srcOrd="0" destOrd="0" presId="urn:microsoft.com/office/officeart/2005/8/layout/bProcess3"/>
    <dgm:cxn modelId="{50387DAC-C837-4D62-B593-602C9EDE99B7}" type="presParOf" srcId="{EDC22393-FB1E-4DFF-8166-2A5F5C02DDEE}" destId="{78ACED6A-B03C-42D2-B13C-4B39A684B662}" srcOrd="8" destOrd="0" presId="urn:microsoft.com/office/officeart/2005/8/layout/bProcess3"/>
    <dgm:cxn modelId="{A1AE8FAD-C497-4DB4-9FB9-70D7A24DB494}" type="presParOf" srcId="{EDC22393-FB1E-4DFF-8166-2A5F5C02DDEE}" destId="{0DE29FDD-BAB1-484C-B18E-8310FDA772B3}" srcOrd="9" destOrd="0" presId="urn:microsoft.com/office/officeart/2005/8/layout/bProcess3"/>
    <dgm:cxn modelId="{F6CCF6A0-D750-4819-90E9-CC9B02A87ADE}" type="presParOf" srcId="{0DE29FDD-BAB1-484C-B18E-8310FDA772B3}" destId="{15C11526-A8BC-4208-9D55-991483DC1A99}" srcOrd="0" destOrd="0" presId="urn:microsoft.com/office/officeart/2005/8/layout/bProcess3"/>
    <dgm:cxn modelId="{1F7426D6-3A0A-47D4-A6D4-3B83C710E87E}" type="presParOf" srcId="{EDC22393-FB1E-4DFF-8166-2A5F5C02DDEE}" destId="{9D3EB4DE-958B-48A6-BF77-47F3C4306FE7}" srcOrd="10" destOrd="0" presId="urn:microsoft.com/office/officeart/2005/8/layout/bProcess3"/>
    <dgm:cxn modelId="{79DE8EF1-771D-427C-8352-79AD61A8C248}" type="presParOf" srcId="{EDC22393-FB1E-4DFF-8166-2A5F5C02DDEE}" destId="{68B17BAD-4319-4120-90F9-5EF4935BE7BD}" srcOrd="11" destOrd="0" presId="urn:microsoft.com/office/officeart/2005/8/layout/bProcess3"/>
    <dgm:cxn modelId="{8F306ADD-4298-4D48-AFD2-29EC5C46EC25}" type="presParOf" srcId="{68B17BAD-4319-4120-90F9-5EF4935BE7BD}" destId="{856575CA-33E0-425D-BD5D-108AAF1DC643}" srcOrd="0" destOrd="0" presId="urn:microsoft.com/office/officeart/2005/8/layout/bProcess3"/>
    <dgm:cxn modelId="{F292212B-C28C-4FD7-8393-98AD01D14749}" type="presParOf" srcId="{EDC22393-FB1E-4DFF-8166-2A5F5C02DDEE}" destId="{6D2574B3-8326-4C7D-BD7D-7D85E23CBA49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5969A-2851-4539-982C-8D78B0FA5582}">
      <dsp:nvSpPr>
        <dsp:cNvPr id="0" name=""/>
        <dsp:cNvSpPr/>
      </dsp:nvSpPr>
      <dsp:spPr>
        <a:xfrm>
          <a:off x="322973" y="800"/>
          <a:ext cx="1012927" cy="6077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Unknown fuel debris composition</a:t>
          </a:r>
        </a:p>
      </dsp:txBody>
      <dsp:txXfrm>
        <a:off x="340774" y="18601"/>
        <a:ext cx="977325" cy="572154"/>
      </dsp:txXfrm>
    </dsp:sp>
    <dsp:sp modelId="{E766BB18-FEB3-47BE-83DC-97765C579456}">
      <dsp:nvSpPr>
        <dsp:cNvPr id="0" name=""/>
        <dsp:cNvSpPr/>
      </dsp:nvSpPr>
      <dsp:spPr>
        <a:xfrm>
          <a:off x="1425038" y="179075"/>
          <a:ext cx="214740" cy="2512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1425038" y="229316"/>
        <a:ext cx="150318" cy="150724"/>
      </dsp:txXfrm>
    </dsp:sp>
    <dsp:sp modelId="{6AC181B6-9A77-4A2C-B90B-5C44FAE61B16}">
      <dsp:nvSpPr>
        <dsp:cNvPr id="0" name=""/>
        <dsp:cNvSpPr/>
      </dsp:nvSpPr>
      <dsp:spPr>
        <a:xfrm>
          <a:off x="1741072" y="800"/>
          <a:ext cx="1012927" cy="607756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Diamond detector response </a:t>
          </a:r>
        </a:p>
      </dsp:txBody>
      <dsp:txXfrm>
        <a:off x="1758873" y="18601"/>
        <a:ext cx="977325" cy="572154"/>
      </dsp:txXfrm>
    </dsp:sp>
    <dsp:sp modelId="{74687708-B032-4269-A8EF-FAB3AF9FBDB6}">
      <dsp:nvSpPr>
        <dsp:cNvPr id="0" name=""/>
        <dsp:cNvSpPr/>
      </dsp:nvSpPr>
      <dsp:spPr>
        <a:xfrm>
          <a:off x="2843137" y="179075"/>
          <a:ext cx="214740" cy="2512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843137" y="229316"/>
        <a:ext cx="150318" cy="150724"/>
      </dsp:txXfrm>
    </dsp:sp>
    <dsp:sp modelId="{81DCF7A8-C2C6-4A25-BCBC-B1D9ADD45EBF}">
      <dsp:nvSpPr>
        <dsp:cNvPr id="0" name=""/>
        <dsp:cNvSpPr/>
      </dsp:nvSpPr>
      <dsp:spPr>
        <a:xfrm>
          <a:off x="3159170" y="800"/>
          <a:ext cx="1012927" cy="607756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Data acquisition system</a:t>
          </a:r>
        </a:p>
      </dsp:txBody>
      <dsp:txXfrm>
        <a:off x="3176971" y="18601"/>
        <a:ext cx="977325" cy="572154"/>
      </dsp:txXfrm>
    </dsp:sp>
    <dsp:sp modelId="{DD0026FC-566F-4977-B72F-D2486B3BF485}">
      <dsp:nvSpPr>
        <dsp:cNvPr id="0" name=""/>
        <dsp:cNvSpPr/>
      </dsp:nvSpPr>
      <dsp:spPr>
        <a:xfrm rot="5400000">
          <a:off x="3558264" y="679461"/>
          <a:ext cx="214740" cy="2512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3590272" y="697694"/>
        <a:ext cx="150724" cy="150318"/>
      </dsp:txXfrm>
    </dsp:sp>
    <dsp:sp modelId="{45E3A2DF-20F1-4B9D-9608-2E90C393DAE5}">
      <dsp:nvSpPr>
        <dsp:cNvPr id="0" name=""/>
        <dsp:cNvSpPr/>
      </dsp:nvSpPr>
      <dsp:spPr>
        <a:xfrm>
          <a:off x="3159170" y="1013728"/>
          <a:ext cx="1012927" cy="607756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Trained Machine Learning algorithm </a:t>
          </a:r>
        </a:p>
      </dsp:txBody>
      <dsp:txXfrm>
        <a:off x="3176971" y="1031529"/>
        <a:ext cx="977325" cy="572154"/>
      </dsp:txXfrm>
    </dsp:sp>
    <dsp:sp modelId="{10F8403B-CC98-41F8-9D0D-7FCFBAE3655F}">
      <dsp:nvSpPr>
        <dsp:cNvPr id="0" name=""/>
        <dsp:cNvSpPr/>
      </dsp:nvSpPr>
      <dsp:spPr>
        <a:xfrm rot="10800000">
          <a:off x="2855292" y="1192003"/>
          <a:ext cx="214740" cy="2512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2919714" y="1242244"/>
        <a:ext cx="150318" cy="150724"/>
      </dsp:txXfrm>
    </dsp:sp>
    <dsp:sp modelId="{D2C8FC08-9641-409C-B3CC-05A41E10CD36}">
      <dsp:nvSpPr>
        <dsp:cNvPr id="0" name=""/>
        <dsp:cNvSpPr/>
      </dsp:nvSpPr>
      <dsp:spPr>
        <a:xfrm>
          <a:off x="1741072" y="1013728"/>
          <a:ext cx="1012927" cy="607756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Neutron source </a:t>
          </a:r>
          <a:br>
            <a:rPr lang="en-US" sz="1100" kern="1200" dirty="0"/>
          </a:br>
          <a:r>
            <a:rPr lang="en-US" sz="1100" kern="1200" dirty="0"/>
            <a:t>location </a:t>
          </a:r>
        </a:p>
      </dsp:txBody>
      <dsp:txXfrm>
        <a:off x="1758873" y="1031529"/>
        <a:ext cx="977325" cy="572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D4DB-55DE-4458-B517-E95FE99379E6}">
      <dsp:nvSpPr>
        <dsp:cNvPr id="0" name=""/>
        <dsp:cNvSpPr/>
      </dsp:nvSpPr>
      <dsp:spPr>
        <a:xfrm>
          <a:off x="410045" y="0"/>
          <a:ext cx="1364185" cy="75788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Monte Carlo Simulations</a:t>
          </a:r>
          <a:br>
            <a:rPr lang="en-US" sz="1100" kern="1200" dirty="0"/>
          </a:br>
          <a:r>
            <a:rPr lang="en-US" sz="1100" kern="1200" dirty="0"/>
            <a:t>Geant4</a:t>
          </a:r>
        </a:p>
      </dsp:txBody>
      <dsp:txXfrm>
        <a:off x="432243" y="22198"/>
        <a:ext cx="1319789" cy="713485"/>
      </dsp:txXfrm>
    </dsp:sp>
    <dsp:sp modelId="{2C723370-6DF3-41D7-93D3-AA23CA3FFEA2}">
      <dsp:nvSpPr>
        <dsp:cNvPr id="0" name=""/>
        <dsp:cNvSpPr/>
      </dsp:nvSpPr>
      <dsp:spPr>
        <a:xfrm rot="5400000">
          <a:off x="950035" y="776828"/>
          <a:ext cx="284205" cy="3410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989824" y="805249"/>
        <a:ext cx="204628" cy="198944"/>
      </dsp:txXfrm>
    </dsp:sp>
    <dsp:sp modelId="{2F56EE62-F432-45A0-9931-978E1003BEBF}">
      <dsp:nvSpPr>
        <dsp:cNvPr id="0" name=""/>
        <dsp:cNvSpPr/>
      </dsp:nvSpPr>
      <dsp:spPr>
        <a:xfrm>
          <a:off x="410045" y="1136821"/>
          <a:ext cx="1364185" cy="757881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Real-World Data Collection</a:t>
          </a:r>
        </a:p>
      </dsp:txBody>
      <dsp:txXfrm>
        <a:off x="432243" y="1159019"/>
        <a:ext cx="1319789" cy="713485"/>
      </dsp:txXfrm>
    </dsp:sp>
    <dsp:sp modelId="{3167BD5A-8302-43E6-923F-D4D5673AC612}">
      <dsp:nvSpPr>
        <dsp:cNvPr id="0" name=""/>
        <dsp:cNvSpPr/>
      </dsp:nvSpPr>
      <dsp:spPr>
        <a:xfrm rot="5400000">
          <a:off x="950035" y="1913649"/>
          <a:ext cx="284205" cy="3410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989824" y="1942070"/>
        <a:ext cx="204628" cy="198944"/>
      </dsp:txXfrm>
    </dsp:sp>
    <dsp:sp modelId="{2C738C4F-25B9-456F-AD58-E9470D233F5F}">
      <dsp:nvSpPr>
        <dsp:cNvPr id="0" name=""/>
        <dsp:cNvSpPr/>
      </dsp:nvSpPr>
      <dsp:spPr>
        <a:xfrm>
          <a:off x="410045" y="2273643"/>
          <a:ext cx="1364185" cy="757881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Machine Learning Training</a:t>
          </a:r>
        </a:p>
      </dsp:txBody>
      <dsp:txXfrm>
        <a:off x="432243" y="2295841"/>
        <a:ext cx="1319789" cy="713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6B3EC-9CE7-443E-84DB-A348BC25460B}">
      <dsp:nvSpPr>
        <dsp:cNvPr id="0" name=""/>
        <dsp:cNvSpPr/>
      </dsp:nvSpPr>
      <dsp:spPr>
        <a:xfrm>
          <a:off x="0" y="2181"/>
          <a:ext cx="679689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72DC2-0904-447F-A204-3A1371E54060}">
      <dsp:nvSpPr>
        <dsp:cNvPr id="0" name=""/>
        <dsp:cNvSpPr/>
      </dsp:nvSpPr>
      <dsp:spPr>
        <a:xfrm>
          <a:off x="0" y="2181"/>
          <a:ext cx="1359379" cy="1487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+mn-lt"/>
            </a:rPr>
            <a:t>Corium Composition </a:t>
          </a:r>
        </a:p>
      </dsp:txBody>
      <dsp:txXfrm>
        <a:off x="0" y="2181"/>
        <a:ext cx="1359379" cy="1487507"/>
      </dsp:txXfrm>
    </dsp:sp>
    <dsp:sp modelId="{F64481FA-184D-4D07-BD94-0E1228FCE8C2}">
      <dsp:nvSpPr>
        <dsp:cNvPr id="0" name=""/>
        <dsp:cNvSpPr/>
      </dsp:nvSpPr>
      <dsp:spPr>
        <a:xfrm>
          <a:off x="1461332" y="19667"/>
          <a:ext cx="5335564" cy="34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</a:rPr>
            <a:t>Uranium dioxide (UO2)</a:t>
          </a:r>
        </a:p>
      </dsp:txBody>
      <dsp:txXfrm>
        <a:off x="1461332" y="19667"/>
        <a:ext cx="5335564" cy="349724"/>
      </dsp:txXfrm>
    </dsp:sp>
    <dsp:sp modelId="{629CEA6D-8AEF-4B5C-9CA1-C791E4677872}">
      <dsp:nvSpPr>
        <dsp:cNvPr id="0" name=""/>
        <dsp:cNvSpPr/>
      </dsp:nvSpPr>
      <dsp:spPr>
        <a:xfrm>
          <a:off x="1359379" y="369391"/>
          <a:ext cx="543751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D7D1E-B4F5-49DB-8F27-D1B9542F8852}">
      <dsp:nvSpPr>
        <dsp:cNvPr id="0" name=""/>
        <dsp:cNvSpPr/>
      </dsp:nvSpPr>
      <dsp:spPr>
        <a:xfrm>
          <a:off x="1461332" y="386877"/>
          <a:ext cx="5335564" cy="34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</a:rPr>
            <a:t>Zircaloy cladding (ZrO2)</a:t>
          </a:r>
        </a:p>
      </dsp:txBody>
      <dsp:txXfrm>
        <a:off x="1461332" y="386877"/>
        <a:ext cx="5335564" cy="349724"/>
      </dsp:txXfrm>
    </dsp:sp>
    <dsp:sp modelId="{7A253130-566E-4E14-9F35-5E0841749CC5}">
      <dsp:nvSpPr>
        <dsp:cNvPr id="0" name=""/>
        <dsp:cNvSpPr/>
      </dsp:nvSpPr>
      <dsp:spPr>
        <a:xfrm>
          <a:off x="1359379" y="736601"/>
          <a:ext cx="543751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6125F-BE36-4011-A05D-0777738550AC}">
      <dsp:nvSpPr>
        <dsp:cNvPr id="0" name=""/>
        <dsp:cNvSpPr/>
      </dsp:nvSpPr>
      <dsp:spPr>
        <a:xfrm>
          <a:off x="1461332" y="754088"/>
          <a:ext cx="5335564" cy="34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</a:rPr>
            <a:t>Control rods (B4C)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latin typeface="+mn-lt"/>
          </a:endParaRPr>
        </a:p>
      </dsp:txBody>
      <dsp:txXfrm>
        <a:off x="1461332" y="754088"/>
        <a:ext cx="5335564" cy="349724"/>
      </dsp:txXfrm>
    </dsp:sp>
    <dsp:sp modelId="{839865AC-6FCC-4758-93D5-555B6CFD246A}">
      <dsp:nvSpPr>
        <dsp:cNvPr id="0" name=""/>
        <dsp:cNvSpPr/>
      </dsp:nvSpPr>
      <dsp:spPr>
        <a:xfrm>
          <a:off x="1359379" y="1103812"/>
          <a:ext cx="543751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0423B-1014-4C58-B1B9-22C0857BC1A8}">
      <dsp:nvSpPr>
        <dsp:cNvPr id="0" name=""/>
        <dsp:cNvSpPr/>
      </dsp:nvSpPr>
      <dsp:spPr>
        <a:xfrm>
          <a:off x="1461332" y="1121298"/>
          <a:ext cx="5335564" cy="34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</a:rPr>
            <a:t>Concrete and stainless steel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latin typeface="+mn-lt"/>
          </a:endParaRPr>
        </a:p>
      </dsp:txBody>
      <dsp:txXfrm>
        <a:off x="1461332" y="1121298"/>
        <a:ext cx="5335564" cy="349724"/>
      </dsp:txXfrm>
    </dsp:sp>
    <dsp:sp modelId="{DAC0E15B-D570-402A-B401-E9EE9257AD11}">
      <dsp:nvSpPr>
        <dsp:cNvPr id="0" name=""/>
        <dsp:cNvSpPr/>
      </dsp:nvSpPr>
      <dsp:spPr>
        <a:xfrm>
          <a:off x="1359379" y="1471022"/>
          <a:ext cx="543751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A688B8-5C5A-4EB2-8BB6-79621807C1E5}">
      <dsp:nvSpPr>
        <dsp:cNvPr id="0" name=""/>
        <dsp:cNvSpPr/>
      </dsp:nvSpPr>
      <dsp:spPr>
        <a:xfrm>
          <a:off x="0" y="1489689"/>
          <a:ext cx="6796897" cy="0"/>
        </a:xfrm>
        <a:prstGeom prst="lin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6F9561-B470-41AF-AFF7-9AC4A3C5F9A0}">
      <dsp:nvSpPr>
        <dsp:cNvPr id="0" name=""/>
        <dsp:cNvSpPr/>
      </dsp:nvSpPr>
      <dsp:spPr>
        <a:xfrm>
          <a:off x="0" y="1489689"/>
          <a:ext cx="1359379" cy="1487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+mn-lt"/>
            </a:rPr>
            <a:t>Mass Estimation</a:t>
          </a:r>
        </a:p>
      </dsp:txBody>
      <dsp:txXfrm>
        <a:off x="0" y="1489689"/>
        <a:ext cx="1359379" cy="1487507"/>
      </dsp:txXfrm>
    </dsp:sp>
    <dsp:sp modelId="{57CBB5DA-9E8F-4FD3-92F9-2EAA6BCE32BA}">
      <dsp:nvSpPr>
        <dsp:cNvPr id="0" name=""/>
        <dsp:cNvSpPr/>
      </dsp:nvSpPr>
      <dsp:spPr>
        <a:xfrm>
          <a:off x="1461332" y="1524261"/>
          <a:ext cx="5335564" cy="691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FF0000"/>
              </a:solidFill>
              <a:latin typeface="+mn-lt"/>
            </a:rPr>
            <a:t>MELCOR</a:t>
          </a:r>
          <a:r>
            <a:rPr lang="en-GB" sz="1800" kern="1200" dirty="0">
              <a:latin typeface="+mn-lt"/>
            </a:rPr>
            <a:t> accident code</a:t>
          </a:r>
        </a:p>
      </dsp:txBody>
      <dsp:txXfrm>
        <a:off x="1461332" y="1524261"/>
        <a:ext cx="5335564" cy="691458"/>
      </dsp:txXfrm>
    </dsp:sp>
    <dsp:sp modelId="{02598C2F-D321-417F-8EB5-BB366D7C38CB}">
      <dsp:nvSpPr>
        <dsp:cNvPr id="0" name=""/>
        <dsp:cNvSpPr/>
      </dsp:nvSpPr>
      <dsp:spPr>
        <a:xfrm>
          <a:off x="1359379" y="2215720"/>
          <a:ext cx="543751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829006-E676-4552-9B79-CC138AAF58F0}">
      <dsp:nvSpPr>
        <dsp:cNvPr id="0" name=""/>
        <dsp:cNvSpPr/>
      </dsp:nvSpPr>
      <dsp:spPr>
        <a:xfrm>
          <a:off x="1461332" y="2250293"/>
          <a:ext cx="5335564" cy="691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FF0000"/>
              </a:solidFill>
              <a:latin typeface="+mn-lt"/>
            </a:rPr>
            <a:t>MAAP</a:t>
          </a:r>
          <a:r>
            <a:rPr lang="en-GB" sz="1800" kern="1200" dirty="0">
              <a:latin typeface="+mn-lt"/>
            </a:rPr>
            <a:t> accident code</a:t>
          </a:r>
        </a:p>
      </dsp:txBody>
      <dsp:txXfrm>
        <a:off x="1461332" y="2250293"/>
        <a:ext cx="5335564" cy="691458"/>
      </dsp:txXfrm>
    </dsp:sp>
    <dsp:sp modelId="{184DCEEA-F5A6-4BBD-B427-94CD1F81B822}">
      <dsp:nvSpPr>
        <dsp:cNvPr id="0" name=""/>
        <dsp:cNvSpPr/>
      </dsp:nvSpPr>
      <dsp:spPr>
        <a:xfrm>
          <a:off x="1359379" y="2941752"/>
          <a:ext cx="543751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04653B-1F5B-444D-8E55-F8BBF036E684}">
      <dsp:nvSpPr>
        <dsp:cNvPr id="0" name=""/>
        <dsp:cNvSpPr/>
      </dsp:nvSpPr>
      <dsp:spPr>
        <a:xfrm>
          <a:off x="0" y="2977196"/>
          <a:ext cx="6796897" cy="0"/>
        </a:xfrm>
        <a:prstGeom prst="lin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3D8DB-3F1C-4466-B8CE-6B8FE9BBC2F5}">
      <dsp:nvSpPr>
        <dsp:cNvPr id="0" name=""/>
        <dsp:cNvSpPr/>
      </dsp:nvSpPr>
      <dsp:spPr>
        <a:xfrm>
          <a:off x="0" y="2977196"/>
          <a:ext cx="1506128" cy="1487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+mn-lt"/>
            </a:rPr>
            <a:t>Radionuclide Inventory</a:t>
          </a:r>
        </a:p>
      </dsp:txBody>
      <dsp:txXfrm>
        <a:off x="0" y="2977196"/>
        <a:ext cx="1506128" cy="1487507"/>
      </dsp:txXfrm>
    </dsp:sp>
    <dsp:sp modelId="{1A597379-C3FA-4A94-8FE0-F12DC98B3C3E}">
      <dsp:nvSpPr>
        <dsp:cNvPr id="0" name=""/>
        <dsp:cNvSpPr/>
      </dsp:nvSpPr>
      <dsp:spPr>
        <a:xfrm>
          <a:off x="1605293" y="2997352"/>
          <a:ext cx="5189669" cy="403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</a:rPr>
            <a:t>Japan Atomic Energy Agency (JAEA) using ORIGEN2</a:t>
          </a:r>
        </a:p>
      </dsp:txBody>
      <dsp:txXfrm>
        <a:off x="1605293" y="2997352"/>
        <a:ext cx="5189669" cy="403108"/>
      </dsp:txXfrm>
    </dsp:sp>
    <dsp:sp modelId="{77375350-B724-44BF-8FDC-651715EB62DE}">
      <dsp:nvSpPr>
        <dsp:cNvPr id="0" name=""/>
        <dsp:cNvSpPr/>
      </dsp:nvSpPr>
      <dsp:spPr>
        <a:xfrm>
          <a:off x="1506128" y="3400461"/>
          <a:ext cx="528883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E6625-BED4-4BAA-877E-D6724DCD2518}">
      <dsp:nvSpPr>
        <dsp:cNvPr id="0" name=""/>
        <dsp:cNvSpPr/>
      </dsp:nvSpPr>
      <dsp:spPr>
        <a:xfrm>
          <a:off x="1605293" y="3420616"/>
          <a:ext cx="5189669" cy="599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</a:rPr>
            <a:t>Provides mass, radioactivity, and neutron/photon emission rate</a:t>
          </a:r>
        </a:p>
      </dsp:txBody>
      <dsp:txXfrm>
        <a:off x="1605293" y="3420616"/>
        <a:ext cx="5189669" cy="599132"/>
      </dsp:txXfrm>
    </dsp:sp>
    <dsp:sp modelId="{259A47B4-F5B3-46E9-9B30-189070376306}">
      <dsp:nvSpPr>
        <dsp:cNvPr id="0" name=""/>
        <dsp:cNvSpPr/>
      </dsp:nvSpPr>
      <dsp:spPr>
        <a:xfrm>
          <a:off x="1506128" y="4019749"/>
          <a:ext cx="528883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FF9B4A-9B6B-4036-8068-2570CCD28442}">
      <dsp:nvSpPr>
        <dsp:cNvPr id="0" name=""/>
        <dsp:cNvSpPr/>
      </dsp:nvSpPr>
      <dsp:spPr>
        <a:xfrm>
          <a:off x="1605293" y="4039904"/>
          <a:ext cx="5189669" cy="403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</a:rPr>
            <a:t>Identified Cm-244 as the primary neutron source </a:t>
          </a:r>
        </a:p>
      </dsp:txBody>
      <dsp:txXfrm>
        <a:off x="1605293" y="4039904"/>
        <a:ext cx="5189669" cy="403108"/>
      </dsp:txXfrm>
    </dsp:sp>
    <dsp:sp modelId="{B8F194A9-0EEF-4BB5-8562-9008BABFC1CA}">
      <dsp:nvSpPr>
        <dsp:cNvPr id="0" name=""/>
        <dsp:cNvSpPr/>
      </dsp:nvSpPr>
      <dsp:spPr>
        <a:xfrm>
          <a:off x="1506128" y="4443013"/>
          <a:ext cx="528883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AE911-38CD-4D30-81EB-D3BE7FBBFBEC}">
      <dsp:nvSpPr>
        <dsp:cNvPr id="0" name=""/>
        <dsp:cNvSpPr/>
      </dsp:nvSpPr>
      <dsp:spPr>
        <a:xfrm>
          <a:off x="0" y="2788305"/>
          <a:ext cx="3272589" cy="9151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Corium in pedestal area</a:t>
          </a:r>
        </a:p>
      </dsp:txBody>
      <dsp:txXfrm>
        <a:off x="0" y="2788305"/>
        <a:ext cx="3272589" cy="494199"/>
      </dsp:txXfrm>
    </dsp:sp>
    <dsp:sp modelId="{A5C04950-F943-4E6A-9D6E-1DCD987FDC92}">
      <dsp:nvSpPr>
        <dsp:cNvPr id="0" name=""/>
        <dsp:cNvSpPr/>
      </dsp:nvSpPr>
      <dsp:spPr>
        <a:xfrm>
          <a:off x="0" y="3264200"/>
          <a:ext cx="3272589" cy="42098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Geant4 simulations </a:t>
          </a:r>
        </a:p>
      </dsp:txBody>
      <dsp:txXfrm>
        <a:off x="0" y="3264200"/>
        <a:ext cx="3272589" cy="420984"/>
      </dsp:txXfrm>
    </dsp:sp>
    <dsp:sp modelId="{817115CF-FB50-4ADC-B8D1-DF63A576BA20}">
      <dsp:nvSpPr>
        <dsp:cNvPr id="0" name=""/>
        <dsp:cNvSpPr/>
      </dsp:nvSpPr>
      <dsp:spPr>
        <a:xfrm rot="10800000">
          <a:off x="0" y="1394479"/>
          <a:ext cx="3272589" cy="1407553"/>
        </a:xfrm>
        <a:prstGeom prst="upArrowCallou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Emission rate</a:t>
          </a:r>
        </a:p>
      </dsp:txBody>
      <dsp:txXfrm rot="-10800000">
        <a:off x="0" y="1394479"/>
        <a:ext cx="3272589" cy="494051"/>
      </dsp:txXfrm>
    </dsp:sp>
    <dsp:sp modelId="{21C47794-4E6B-47D3-A643-9214AD21C05E}">
      <dsp:nvSpPr>
        <dsp:cNvPr id="0" name=""/>
        <dsp:cNvSpPr/>
      </dsp:nvSpPr>
      <dsp:spPr>
        <a:xfrm>
          <a:off x="0" y="1888531"/>
          <a:ext cx="3272589" cy="420858"/>
        </a:xfrm>
        <a:prstGeom prst="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1.6 x 10^6 n/g/s</a:t>
          </a:r>
        </a:p>
      </dsp:txBody>
      <dsp:txXfrm>
        <a:off x="0" y="1888531"/>
        <a:ext cx="3272589" cy="420858"/>
      </dsp:txXfrm>
    </dsp:sp>
    <dsp:sp modelId="{B8683678-3D2A-45BE-8717-8EF288516D87}">
      <dsp:nvSpPr>
        <dsp:cNvPr id="0" name=""/>
        <dsp:cNvSpPr/>
      </dsp:nvSpPr>
      <dsp:spPr>
        <a:xfrm rot="10800000">
          <a:off x="0" y="654"/>
          <a:ext cx="3272589" cy="1407553"/>
        </a:xfrm>
        <a:prstGeom prst="upArrowCallou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Neutron Emission source</a:t>
          </a:r>
        </a:p>
      </dsp:txBody>
      <dsp:txXfrm rot="-10800000">
        <a:off x="0" y="654"/>
        <a:ext cx="3272589" cy="494051"/>
      </dsp:txXfrm>
    </dsp:sp>
    <dsp:sp modelId="{11532F63-488D-4A2F-9CC1-F82E8C9DCC78}">
      <dsp:nvSpPr>
        <dsp:cNvPr id="0" name=""/>
        <dsp:cNvSpPr/>
      </dsp:nvSpPr>
      <dsp:spPr>
        <a:xfrm>
          <a:off x="0" y="494705"/>
          <a:ext cx="3272589" cy="420858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Cm-244</a:t>
          </a:r>
        </a:p>
      </dsp:txBody>
      <dsp:txXfrm>
        <a:off x="0" y="494705"/>
        <a:ext cx="3272589" cy="4208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726B8-3249-4E73-8CA8-CA6D0B0F51F5}">
      <dsp:nvSpPr>
        <dsp:cNvPr id="0" name=""/>
        <dsp:cNvSpPr/>
      </dsp:nvSpPr>
      <dsp:spPr>
        <a:xfrm>
          <a:off x="1857574" y="510588"/>
          <a:ext cx="336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6770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16775" y="554470"/>
        <a:ext cx="18368" cy="3677"/>
      </dsp:txXfrm>
    </dsp:sp>
    <dsp:sp modelId="{1D4F3844-CA4B-44D9-BA4D-794F8899D739}">
      <dsp:nvSpPr>
        <dsp:cNvPr id="0" name=""/>
        <dsp:cNvSpPr/>
      </dsp:nvSpPr>
      <dsp:spPr>
        <a:xfrm>
          <a:off x="6948" y="77129"/>
          <a:ext cx="1852426" cy="9583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Nuclides Inventory </a:t>
          </a:r>
          <a:r>
            <a:rPr lang="en-US" sz="1200" kern="1200" dirty="0"/>
            <a:t>(JAEA, ORIGEN2)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Neutron emission rate</a:t>
          </a:r>
          <a:r>
            <a:rPr lang="en-US" sz="3600" kern="1200" dirty="0"/>
            <a:t> emission rate</a:t>
          </a:r>
          <a:endParaRPr lang="en-US" sz="12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Weight</a:t>
          </a:r>
        </a:p>
      </dsp:txBody>
      <dsp:txXfrm>
        <a:off x="6948" y="77129"/>
        <a:ext cx="1852426" cy="958358"/>
      </dsp:txXfrm>
    </dsp:sp>
    <dsp:sp modelId="{8D9CC094-A9D0-4ED7-AC86-BD2828E3E90F}">
      <dsp:nvSpPr>
        <dsp:cNvPr id="0" name=""/>
        <dsp:cNvSpPr/>
      </dsp:nvSpPr>
      <dsp:spPr>
        <a:xfrm>
          <a:off x="1034843" y="1033687"/>
          <a:ext cx="1990533" cy="336770"/>
        </a:xfrm>
        <a:custGeom>
          <a:avLst/>
          <a:gdLst/>
          <a:ahLst/>
          <a:cxnLst/>
          <a:rect l="0" t="0" r="0" b="0"/>
          <a:pathLst>
            <a:path>
              <a:moveTo>
                <a:pt x="1990533" y="0"/>
              </a:moveTo>
              <a:lnTo>
                <a:pt x="1990533" y="185485"/>
              </a:lnTo>
              <a:lnTo>
                <a:pt x="0" y="185485"/>
              </a:lnTo>
              <a:lnTo>
                <a:pt x="0" y="336770"/>
              </a:lnTo>
            </a:path>
          </a:pathLst>
        </a:custGeom>
        <a:noFill/>
        <a:ln w="6350" cap="flat" cmpd="sng" algn="ctr">
          <a:solidFill>
            <a:schemeClr val="accent3">
              <a:hueOff val="542120"/>
              <a:satOff val="20000"/>
              <a:lumOff val="-294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79506" y="1200234"/>
        <a:ext cx="101207" cy="3677"/>
      </dsp:txXfrm>
    </dsp:sp>
    <dsp:sp modelId="{53EBA446-E2A8-4C42-8A24-FECB90110EF8}">
      <dsp:nvSpPr>
        <dsp:cNvPr id="0" name=""/>
        <dsp:cNvSpPr/>
      </dsp:nvSpPr>
      <dsp:spPr>
        <a:xfrm>
          <a:off x="2226745" y="77129"/>
          <a:ext cx="1597263" cy="958358"/>
        </a:xfrm>
        <a:prstGeom prst="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Corium thickness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Pedestal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Python </a:t>
          </a:r>
        </a:p>
      </dsp:txBody>
      <dsp:txXfrm>
        <a:off x="2226745" y="77129"/>
        <a:ext cx="1597263" cy="958358"/>
      </dsp:txXfrm>
    </dsp:sp>
    <dsp:sp modelId="{A4094F63-95CE-4B56-88CE-5DB35691D194}">
      <dsp:nvSpPr>
        <dsp:cNvPr id="0" name=""/>
        <dsp:cNvSpPr/>
      </dsp:nvSpPr>
      <dsp:spPr>
        <a:xfrm>
          <a:off x="2060938" y="1836317"/>
          <a:ext cx="336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6770" y="45720"/>
              </a:lnTo>
            </a:path>
          </a:pathLst>
        </a:custGeom>
        <a:noFill/>
        <a:ln w="6350" cap="flat" cmpd="sng" algn="ctr">
          <a:solidFill>
            <a:schemeClr val="accent3">
              <a:hueOff val="1084240"/>
              <a:satOff val="40000"/>
              <a:lumOff val="-5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20139" y="1880198"/>
        <a:ext cx="18368" cy="3677"/>
      </dsp:txXfrm>
    </dsp:sp>
    <dsp:sp modelId="{857F6994-70ED-4C16-9729-9BECAE3D96D5}">
      <dsp:nvSpPr>
        <dsp:cNvPr id="0" name=""/>
        <dsp:cNvSpPr/>
      </dsp:nvSpPr>
      <dsp:spPr>
        <a:xfrm>
          <a:off x="6948" y="1402858"/>
          <a:ext cx="2055790" cy="958358"/>
        </a:xfrm>
        <a:prstGeom prst="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Detector Response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Total Energy Deposition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Count rate</a:t>
          </a:r>
        </a:p>
      </dsp:txBody>
      <dsp:txXfrm>
        <a:off x="6948" y="1402858"/>
        <a:ext cx="2055790" cy="958358"/>
      </dsp:txXfrm>
    </dsp:sp>
    <dsp:sp modelId="{83B7354C-A2E9-49AB-90B6-6A3EEA15AA39}">
      <dsp:nvSpPr>
        <dsp:cNvPr id="0" name=""/>
        <dsp:cNvSpPr/>
      </dsp:nvSpPr>
      <dsp:spPr>
        <a:xfrm>
          <a:off x="805580" y="2359416"/>
          <a:ext cx="2423160" cy="336770"/>
        </a:xfrm>
        <a:custGeom>
          <a:avLst/>
          <a:gdLst/>
          <a:ahLst/>
          <a:cxnLst/>
          <a:rect l="0" t="0" r="0" b="0"/>
          <a:pathLst>
            <a:path>
              <a:moveTo>
                <a:pt x="2423160" y="0"/>
              </a:moveTo>
              <a:lnTo>
                <a:pt x="2423160" y="185485"/>
              </a:lnTo>
              <a:lnTo>
                <a:pt x="0" y="185485"/>
              </a:lnTo>
              <a:lnTo>
                <a:pt x="0" y="336770"/>
              </a:lnTo>
            </a:path>
          </a:pathLst>
        </a:custGeom>
        <a:noFill/>
        <a:ln w="6350" cap="flat" cmpd="sng" algn="ctr">
          <a:solidFill>
            <a:schemeClr val="accent3">
              <a:hueOff val="1626359"/>
              <a:satOff val="60000"/>
              <a:lumOff val="-882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55889" y="2525963"/>
        <a:ext cx="122542" cy="3677"/>
      </dsp:txXfrm>
    </dsp:sp>
    <dsp:sp modelId="{A3FED0F1-3573-4EC4-9F81-60753C1C0C58}">
      <dsp:nvSpPr>
        <dsp:cNvPr id="0" name=""/>
        <dsp:cNvSpPr/>
      </dsp:nvSpPr>
      <dsp:spPr>
        <a:xfrm>
          <a:off x="2430109" y="1402858"/>
          <a:ext cx="1597263" cy="958358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Big dataset </a:t>
          </a:r>
        </a:p>
      </dsp:txBody>
      <dsp:txXfrm>
        <a:off x="2430109" y="1402858"/>
        <a:ext cx="1597263" cy="958358"/>
      </dsp:txXfrm>
    </dsp:sp>
    <dsp:sp modelId="{0DE29FDD-BAB1-484C-B18E-8310FDA772B3}">
      <dsp:nvSpPr>
        <dsp:cNvPr id="0" name=""/>
        <dsp:cNvSpPr/>
      </dsp:nvSpPr>
      <dsp:spPr>
        <a:xfrm>
          <a:off x="1602412" y="3162046"/>
          <a:ext cx="336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6770" y="45720"/>
              </a:lnTo>
            </a:path>
          </a:pathLst>
        </a:custGeom>
        <a:noFill/>
        <a:ln w="6350" cap="flat" cmpd="sng" algn="ctr">
          <a:solidFill>
            <a:schemeClr val="accent3">
              <a:hueOff val="2168479"/>
              <a:satOff val="80000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61613" y="3205927"/>
        <a:ext cx="18368" cy="3677"/>
      </dsp:txXfrm>
    </dsp:sp>
    <dsp:sp modelId="{78ACED6A-B03C-42D2-B13C-4B39A684B662}">
      <dsp:nvSpPr>
        <dsp:cNvPr id="0" name=""/>
        <dsp:cNvSpPr/>
      </dsp:nvSpPr>
      <dsp:spPr>
        <a:xfrm>
          <a:off x="6948" y="2728587"/>
          <a:ext cx="1597263" cy="958358"/>
        </a:xfrm>
        <a:prstGeom prst="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Python: data extraction</a:t>
          </a:r>
        </a:p>
      </dsp:txBody>
      <dsp:txXfrm>
        <a:off x="6948" y="2728587"/>
        <a:ext cx="1597263" cy="958358"/>
      </dsp:txXfrm>
    </dsp:sp>
    <dsp:sp modelId="{68B17BAD-4319-4120-90F9-5EF4935BE7BD}">
      <dsp:nvSpPr>
        <dsp:cNvPr id="0" name=""/>
        <dsp:cNvSpPr/>
      </dsp:nvSpPr>
      <dsp:spPr>
        <a:xfrm>
          <a:off x="3567046" y="3162046"/>
          <a:ext cx="336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6770" y="45720"/>
              </a:lnTo>
            </a:path>
          </a:pathLst>
        </a:custGeom>
        <a:noFill/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26247" y="3205927"/>
        <a:ext cx="18368" cy="3677"/>
      </dsp:txXfrm>
    </dsp:sp>
    <dsp:sp modelId="{9D3EB4DE-958B-48A6-BF77-47F3C4306FE7}">
      <dsp:nvSpPr>
        <dsp:cNvPr id="0" name=""/>
        <dsp:cNvSpPr/>
      </dsp:nvSpPr>
      <dsp:spPr>
        <a:xfrm>
          <a:off x="1971582" y="2728587"/>
          <a:ext cx="1597263" cy="958358"/>
        </a:xfrm>
        <a:prstGeom prst="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Machine Learning Dataset</a:t>
          </a:r>
        </a:p>
      </dsp:txBody>
      <dsp:txXfrm>
        <a:off x="1971582" y="2728587"/>
        <a:ext cx="1597263" cy="958358"/>
      </dsp:txXfrm>
    </dsp:sp>
    <dsp:sp modelId="{6D2574B3-8326-4C7D-BD7D-7D85E23CBA49}">
      <dsp:nvSpPr>
        <dsp:cNvPr id="0" name=""/>
        <dsp:cNvSpPr/>
      </dsp:nvSpPr>
      <dsp:spPr>
        <a:xfrm>
          <a:off x="3936216" y="2728587"/>
          <a:ext cx="1597263" cy="958358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MATLAB Regression Learner models </a:t>
          </a:r>
        </a:p>
      </dsp:txBody>
      <dsp:txXfrm>
        <a:off x="3936216" y="2728587"/>
        <a:ext cx="1597263" cy="958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B32C2-DE42-4F39-BBAD-DA8D033F86A5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CB666-7D98-4DEF-B506-3BC303A1B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517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1EF2C280-F524-405F-B409-A0B3EEB3A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5942" y="195942"/>
            <a:ext cx="11812555" cy="6475445"/>
          </a:xfrm>
          <a:custGeom>
            <a:avLst/>
            <a:gdLst/>
            <a:ahLst/>
            <a:cxnLst/>
            <a:rect l="l" t="t" r="r" b="b"/>
            <a:pathLst>
              <a:path w="12048490" h="6713220">
                <a:moveTo>
                  <a:pt x="0" y="6713004"/>
                </a:moveTo>
                <a:lnTo>
                  <a:pt x="12048210" y="6713004"/>
                </a:lnTo>
                <a:lnTo>
                  <a:pt x="12048210" y="0"/>
                </a:lnTo>
                <a:lnTo>
                  <a:pt x="0" y="0"/>
                </a:lnTo>
                <a:lnTo>
                  <a:pt x="0" y="6713004"/>
                </a:lnTo>
                <a:close/>
              </a:path>
            </a:pathLst>
          </a:custGeom>
          <a:solidFill>
            <a:srgbClr val="B511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ancaster University">
            <a:extLst>
              <a:ext uri="{FF2B5EF4-FFF2-40B4-BE49-F238E27FC236}">
                <a16:creationId xmlns:a16="http://schemas.microsoft.com/office/drawing/2014/main" id="{B4C545BB-4FC6-4C07-B4BC-1B3873E92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42" y="762000"/>
            <a:ext cx="2552491" cy="80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CDE62AB-9720-4075-A15D-483E19C7D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1922" y="3832747"/>
            <a:ext cx="1590675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BD4E107-ACD4-4A6A-8618-FDF878C3B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61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pic>
        <p:nvPicPr>
          <p:cNvPr id="7" name="Picture 6" descr="Lancaster University">
            <a:extLst>
              <a:ext uri="{FF2B5EF4-FFF2-40B4-BE49-F238E27FC236}">
                <a16:creationId xmlns:a16="http://schemas.microsoft.com/office/drawing/2014/main" id="{2528AF01-8AC0-4C10-8386-19F11482E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682" y="762000"/>
            <a:ext cx="2565317" cy="810971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95C828A-191B-48BF-BB4A-DF202F883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169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pic>
        <p:nvPicPr>
          <p:cNvPr id="7" name="Picture 6" descr="Lancaster University">
            <a:extLst>
              <a:ext uri="{FF2B5EF4-FFF2-40B4-BE49-F238E27FC236}">
                <a16:creationId xmlns:a16="http://schemas.microsoft.com/office/drawing/2014/main" id="{2528AF01-8AC0-4C10-8386-19F11482E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682" y="762000"/>
            <a:ext cx="2565317" cy="810971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 descr="University Academy 92 Manchester">
            <a:extLst>
              <a:ext uri="{FF2B5EF4-FFF2-40B4-BE49-F238E27FC236}">
                <a16:creationId xmlns:a16="http://schemas.microsoft.com/office/drawing/2014/main" id="{97C89DA9-7708-4EE0-9C2E-17C843B198F5}"/>
              </a:ext>
            </a:extLst>
          </p:cNvPr>
          <p:cNvSpPr/>
          <p:nvPr/>
        </p:nvSpPr>
        <p:spPr>
          <a:xfrm>
            <a:off x="6888886" y="697941"/>
            <a:ext cx="1481137" cy="777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Blackburn College">
            <a:extLst>
              <a:ext uri="{FF2B5EF4-FFF2-40B4-BE49-F238E27FC236}">
                <a16:creationId xmlns:a16="http://schemas.microsoft.com/office/drawing/2014/main" id="{B2D8FC4D-6A10-4AFC-90EE-36BEDC612D9F}"/>
              </a:ext>
            </a:extLst>
          </p:cNvPr>
          <p:cNvSpPr/>
          <p:nvPr/>
        </p:nvSpPr>
        <p:spPr>
          <a:xfrm>
            <a:off x="4800858" y="717994"/>
            <a:ext cx="1763493" cy="617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Blackpool &amp; The Fylde college">
            <a:extLst>
              <a:ext uri="{FF2B5EF4-FFF2-40B4-BE49-F238E27FC236}">
                <a16:creationId xmlns:a16="http://schemas.microsoft.com/office/drawing/2014/main" id="{74C67722-6D8E-4717-BBA0-D9603159F8C3}"/>
              </a:ext>
            </a:extLst>
          </p:cNvPr>
          <p:cNvSpPr/>
          <p:nvPr/>
        </p:nvSpPr>
        <p:spPr>
          <a:xfrm>
            <a:off x="2927182" y="665080"/>
            <a:ext cx="1543981" cy="6424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 descr="Furness college">
            <a:extLst>
              <a:ext uri="{FF2B5EF4-FFF2-40B4-BE49-F238E27FC236}">
                <a16:creationId xmlns:a16="http://schemas.microsoft.com/office/drawing/2014/main" id="{544291F1-FBE8-4BF5-82D3-3E12A047DE75}"/>
              </a:ext>
            </a:extLst>
          </p:cNvPr>
          <p:cNvSpPr/>
          <p:nvPr/>
        </p:nvSpPr>
        <p:spPr>
          <a:xfrm>
            <a:off x="891120" y="700908"/>
            <a:ext cx="1786115" cy="6995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B57897E-9B28-47E3-BC7F-FA671A168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41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35A2C7DA-9587-4F85-9BC4-F30F0308A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5057" y="181946"/>
            <a:ext cx="11821886" cy="6494107"/>
          </a:xfrm>
          <a:custGeom>
            <a:avLst/>
            <a:gdLst/>
            <a:ahLst/>
            <a:cxnLst/>
            <a:rect l="l" t="t" r="r" b="b"/>
            <a:pathLst>
              <a:path w="12049125" h="6713855">
                <a:moveTo>
                  <a:pt x="0" y="6713410"/>
                </a:moveTo>
                <a:lnTo>
                  <a:pt x="12048617" y="6713410"/>
                </a:lnTo>
                <a:lnTo>
                  <a:pt x="12048617" y="0"/>
                </a:lnTo>
                <a:lnTo>
                  <a:pt x="0" y="0"/>
                </a:lnTo>
                <a:lnTo>
                  <a:pt x="0" y="6713410"/>
                </a:lnTo>
                <a:close/>
              </a:path>
            </a:pathLst>
          </a:custGeom>
          <a:solidFill>
            <a:srgbClr val="7CB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ancaster University">
            <a:extLst>
              <a:ext uri="{FF2B5EF4-FFF2-40B4-BE49-F238E27FC236}">
                <a16:creationId xmlns:a16="http://schemas.microsoft.com/office/drawing/2014/main" id="{B4C545BB-4FC6-4C07-B4BC-1B3873E92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42" y="762000"/>
            <a:ext cx="2552491" cy="80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section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CDE62AB-9720-4075-A15D-483E19C7D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1922" y="3832747"/>
            <a:ext cx="1590675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FFB34-2A03-4DFF-8F1A-D7E69F6F8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39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C40D-D6BC-4D4D-AF4C-44A15AE9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250058" cy="1224153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2D4-273F-48E4-BC67-135E64C37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3" y="2313991"/>
            <a:ext cx="9808029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A95A3A47-0757-4333-ACCD-258450620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1766" y="1841477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DE9228C-9B11-4DC9-8F13-D4D1ED507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4" name="Picture 13" descr="Lancaster University">
            <a:extLst>
              <a:ext uri="{FF2B5EF4-FFF2-40B4-BE49-F238E27FC236}">
                <a16:creationId xmlns:a16="http://schemas.microsoft.com/office/drawing/2014/main" id="{0D9761CB-0BB4-44A2-BF26-F0470B4DC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9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2D4-273F-48E4-BC67-135E64C379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2883" y="2313991"/>
            <a:ext cx="9742714" cy="3862971"/>
          </a:xfrm>
        </p:spPr>
        <p:txBody>
          <a:bodyPr/>
          <a:lstStyle>
            <a:lvl1pPr marL="0" indent="0">
              <a:spcAft>
                <a:spcPts val="600"/>
              </a:spcAft>
              <a:buClr>
                <a:srgbClr val="AEB4B9"/>
              </a:buClr>
              <a:buNone/>
              <a:defRPr sz="2600" i="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Template slide: text only (use italics for sub-headings)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9C926E-B465-430E-9BB4-30F751A3E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040738" cy="1224153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BDBDF81-CC4C-4516-B38C-887511BA3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1766" y="1841477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31E803A-17E5-4587-B9C8-543F40CC1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1023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15D4E1DC-C857-4EB7-8E98-3A0E76300C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6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75D8C4-2991-4037-8748-66E7016A65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91324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question text here</a:t>
            </a:r>
            <a:endParaRPr lang="en-GB" dirty="0"/>
          </a:p>
        </p:txBody>
      </p:sp>
      <p:pic>
        <p:nvPicPr>
          <p:cNvPr id="8" name="Picture 7" descr="Lancaster University">
            <a:extLst>
              <a:ext uri="{FF2B5EF4-FFF2-40B4-BE49-F238E27FC236}">
                <a16:creationId xmlns:a16="http://schemas.microsoft.com/office/drawing/2014/main" id="{5A0CDDDE-2A8D-4F00-B876-791A126CBD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A1F40E0C-FCFE-45A8-B4CD-8E1C0339D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30968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55EE488-FA38-4ABE-A8A1-1C0A496D5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88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EAACC63-D887-40E8-8239-FD16AE528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4D0BDC-AEAF-40AB-BD13-7775E2037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38" y="2313991"/>
            <a:ext cx="4965441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81B46DBF-1B89-405C-A53C-EE0D38B3C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508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DC973B-EFE1-44F1-9FB7-36E4227439C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9696" y="2317095"/>
            <a:ext cx="4965442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749C0CEC-03F4-4704-9D20-E00E4CD06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21" name="Picture 20" descr="Lancaster University">
            <a:extLst>
              <a:ext uri="{FF2B5EF4-FFF2-40B4-BE49-F238E27FC236}">
                <a16:creationId xmlns:a16="http://schemas.microsoft.com/office/drawing/2014/main" id="{607635CB-A9C5-437C-8837-4C730E8C6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39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5887E-4F05-4593-B389-647D40DD0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4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9B9D8-EA34-4852-A458-9C736D59E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478" y="2505075"/>
            <a:ext cx="5157787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E91B9-1447-4EAE-9AB6-9200E96A9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05AF1-67AB-413D-B37A-83B233A5D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FEF35C-6404-4538-8F34-0A887818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59" y="531848"/>
            <a:ext cx="7568682" cy="1158840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3D487BA0-3AE0-4031-8055-C6AFDC31E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846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83E33A9-9C13-43F2-93A7-5CD7A6D522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24641CFC-5847-40DB-B4F0-5496D257DA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6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4">
            <a:extLst>
              <a:ext uri="{FF2B5EF4-FFF2-40B4-BE49-F238E27FC236}">
                <a16:creationId xmlns:a16="http://schemas.microsoft.com/office/drawing/2014/main" id="{E911A0A4-9D31-4F34-8E71-4A07A9FDE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508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E2592A-4048-4211-B609-EB603E5A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59" y="531848"/>
            <a:ext cx="7568682" cy="1158840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32CECB2-8BBC-4238-95E4-9CF53BEC0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Picture 14" descr="Lancaster University">
            <a:extLst>
              <a:ext uri="{FF2B5EF4-FFF2-40B4-BE49-F238E27FC236}">
                <a16:creationId xmlns:a16="http://schemas.microsoft.com/office/drawing/2014/main" id="{F43189D6-09CC-4664-8F2F-E317A914F4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2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B81DE-9DB5-4365-A5C5-617C96B6E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155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>
            <a:extLst>
              <a:ext uri="{FF2B5EF4-FFF2-40B4-BE49-F238E27FC236}">
                <a16:creationId xmlns:a16="http://schemas.microsoft.com/office/drawing/2014/main" id="{AEA68D54-1EAD-45D6-B6CC-D07221904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986" y="95973"/>
            <a:ext cx="12001500" cy="6666230"/>
          </a:xfrm>
          <a:custGeom>
            <a:avLst/>
            <a:gdLst/>
            <a:ahLst/>
            <a:cxnLst/>
            <a:rect l="l" t="t" r="r" b="b"/>
            <a:pathLst>
              <a:path w="12001500" h="6666230">
                <a:moveTo>
                  <a:pt x="0" y="6666039"/>
                </a:moveTo>
                <a:lnTo>
                  <a:pt x="12001233" y="6666039"/>
                </a:lnTo>
                <a:lnTo>
                  <a:pt x="12001233" y="0"/>
                </a:lnTo>
                <a:lnTo>
                  <a:pt x="0" y="0"/>
                </a:lnTo>
                <a:lnTo>
                  <a:pt x="0" y="6666039"/>
                </a:lnTo>
                <a:close/>
              </a:path>
            </a:pathLst>
          </a:custGeom>
          <a:ln w="191960">
            <a:solidFill>
              <a:srgbClr val="E9E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5B8E11-7BA2-4A60-A654-2F22523E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189B7-2C82-485D-8C8C-9F6C4A029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93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EB4B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diamond-shiny-baby-wealth-wealthy-807979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hyperlink" Target="https://www.cde.ual.es/en/executive-secretary-contract-agent-fgii-in-the-european-high-performance-computing-joint-undertaking-eurohpc/" TargetMode="Externa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77" y="1868129"/>
            <a:ext cx="9228863" cy="1736045"/>
          </a:xfrm>
        </p:spPr>
        <p:txBody>
          <a:bodyPr>
            <a:normAutofit fontScale="90000"/>
          </a:bodyPr>
          <a:lstStyle/>
          <a:p>
            <a:r>
              <a:rPr lang="en-GB" dirty="0"/>
              <a:t>Prediction of Fuel Debris Location in Fukushima Nuclear Power Plant using Machine Learning</a:t>
            </a:r>
            <a:endParaRPr lang="en-GB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586" y="4281545"/>
            <a:ext cx="9406071" cy="2221301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cs typeface="Arial" panose="020B0604020202020204" pitchFamily="34" charset="0"/>
              </a:rPr>
              <a:t>Dr Saed Alrawash</a:t>
            </a:r>
          </a:p>
          <a:p>
            <a:pPr algn="l"/>
            <a:r>
              <a:rPr lang="en-GB" dirty="0">
                <a:cs typeface="Arial" panose="020B0604020202020204" pitchFamily="34" charset="0"/>
              </a:rPr>
              <a:t>Lancaster University, UK </a:t>
            </a:r>
          </a:p>
          <a:p>
            <a:pPr algn="l"/>
            <a:r>
              <a:rPr lang="en-GB" dirty="0">
                <a:cs typeface="Arial" panose="020B0604020202020204" pitchFamily="34" charset="0"/>
              </a:rPr>
              <a:t>24 October 2024</a:t>
            </a:r>
          </a:p>
          <a:p>
            <a:pPr algn="l"/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F58546-686E-D484-C756-57C30FBD7EB1}"/>
              </a:ext>
            </a:extLst>
          </p:cNvPr>
          <p:cNvSpPr txBox="1"/>
          <p:nvPr/>
        </p:nvSpPr>
        <p:spPr>
          <a:xfrm>
            <a:off x="6295432" y="4369302"/>
            <a:ext cx="5319252" cy="9233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/>
              <a:t>Oct. 20 to 24, 2024 Palais des </a:t>
            </a:r>
            <a:r>
              <a:rPr lang="en-GB" dirty="0" err="1"/>
              <a:t>Congrès</a:t>
            </a:r>
            <a:r>
              <a:rPr lang="en-GB" dirty="0"/>
              <a:t> - Paris SNA + MC 2024 Joint International Conference on Supercomputing in Nuclear Applications + Monte Carlo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BA0E2-C4DD-BC61-2684-46E19F5C5801}"/>
              </a:ext>
            </a:extLst>
          </p:cNvPr>
          <p:cNvSpPr txBox="1"/>
          <p:nvPr/>
        </p:nvSpPr>
        <p:spPr>
          <a:xfrm>
            <a:off x="456586" y="5856516"/>
            <a:ext cx="6882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Authors: Saed Alrawash, Matthew Hale, Barry Lennox, Malcolm Joyce, Andrew West, Minoru Watanabe, Zhongming Zhang, Michael Aspinall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DD683-0F41-F08C-1D6C-23FA889A7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EF36CC3-F358-4BE9-BA91-B6F6D3C16FF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693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83360-FB92-2B01-494D-D7A0B4D9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 &amp;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85E0A-2960-342B-5D1C-7C00FC18A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3" y="2313991"/>
            <a:ext cx="8171285" cy="3862971"/>
          </a:xfrm>
        </p:spPr>
        <p:txBody>
          <a:bodyPr>
            <a:normAutofit lnSpcReduction="10000"/>
          </a:bodyPr>
          <a:lstStyle/>
          <a:p>
            <a:r>
              <a:rPr lang="en-GB" dirty="0"/>
              <a:t>RHINO project focuses on developing robust, radiation-hardened robotics for inspecting high-radiation environments</a:t>
            </a:r>
          </a:p>
          <a:p>
            <a:pPr lvl="1"/>
            <a:r>
              <a:rPr lang="en-GB" dirty="0"/>
              <a:t>Equipped with </a:t>
            </a:r>
            <a:r>
              <a:rPr lang="en-GB" b="1" dirty="0"/>
              <a:t>diamond-based radiation detector </a:t>
            </a:r>
            <a:r>
              <a:rPr lang="en-GB" dirty="0"/>
              <a:t>for real-time radiation monitoring as the robot navigates radioactive zone</a:t>
            </a:r>
          </a:p>
          <a:p>
            <a:r>
              <a:rPr lang="en-GB" dirty="0"/>
              <a:t>What makes RHINO different? </a:t>
            </a:r>
          </a:p>
          <a:p>
            <a:pPr lvl="1"/>
            <a:r>
              <a:rPr lang="en-GB" dirty="0"/>
              <a:t>Continuous radiation tracking allows RHINO to retreat from dangerous areas before reaching critical damage</a:t>
            </a:r>
          </a:p>
          <a:p>
            <a:pPr lvl="1"/>
            <a:r>
              <a:rPr lang="en-GB" dirty="0"/>
              <a:t>Designed to operate in highly radioactive areas like Fukushima melted core </a:t>
            </a:r>
          </a:p>
        </p:txBody>
      </p:sp>
      <p:pic>
        <p:nvPicPr>
          <p:cNvPr id="1026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C44A46E6-6119-13A0-90FE-1D435E22E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903" y="1980180"/>
            <a:ext cx="270510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5E41076-A4EB-02D4-0931-728321923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903" y="3954247"/>
            <a:ext cx="2705100" cy="2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582B11-CF26-B72F-BF55-748CDE5377B2}"/>
              </a:ext>
            </a:extLst>
          </p:cNvPr>
          <p:cNvSpPr txBox="1"/>
          <p:nvPr/>
        </p:nvSpPr>
        <p:spPr>
          <a:xfrm>
            <a:off x="570271" y="629310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RHINO : Radiation Hardened robotics for remote </a:t>
            </a:r>
            <a:r>
              <a:rPr lang="en-GB" sz="1400" dirty="0" err="1"/>
              <a:t>INspectiOn</a:t>
            </a:r>
            <a:endParaRPr lang="en-GB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19F74-E466-151A-4536-631636C93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5258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F5E8-15CC-08C5-AF85-E568C74E4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Role in the RHINO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E699-1475-6FD1-4CCA-A2EF6A2D0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Focus on Neutron Detection </a:t>
            </a:r>
          </a:p>
          <a:p>
            <a:pPr lvl="1"/>
            <a:r>
              <a:rPr lang="en-GB" dirty="0"/>
              <a:t>Developing a neutron detection system with a diamond detector to assist in fuel debris retrieval</a:t>
            </a:r>
          </a:p>
          <a:p>
            <a:pPr lvl="1"/>
            <a:r>
              <a:rPr lang="en-GB" dirty="0"/>
              <a:t>Enhancing neutron detection to locate the neutron source within the fuel debris in Fukushima Daiichi Nuclear Power Plants </a:t>
            </a:r>
          </a:p>
          <a:p>
            <a:r>
              <a:rPr lang="en-GB" dirty="0"/>
              <a:t>Objective: </a:t>
            </a:r>
          </a:p>
          <a:p>
            <a:r>
              <a:rPr lang="en-GB" dirty="0"/>
              <a:t>Accurately locate neutron source distribution, critical for efficient debris removal, using a diamond detector</a:t>
            </a:r>
          </a:p>
          <a:p>
            <a:r>
              <a:rPr lang="en-GB" dirty="0"/>
              <a:t>Collaboration:</a:t>
            </a:r>
          </a:p>
          <a:p>
            <a:pPr lvl="1"/>
            <a:r>
              <a:rPr lang="en-GB" dirty="0"/>
              <a:t>Working with experts in robotics from University of Manchester, and electronics from Okayama University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F987A-6E31-E86F-29DA-3CFA6688F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3720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5F27-B985-786C-8E91-29B6CFFF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Fukushima Primary Containment Vessel Internal Investigation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CEC1C3-C596-2C5B-FCE7-B863A4B0C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556" y="2294012"/>
            <a:ext cx="7109470" cy="313388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4A53A2-80F4-B038-7799-E82129C4E0E3}"/>
              </a:ext>
            </a:extLst>
          </p:cNvPr>
          <p:cNvSpPr txBox="1"/>
          <p:nvPr/>
        </p:nvSpPr>
        <p:spPr>
          <a:xfrm>
            <a:off x="3950438" y="5479209"/>
            <a:ext cx="47314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i="1" dirty="0"/>
              <a:t>https://www.tepco.co.jp/en/hd/decommission/progress/retrieval/index-e.html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1ADB7F-F551-2CC6-7F48-E445FEA98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883" y="2423134"/>
            <a:ext cx="4251375" cy="263600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567CC-6A83-28DA-CC89-8523CCDA5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755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Neutron Vs Gamma Detectors?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3" y="2313991"/>
            <a:ext cx="10768449" cy="3862971"/>
          </a:xfrm>
        </p:spPr>
        <p:txBody>
          <a:bodyPr>
            <a:normAutofit/>
          </a:bodyPr>
          <a:lstStyle/>
          <a:p>
            <a:r>
              <a:rPr lang="en-GB" dirty="0"/>
              <a:t>It is difficult to confirm the distribution of the fuel debris using </a:t>
            </a:r>
            <a:r>
              <a:rPr lang="el-GR" dirty="0"/>
              <a:t>γ</a:t>
            </a:r>
            <a:r>
              <a:rPr lang="en-GB" dirty="0"/>
              <a:t>-rays detection due to contamination of </a:t>
            </a:r>
            <a:r>
              <a:rPr lang="en-GB" baseline="30000" dirty="0"/>
              <a:t>137</a:t>
            </a:r>
            <a:r>
              <a:rPr lang="en-GB" dirty="0"/>
              <a:t>Cs. </a:t>
            </a:r>
          </a:p>
          <a:p>
            <a:r>
              <a:rPr lang="en-GB" b="1" dirty="0"/>
              <a:t>Possible ways</a:t>
            </a:r>
            <a:r>
              <a:rPr lang="en-GB" dirty="0"/>
              <a:t>: </a:t>
            </a:r>
          </a:p>
          <a:p>
            <a:pPr lvl="1"/>
            <a:r>
              <a:rPr lang="el-GR" dirty="0">
                <a:solidFill>
                  <a:srgbClr val="FF0000"/>
                </a:solidFill>
              </a:rPr>
              <a:t>γ</a:t>
            </a:r>
            <a:r>
              <a:rPr lang="en-GB" dirty="0">
                <a:solidFill>
                  <a:srgbClr val="FF0000"/>
                </a:solidFill>
              </a:rPr>
              <a:t>-rays unique </a:t>
            </a:r>
            <a:r>
              <a:rPr lang="en-GB" dirty="0"/>
              <a:t>to fuel debris by using sensor has high energy resolution, comes from actinides that emits &gt;1MeV</a:t>
            </a:r>
          </a:p>
          <a:p>
            <a:pPr lvl="1"/>
            <a:r>
              <a:rPr lang="en-GB" dirty="0"/>
              <a:t>other way: detect the </a:t>
            </a:r>
            <a:r>
              <a:rPr lang="en-GB" dirty="0">
                <a:solidFill>
                  <a:srgbClr val="FF0000"/>
                </a:solidFill>
              </a:rPr>
              <a:t>spontaneous neutrons </a:t>
            </a:r>
            <a:r>
              <a:rPr lang="en-GB" dirty="0"/>
              <a:t>fission(mainly from </a:t>
            </a:r>
            <a:r>
              <a:rPr lang="en-GB" baseline="30000" dirty="0"/>
              <a:t>244</a:t>
            </a:r>
            <a:r>
              <a:rPr lang="en-GB" dirty="0"/>
              <a:t>Cm (98%))</a:t>
            </a:r>
          </a:p>
          <a:p>
            <a:pPr marL="457200" lvl="1" indent="0">
              <a:buNone/>
            </a:pPr>
            <a:br>
              <a:rPr lang="en-GB" b="1" dirty="0"/>
            </a:br>
            <a:r>
              <a:rPr lang="en-GB" b="1" dirty="0"/>
              <a:t>hence, we chose neutron detector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01250-F701-3633-E759-AD439B829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6490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FA53-9A7D-9DD9-763E-24D838DB2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Choose Diamond Detector</a:t>
            </a: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DF0637C7-8043-2270-CB9A-41D2AA87B73B}"/>
              </a:ext>
            </a:extLst>
          </p:cNvPr>
          <p:cNvSpPr/>
          <p:nvPr/>
        </p:nvSpPr>
        <p:spPr>
          <a:xfrm>
            <a:off x="552261" y="2133834"/>
            <a:ext cx="500389" cy="714842"/>
          </a:xfrm>
          <a:custGeom>
            <a:avLst/>
            <a:gdLst>
              <a:gd name="connsiteX0" fmla="*/ 0 w 714841"/>
              <a:gd name="connsiteY0" fmla="*/ 0 h 500388"/>
              <a:gd name="connsiteX1" fmla="*/ 464647 w 714841"/>
              <a:gd name="connsiteY1" fmla="*/ 0 h 500388"/>
              <a:gd name="connsiteX2" fmla="*/ 714841 w 714841"/>
              <a:gd name="connsiteY2" fmla="*/ 250194 h 500388"/>
              <a:gd name="connsiteX3" fmla="*/ 464647 w 714841"/>
              <a:gd name="connsiteY3" fmla="*/ 500388 h 500388"/>
              <a:gd name="connsiteX4" fmla="*/ 0 w 714841"/>
              <a:gd name="connsiteY4" fmla="*/ 500388 h 500388"/>
              <a:gd name="connsiteX5" fmla="*/ 250194 w 714841"/>
              <a:gd name="connsiteY5" fmla="*/ 250194 h 500388"/>
              <a:gd name="connsiteX6" fmla="*/ 0 w 714841"/>
              <a:gd name="connsiteY6" fmla="*/ 0 h 500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841" h="500388">
                <a:moveTo>
                  <a:pt x="714840" y="0"/>
                </a:moveTo>
                <a:lnTo>
                  <a:pt x="714840" y="325252"/>
                </a:lnTo>
                <a:lnTo>
                  <a:pt x="357421" y="500388"/>
                </a:lnTo>
                <a:lnTo>
                  <a:pt x="1" y="325252"/>
                </a:lnTo>
                <a:lnTo>
                  <a:pt x="1" y="0"/>
                </a:lnTo>
                <a:lnTo>
                  <a:pt x="357421" y="175136"/>
                </a:lnTo>
                <a:lnTo>
                  <a:pt x="714840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" tIns="259084" rIns="8890" bIns="25908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1</a:t>
            </a:r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5F9C823B-6437-841D-1BE8-8A8ACEB28D5D}"/>
              </a:ext>
            </a:extLst>
          </p:cNvPr>
          <p:cNvSpPr/>
          <p:nvPr/>
        </p:nvSpPr>
        <p:spPr>
          <a:xfrm>
            <a:off x="1052649" y="2133836"/>
            <a:ext cx="5604824" cy="464646"/>
          </a:xfrm>
          <a:custGeom>
            <a:avLst/>
            <a:gdLst>
              <a:gd name="connsiteX0" fmla="*/ 77443 w 464646"/>
              <a:gd name="connsiteY0" fmla="*/ 0 h 5604824"/>
              <a:gd name="connsiteX1" fmla="*/ 387203 w 464646"/>
              <a:gd name="connsiteY1" fmla="*/ 0 h 5604824"/>
              <a:gd name="connsiteX2" fmla="*/ 464646 w 464646"/>
              <a:gd name="connsiteY2" fmla="*/ 77443 h 5604824"/>
              <a:gd name="connsiteX3" fmla="*/ 464646 w 464646"/>
              <a:gd name="connsiteY3" fmla="*/ 5604824 h 5604824"/>
              <a:gd name="connsiteX4" fmla="*/ 464646 w 464646"/>
              <a:gd name="connsiteY4" fmla="*/ 5604824 h 5604824"/>
              <a:gd name="connsiteX5" fmla="*/ 0 w 464646"/>
              <a:gd name="connsiteY5" fmla="*/ 5604824 h 5604824"/>
              <a:gd name="connsiteX6" fmla="*/ 0 w 464646"/>
              <a:gd name="connsiteY6" fmla="*/ 5604824 h 5604824"/>
              <a:gd name="connsiteX7" fmla="*/ 0 w 464646"/>
              <a:gd name="connsiteY7" fmla="*/ 77443 h 5604824"/>
              <a:gd name="connsiteX8" fmla="*/ 77443 w 464646"/>
              <a:gd name="connsiteY8" fmla="*/ 0 h 56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646" h="5604824">
                <a:moveTo>
                  <a:pt x="464646" y="934165"/>
                </a:moveTo>
                <a:lnTo>
                  <a:pt x="464646" y="4670659"/>
                </a:lnTo>
                <a:cubicBezTo>
                  <a:pt x="464646" y="5186586"/>
                  <a:pt x="461772" y="5604818"/>
                  <a:pt x="458226" y="5604818"/>
                </a:cubicBezTo>
                <a:lnTo>
                  <a:pt x="0" y="5604818"/>
                </a:lnTo>
                <a:lnTo>
                  <a:pt x="0" y="5604818"/>
                </a:lnTo>
                <a:lnTo>
                  <a:pt x="0" y="6"/>
                </a:lnTo>
                <a:lnTo>
                  <a:pt x="0" y="6"/>
                </a:lnTo>
                <a:lnTo>
                  <a:pt x="458226" y="6"/>
                </a:lnTo>
                <a:cubicBezTo>
                  <a:pt x="461772" y="6"/>
                  <a:pt x="464646" y="418238"/>
                  <a:pt x="464646" y="934165"/>
                </a:cubicBez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9827" rIns="39827" bIns="39827" numCol="1" spcCol="1270" anchor="ctr" anchorCtr="0">
            <a:noAutofit/>
          </a:bodyPr>
          <a:lstStyle/>
          <a:p>
            <a:pPr marL="228600" lvl="1" indent="-228600" algn="l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700" kern="1200" dirty="0"/>
              <a:t>Radiation-resistance</a:t>
            </a:r>
            <a:endParaRPr lang="en-US" sz="2700" kern="1200" dirty="0"/>
          </a:p>
        </p:txBody>
      </p:sp>
      <p:sp>
        <p:nvSpPr>
          <p:cNvPr id="8" name="Free-form: Shape 7">
            <a:extLst>
              <a:ext uri="{FF2B5EF4-FFF2-40B4-BE49-F238E27FC236}">
                <a16:creationId xmlns:a16="http://schemas.microsoft.com/office/drawing/2014/main" id="{92500BFE-716D-E3CE-97BF-68D467751B6B}"/>
              </a:ext>
            </a:extLst>
          </p:cNvPr>
          <p:cNvSpPr/>
          <p:nvPr/>
        </p:nvSpPr>
        <p:spPr>
          <a:xfrm>
            <a:off x="552261" y="2747581"/>
            <a:ext cx="500389" cy="714842"/>
          </a:xfrm>
          <a:custGeom>
            <a:avLst/>
            <a:gdLst>
              <a:gd name="connsiteX0" fmla="*/ 0 w 714841"/>
              <a:gd name="connsiteY0" fmla="*/ 0 h 500388"/>
              <a:gd name="connsiteX1" fmla="*/ 464647 w 714841"/>
              <a:gd name="connsiteY1" fmla="*/ 0 h 500388"/>
              <a:gd name="connsiteX2" fmla="*/ 714841 w 714841"/>
              <a:gd name="connsiteY2" fmla="*/ 250194 h 500388"/>
              <a:gd name="connsiteX3" fmla="*/ 464647 w 714841"/>
              <a:gd name="connsiteY3" fmla="*/ 500388 h 500388"/>
              <a:gd name="connsiteX4" fmla="*/ 0 w 714841"/>
              <a:gd name="connsiteY4" fmla="*/ 500388 h 500388"/>
              <a:gd name="connsiteX5" fmla="*/ 250194 w 714841"/>
              <a:gd name="connsiteY5" fmla="*/ 250194 h 500388"/>
              <a:gd name="connsiteX6" fmla="*/ 0 w 714841"/>
              <a:gd name="connsiteY6" fmla="*/ 0 h 500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841" h="500388">
                <a:moveTo>
                  <a:pt x="714840" y="0"/>
                </a:moveTo>
                <a:lnTo>
                  <a:pt x="714840" y="325252"/>
                </a:lnTo>
                <a:lnTo>
                  <a:pt x="357421" y="500388"/>
                </a:lnTo>
                <a:lnTo>
                  <a:pt x="1" y="325252"/>
                </a:lnTo>
                <a:lnTo>
                  <a:pt x="1" y="0"/>
                </a:lnTo>
                <a:lnTo>
                  <a:pt x="357421" y="175136"/>
                </a:lnTo>
                <a:lnTo>
                  <a:pt x="714840" y="0"/>
                </a:lnTo>
                <a:close/>
              </a:path>
            </a:pathLst>
          </a:custGeom>
        </p:spPr>
        <p:style>
          <a:lnRef idx="2">
            <a:schemeClr val="accent2">
              <a:hueOff val="-291073"/>
              <a:satOff val="-16786"/>
              <a:lumOff val="1726"/>
              <a:alphaOff val="0"/>
            </a:schemeClr>
          </a:lnRef>
          <a:fillRef idx="1">
            <a:schemeClr val="accent2">
              <a:hueOff val="-291073"/>
              <a:satOff val="-16786"/>
              <a:lumOff val="1726"/>
              <a:alphaOff val="0"/>
            </a:schemeClr>
          </a:fillRef>
          <a:effectRef idx="0">
            <a:schemeClr val="accent2">
              <a:hueOff val="-291073"/>
              <a:satOff val="-16786"/>
              <a:lumOff val="172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" tIns="259084" rIns="8890" bIns="25908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2</a:t>
            </a:r>
          </a:p>
        </p:txBody>
      </p:sp>
      <p:sp>
        <p:nvSpPr>
          <p:cNvPr id="10" name="Free-form: Shape 9">
            <a:extLst>
              <a:ext uri="{FF2B5EF4-FFF2-40B4-BE49-F238E27FC236}">
                <a16:creationId xmlns:a16="http://schemas.microsoft.com/office/drawing/2014/main" id="{3F1ADEF5-790B-9520-4B44-B04411CD552D}"/>
              </a:ext>
            </a:extLst>
          </p:cNvPr>
          <p:cNvSpPr/>
          <p:nvPr/>
        </p:nvSpPr>
        <p:spPr>
          <a:xfrm>
            <a:off x="1052649" y="2747583"/>
            <a:ext cx="5604824" cy="464646"/>
          </a:xfrm>
          <a:custGeom>
            <a:avLst/>
            <a:gdLst>
              <a:gd name="connsiteX0" fmla="*/ 77443 w 464646"/>
              <a:gd name="connsiteY0" fmla="*/ 0 h 5604824"/>
              <a:gd name="connsiteX1" fmla="*/ 387203 w 464646"/>
              <a:gd name="connsiteY1" fmla="*/ 0 h 5604824"/>
              <a:gd name="connsiteX2" fmla="*/ 464646 w 464646"/>
              <a:gd name="connsiteY2" fmla="*/ 77443 h 5604824"/>
              <a:gd name="connsiteX3" fmla="*/ 464646 w 464646"/>
              <a:gd name="connsiteY3" fmla="*/ 5604824 h 5604824"/>
              <a:gd name="connsiteX4" fmla="*/ 464646 w 464646"/>
              <a:gd name="connsiteY4" fmla="*/ 5604824 h 5604824"/>
              <a:gd name="connsiteX5" fmla="*/ 0 w 464646"/>
              <a:gd name="connsiteY5" fmla="*/ 5604824 h 5604824"/>
              <a:gd name="connsiteX6" fmla="*/ 0 w 464646"/>
              <a:gd name="connsiteY6" fmla="*/ 5604824 h 5604824"/>
              <a:gd name="connsiteX7" fmla="*/ 0 w 464646"/>
              <a:gd name="connsiteY7" fmla="*/ 77443 h 5604824"/>
              <a:gd name="connsiteX8" fmla="*/ 77443 w 464646"/>
              <a:gd name="connsiteY8" fmla="*/ 0 h 56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646" h="5604824">
                <a:moveTo>
                  <a:pt x="464646" y="934165"/>
                </a:moveTo>
                <a:lnTo>
                  <a:pt x="464646" y="4670659"/>
                </a:lnTo>
                <a:cubicBezTo>
                  <a:pt x="464646" y="5186586"/>
                  <a:pt x="461772" y="5604818"/>
                  <a:pt x="458226" y="5604818"/>
                </a:cubicBezTo>
                <a:lnTo>
                  <a:pt x="0" y="5604818"/>
                </a:lnTo>
                <a:lnTo>
                  <a:pt x="0" y="5604818"/>
                </a:lnTo>
                <a:lnTo>
                  <a:pt x="0" y="6"/>
                </a:lnTo>
                <a:lnTo>
                  <a:pt x="0" y="6"/>
                </a:lnTo>
                <a:lnTo>
                  <a:pt x="458226" y="6"/>
                </a:lnTo>
                <a:cubicBezTo>
                  <a:pt x="461772" y="6"/>
                  <a:pt x="464646" y="418238"/>
                  <a:pt x="464646" y="934165"/>
                </a:cubicBezTo>
                <a:close/>
              </a:path>
            </a:pathLst>
          </a:custGeom>
        </p:spPr>
        <p:style>
          <a:lnRef idx="2">
            <a:schemeClr val="accent2">
              <a:hueOff val="-291073"/>
              <a:satOff val="-16786"/>
              <a:lumOff val="172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9827" rIns="39827" bIns="39827" numCol="1" spcCol="1270" anchor="ctr" anchorCtr="0">
            <a:noAutofit/>
          </a:bodyPr>
          <a:lstStyle/>
          <a:p>
            <a:pPr marL="228600" lvl="1" indent="-228600" algn="l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700" kern="1200" dirty="0"/>
              <a:t>High-temperature resistance</a:t>
            </a:r>
            <a:endParaRPr lang="en-US" sz="2700" kern="1200" dirty="0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7218A384-EF01-4C2F-5E72-FC90F9C17A7B}"/>
              </a:ext>
            </a:extLst>
          </p:cNvPr>
          <p:cNvSpPr/>
          <p:nvPr/>
        </p:nvSpPr>
        <p:spPr>
          <a:xfrm>
            <a:off x="552261" y="3361328"/>
            <a:ext cx="500389" cy="714842"/>
          </a:xfrm>
          <a:custGeom>
            <a:avLst/>
            <a:gdLst>
              <a:gd name="connsiteX0" fmla="*/ 0 w 714841"/>
              <a:gd name="connsiteY0" fmla="*/ 0 h 500388"/>
              <a:gd name="connsiteX1" fmla="*/ 464647 w 714841"/>
              <a:gd name="connsiteY1" fmla="*/ 0 h 500388"/>
              <a:gd name="connsiteX2" fmla="*/ 714841 w 714841"/>
              <a:gd name="connsiteY2" fmla="*/ 250194 h 500388"/>
              <a:gd name="connsiteX3" fmla="*/ 464647 w 714841"/>
              <a:gd name="connsiteY3" fmla="*/ 500388 h 500388"/>
              <a:gd name="connsiteX4" fmla="*/ 0 w 714841"/>
              <a:gd name="connsiteY4" fmla="*/ 500388 h 500388"/>
              <a:gd name="connsiteX5" fmla="*/ 250194 w 714841"/>
              <a:gd name="connsiteY5" fmla="*/ 250194 h 500388"/>
              <a:gd name="connsiteX6" fmla="*/ 0 w 714841"/>
              <a:gd name="connsiteY6" fmla="*/ 0 h 500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841" h="500388">
                <a:moveTo>
                  <a:pt x="714840" y="0"/>
                </a:moveTo>
                <a:lnTo>
                  <a:pt x="714840" y="325252"/>
                </a:lnTo>
                <a:lnTo>
                  <a:pt x="357421" y="500388"/>
                </a:lnTo>
                <a:lnTo>
                  <a:pt x="1" y="325252"/>
                </a:lnTo>
                <a:lnTo>
                  <a:pt x="1" y="0"/>
                </a:lnTo>
                <a:lnTo>
                  <a:pt x="357421" y="175136"/>
                </a:lnTo>
                <a:lnTo>
                  <a:pt x="714840" y="0"/>
                </a:lnTo>
                <a:close/>
              </a:path>
            </a:pathLst>
          </a:custGeom>
        </p:spPr>
        <p:style>
          <a:lnRef idx="2">
            <a:schemeClr val="accent2">
              <a:hueOff val="-582145"/>
              <a:satOff val="-33571"/>
              <a:lumOff val="3451"/>
              <a:alphaOff val="0"/>
            </a:schemeClr>
          </a:lnRef>
          <a:fillRef idx="1">
            <a:schemeClr val="accent2">
              <a:hueOff val="-582145"/>
              <a:satOff val="-33571"/>
              <a:lumOff val="3451"/>
              <a:alphaOff val="0"/>
            </a:schemeClr>
          </a:fillRef>
          <a:effectRef idx="0">
            <a:schemeClr val="accent2">
              <a:hueOff val="-582145"/>
              <a:satOff val="-33571"/>
              <a:lumOff val="3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" tIns="259084" rIns="8890" bIns="25908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3</a:t>
            </a:r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97E2D57E-13D7-4ADB-31B3-A077535EABD8}"/>
              </a:ext>
            </a:extLst>
          </p:cNvPr>
          <p:cNvSpPr/>
          <p:nvPr/>
        </p:nvSpPr>
        <p:spPr>
          <a:xfrm>
            <a:off x="1052649" y="3361331"/>
            <a:ext cx="5604824" cy="464647"/>
          </a:xfrm>
          <a:custGeom>
            <a:avLst/>
            <a:gdLst>
              <a:gd name="connsiteX0" fmla="*/ 77443 w 464646"/>
              <a:gd name="connsiteY0" fmla="*/ 0 h 5604824"/>
              <a:gd name="connsiteX1" fmla="*/ 387203 w 464646"/>
              <a:gd name="connsiteY1" fmla="*/ 0 h 5604824"/>
              <a:gd name="connsiteX2" fmla="*/ 464646 w 464646"/>
              <a:gd name="connsiteY2" fmla="*/ 77443 h 5604824"/>
              <a:gd name="connsiteX3" fmla="*/ 464646 w 464646"/>
              <a:gd name="connsiteY3" fmla="*/ 5604824 h 5604824"/>
              <a:gd name="connsiteX4" fmla="*/ 464646 w 464646"/>
              <a:gd name="connsiteY4" fmla="*/ 5604824 h 5604824"/>
              <a:gd name="connsiteX5" fmla="*/ 0 w 464646"/>
              <a:gd name="connsiteY5" fmla="*/ 5604824 h 5604824"/>
              <a:gd name="connsiteX6" fmla="*/ 0 w 464646"/>
              <a:gd name="connsiteY6" fmla="*/ 5604824 h 5604824"/>
              <a:gd name="connsiteX7" fmla="*/ 0 w 464646"/>
              <a:gd name="connsiteY7" fmla="*/ 77443 h 5604824"/>
              <a:gd name="connsiteX8" fmla="*/ 77443 w 464646"/>
              <a:gd name="connsiteY8" fmla="*/ 0 h 56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646" h="5604824">
                <a:moveTo>
                  <a:pt x="464646" y="934165"/>
                </a:moveTo>
                <a:lnTo>
                  <a:pt x="464646" y="4670659"/>
                </a:lnTo>
                <a:cubicBezTo>
                  <a:pt x="464646" y="5186586"/>
                  <a:pt x="461772" y="5604818"/>
                  <a:pt x="458226" y="5604818"/>
                </a:cubicBezTo>
                <a:lnTo>
                  <a:pt x="0" y="5604818"/>
                </a:lnTo>
                <a:lnTo>
                  <a:pt x="0" y="5604818"/>
                </a:lnTo>
                <a:lnTo>
                  <a:pt x="0" y="6"/>
                </a:lnTo>
                <a:lnTo>
                  <a:pt x="0" y="6"/>
                </a:lnTo>
                <a:lnTo>
                  <a:pt x="458226" y="6"/>
                </a:lnTo>
                <a:cubicBezTo>
                  <a:pt x="461772" y="6"/>
                  <a:pt x="464646" y="418238"/>
                  <a:pt x="464646" y="934165"/>
                </a:cubicBezTo>
                <a:close/>
              </a:path>
            </a:pathLst>
          </a:custGeom>
        </p:spPr>
        <p:style>
          <a:lnRef idx="2">
            <a:schemeClr val="accent2">
              <a:hueOff val="-582145"/>
              <a:satOff val="-33571"/>
              <a:lumOff val="3451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9827" rIns="39827" bIns="39828" numCol="1" spcCol="1270" anchor="ctr" anchorCtr="0">
            <a:noAutofit/>
          </a:bodyPr>
          <a:lstStyle/>
          <a:p>
            <a:pPr marL="228600" lvl="1" indent="-228600" algn="l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700" kern="1200" dirty="0"/>
              <a:t>Small size</a:t>
            </a:r>
            <a:endParaRPr lang="en-US" sz="2700" kern="1200" dirty="0"/>
          </a:p>
        </p:txBody>
      </p:sp>
      <p:sp>
        <p:nvSpPr>
          <p:cNvPr id="13" name="Free-form: Shape 12">
            <a:extLst>
              <a:ext uri="{FF2B5EF4-FFF2-40B4-BE49-F238E27FC236}">
                <a16:creationId xmlns:a16="http://schemas.microsoft.com/office/drawing/2014/main" id="{5D22A4D8-0E71-B262-B56B-AB308A3B91EB}"/>
              </a:ext>
            </a:extLst>
          </p:cNvPr>
          <p:cNvSpPr/>
          <p:nvPr/>
        </p:nvSpPr>
        <p:spPr>
          <a:xfrm>
            <a:off x="552261" y="3975076"/>
            <a:ext cx="500389" cy="714842"/>
          </a:xfrm>
          <a:custGeom>
            <a:avLst/>
            <a:gdLst>
              <a:gd name="connsiteX0" fmla="*/ 0 w 714841"/>
              <a:gd name="connsiteY0" fmla="*/ 0 h 500388"/>
              <a:gd name="connsiteX1" fmla="*/ 464647 w 714841"/>
              <a:gd name="connsiteY1" fmla="*/ 0 h 500388"/>
              <a:gd name="connsiteX2" fmla="*/ 714841 w 714841"/>
              <a:gd name="connsiteY2" fmla="*/ 250194 h 500388"/>
              <a:gd name="connsiteX3" fmla="*/ 464647 w 714841"/>
              <a:gd name="connsiteY3" fmla="*/ 500388 h 500388"/>
              <a:gd name="connsiteX4" fmla="*/ 0 w 714841"/>
              <a:gd name="connsiteY4" fmla="*/ 500388 h 500388"/>
              <a:gd name="connsiteX5" fmla="*/ 250194 w 714841"/>
              <a:gd name="connsiteY5" fmla="*/ 250194 h 500388"/>
              <a:gd name="connsiteX6" fmla="*/ 0 w 714841"/>
              <a:gd name="connsiteY6" fmla="*/ 0 h 500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841" h="500388">
                <a:moveTo>
                  <a:pt x="714840" y="0"/>
                </a:moveTo>
                <a:lnTo>
                  <a:pt x="714840" y="325252"/>
                </a:lnTo>
                <a:lnTo>
                  <a:pt x="357421" y="500388"/>
                </a:lnTo>
                <a:lnTo>
                  <a:pt x="1" y="325252"/>
                </a:lnTo>
                <a:lnTo>
                  <a:pt x="1" y="0"/>
                </a:lnTo>
                <a:lnTo>
                  <a:pt x="357421" y="175136"/>
                </a:lnTo>
                <a:lnTo>
                  <a:pt x="714840" y="0"/>
                </a:lnTo>
                <a:close/>
              </a:path>
            </a:pathLst>
          </a:custGeom>
        </p:spPr>
        <p:style>
          <a:lnRef idx="2">
            <a:schemeClr val="accent2">
              <a:hueOff val="-873218"/>
              <a:satOff val="-50357"/>
              <a:lumOff val="5177"/>
              <a:alphaOff val="0"/>
            </a:schemeClr>
          </a:lnRef>
          <a:fillRef idx="1">
            <a:schemeClr val="accent2">
              <a:hueOff val="-873218"/>
              <a:satOff val="-50357"/>
              <a:lumOff val="5177"/>
              <a:alphaOff val="0"/>
            </a:schemeClr>
          </a:fillRef>
          <a:effectRef idx="0">
            <a:schemeClr val="accent2">
              <a:hueOff val="-873218"/>
              <a:satOff val="-50357"/>
              <a:lumOff val="517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" tIns="259084" rIns="8890" bIns="25908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4</a:t>
            </a:r>
          </a:p>
        </p:txBody>
      </p:sp>
      <p:sp>
        <p:nvSpPr>
          <p:cNvPr id="14" name="Free-form: Shape 13">
            <a:extLst>
              <a:ext uri="{FF2B5EF4-FFF2-40B4-BE49-F238E27FC236}">
                <a16:creationId xmlns:a16="http://schemas.microsoft.com/office/drawing/2014/main" id="{8B636C63-41E5-9268-134F-EA34D976EE69}"/>
              </a:ext>
            </a:extLst>
          </p:cNvPr>
          <p:cNvSpPr/>
          <p:nvPr/>
        </p:nvSpPr>
        <p:spPr>
          <a:xfrm>
            <a:off x="1052649" y="3975078"/>
            <a:ext cx="5604824" cy="464647"/>
          </a:xfrm>
          <a:custGeom>
            <a:avLst/>
            <a:gdLst>
              <a:gd name="connsiteX0" fmla="*/ 77443 w 464646"/>
              <a:gd name="connsiteY0" fmla="*/ 0 h 5604824"/>
              <a:gd name="connsiteX1" fmla="*/ 387203 w 464646"/>
              <a:gd name="connsiteY1" fmla="*/ 0 h 5604824"/>
              <a:gd name="connsiteX2" fmla="*/ 464646 w 464646"/>
              <a:gd name="connsiteY2" fmla="*/ 77443 h 5604824"/>
              <a:gd name="connsiteX3" fmla="*/ 464646 w 464646"/>
              <a:gd name="connsiteY3" fmla="*/ 5604824 h 5604824"/>
              <a:gd name="connsiteX4" fmla="*/ 464646 w 464646"/>
              <a:gd name="connsiteY4" fmla="*/ 5604824 h 5604824"/>
              <a:gd name="connsiteX5" fmla="*/ 0 w 464646"/>
              <a:gd name="connsiteY5" fmla="*/ 5604824 h 5604824"/>
              <a:gd name="connsiteX6" fmla="*/ 0 w 464646"/>
              <a:gd name="connsiteY6" fmla="*/ 5604824 h 5604824"/>
              <a:gd name="connsiteX7" fmla="*/ 0 w 464646"/>
              <a:gd name="connsiteY7" fmla="*/ 77443 h 5604824"/>
              <a:gd name="connsiteX8" fmla="*/ 77443 w 464646"/>
              <a:gd name="connsiteY8" fmla="*/ 0 h 56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646" h="5604824">
                <a:moveTo>
                  <a:pt x="464646" y="934165"/>
                </a:moveTo>
                <a:lnTo>
                  <a:pt x="464646" y="4670659"/>
                </a:lnTo>
                <a:cubicBezTo>
                  <a:pt x="464646" y="5186586"/>
                  <a:pt x="461772" y="5604818"/>
                  <a:pt x="458226" y="5604818"/>
                </a:cubicBezTo>
                <a:lnTo>
                  <a:pt x="0" y="5604818"/>
                </a:lnTo>
                <a:lnTo>
                  <a:pt x="0" y="5604818"/>
                </a:lnTo>
                <a:lnTo>
                  <a:pt x="0" y="6"/>
                </a:lnTo>
                <a:lnTo>
                  <a:pt x="0" y="6"/>
                </a:lnTo>
                <a:lnTo>
                  <a:pt x="458226" y="6"/>
                </a:lnTo>
                <a:cubicBezTo>
                  <a:pt x="461772" y="6"/>
                  <a:pt x="464646" y="418238"/>
                  <a:pt x="464646" y="934165"/>
                </a:cubicBezTo>
                <a:close/>
              </a:path>
            </a:pathLst>
          </a:custGeom>
        </p:spPr>
        <p:style>
          <a:lnRef idx="2">
            <a:schemeClr val="accent2">
              <a:hueOff val="-873218"/>
              <a:satOff val="-50357"/>
              <a:lumOff val="5177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9827" rIns="39827" bIns="39828" numCol="1" spcCol="1270" anchor="ctr" anchorCtr="0">
            <a:noAutofit/>
          </a:bodyPr>
          <a:lstStyle/>
          <a:p>
            <a:pPr marL="228600" lvl="1" indent="-228600" algn="l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700" kern="1200"/>
              <a:t>High energy resolution</a:t>
            </a:r>
            <a:endParaRPr lang="en-US" sz="2700" kern="1200"/>
          </a:p>
        </p:txBody>
      </p:sp>
      <p:sp>
        <p:nvSpPr>
          <p:cNvPr id="15" name="Free-form: Shape 14">
            <a:extLst>
              <a:ext uri="{FF2B5EF4-FFF2-40B4-BE49-F238E27FC236}">
                <a16:creationId xmlns:a16="http://schemas.microsoft.com/office/drawing/2014/main" id="{106A76F3-A5ED-BA43-AD91-971303C6C5E7}"/>
              </a:ext>
            </a:extLst>
          </p:cNvPr>
          <p:cNvSpPr/>
          <p:nvPr/>
        </p:nvSpPr>
        <p:spPr>
          <a:xfrm>
            <a:off x="552261" y="4588823"/>
            <a:ext cx="500389" cy="714842"/>
          </a:xfrm>
          <a:custGeom>
            <a:avLst/>
            <a:gdLst>
              <a:gd name="connsiteX0" fmla="*/ 0 w 714841"/>
              <a:gd name="connsiteY0" fmla="*/ 0 h 500388"/>
              <a:gd name="connsiteX1" fmla="*/ 464647 w 714841"/>
              <a:gd name="connsiteY1" fmla="*/ 0 h 500388"/>
              <a:gd name="connsiteX2" fmla="*/ 714841 w 714841"/>
              <a:gd name="connsiteY2" fmla="*/ 250194 h 500388"/>
              <a:gd name="connsiteX3" fmla="*/ 464647 w 714841"/>
              <a:gd name="connsiteY3" fmla="*/ 500388 h 500388"/>
              <a:gd name="connsiteX4" fmla="*/ 0 w 714841"/>
              <a:gd name="connsiteY4" fmla="*/ 500388 h 500388"/>
              <a:gd name="connsiteX5" fmla="*/ 250194 w 714841"/>
              <a:gd name="connsiteY5" fmla="*/ 250194 h 500388"/>
              <a:gd name="connsiteX6" fmla="*/ 0 w 714841"/>
              <a:gd name="connsiteY6" fmla="*/ 0 h 500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841" h="500388">
                <a:moveTo>
                  <a:pt x="714840" y="0"/>
                </a:moveTo>
                <a:lnTo>
                  <a:pt x="714840" y="325252"/>
                </a:lnTo>
                <a:lnTo>
                  <a:pt x="357421" y="500388"/>
                </a:lnTo>
                <a:lnTo>
                  <a:pt x="1" y="325252"/>
                </a:lnTo>
                <a:lnTo>
                  <a:pt x="1" y="0"/>
                </a:lnTo>
                <a:lnTo>
                  <a:pt x="357421" y="175136"/>
                </a:lnTo>
                <a:lnTo>
                  <a:pt x="714840" y="0"/>
                </a:lnTo>
                <a:close/>
              </a:path>
            </a:pathLst>
          </a:custGeom>
        </p:spPr>
        <p:style>
          <a:lnRef idx="2">
            <a:schemeClr val="accent2">
              <a:hueOff val="-1164290"/>
              <a:satOff val="-67142"/>
              <a:lumOff val="6902"/>
              <a:alphaOff val="0"/>
            </a:schemeClr>
          </a:lnRef>
          <a:fillRef idx="1">
            <a:schemeClr val="accent2">
              <a:hueOff val="-1164290"/>
              <a:satOff val="-67142"/>
              <a:lumOff val="6902"/>
              <a:alphaOff val="0"/>
            </a:schemeClr>
          </a:fillRef>
          <a:effectRef idx="0">
            <a:schemeClr val="accent2">
              <a:hueOff val="-1164290"/>
              <a:satOff val="-67142"/>
              <a:lumOff val="690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" tIns="259084" rIns="8890" bIns="25908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4</a:t>
            </a:r>
          </a:p>
        </p:txBody>
      </p:sp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2D651B95-8362-4F6F-ED56-17257E875752}"/>
              </a:ext>
            </a:extLst>
          </p:cNvPr>
          <p:cNvSpPr/>
          <p:nvPr/>
        </p:nvSpPr>
        <p:spPr>
          <a:xfrm>
            <a:off x="1052649" y="4588825"/>
            <a:ext cx="5604824" cy="464647"/>
          </a:xfrm>
          <a:custGeom>
            <a:avLst/>
            <a:gdLst>
              <a:gd name="connsiteX0" fmla="*/ 77443 w 464646"/>
              <a:gd name="connsiteY0" fmla="*/ 0 h 5604824"/>
              <a:gd name="connsiteX1" fmla="*/ 387203 w 464646"/>
              <a:gd name="connsiteY1" fmla="*/ 0 h 5604824"/>
              <a:gd name="connsiteX2" fmla="*/ 464646 w 464646"/>
              <a:gd name="connsiteY2" fmla="*/ 77443 h 5604824"/>
              <a:gd name="connsiteX3" fmla="*/ 464646 w 464646"/>
              <a:gd name="connsiteY3" fmla="*/ 5604824 h 5604824"/>
              <a:gd name="connsiteX4" fmla="*/ 464646 w 464646"/>
              <a:gd name="connsiteY4" fmla="*/ 5604824 h 5604824"/>
              <a:gd name="connsiteX5" fmla="*/ 0 w 464646"/>
              <a:gd name="connsiteY5" fmla="*/ 5604824 h 5604824"/>
              <a:gd name="connsiteX6" fmla="*/ 0 w 464646"/>
              <a:gd name="connsiteY6" fmla="*/ 5604824 h 5604824"/>
              <a:gd name="connsiteX7" fmla="*/ 0 w 464646"/>
              <a:gd name="connsiteY7" fmla="*/ 77443 h 5604824"/>
              <a:gd name="connsiteX8" fmla="*/ 77443 w 464646"/>
              <a:gd name="connsiteY8" fmla="*/ 0 h 56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646" h="5604824">
                <a:moveTo>
                  <a:pt x="464646" y="934165"/>
                </a:moveTo>
                <a:lnTo>
                  <a:pt x="464646" y="4670659"/>
                </a:lnTo>
                <a:cubicBezTo>
                  <a:pt x="464646" y="5186586"/>
                  <a:pt x="461772" y="5604818"/>
                  <a:pt x="458226" y="5604818"/>
                </a:cubicBezTo>
                <a:lnTo>
                  <a:pt x="0" y="5604818"/>
                </a:lnTo>
                <a:lnTo>
                  <a:pt x="0" y="5604818"/>
                </a:lnTo>
                <a:lnTo>
                  <a:pt x="0" y="6"/>
                </a:lnTo>
                <a:lnTo>
                  <a:pt x="0" y="6"/>
                </a:lnTo>
                <a:lnTo>
                  <a:pt x="458226" y="6"/>
                </a:lnTo>
                <a:cubicBezTo>
                  <a:pt x="461772" y="6"/>
                  <a:pt x="464646" y="418238"/>
                  <a:pt x="464646" y="934165"/>
                </a:cubicBezTo>
                <a:close/>
              </a:path>
            </a:pathLst>
          </a:custGeom>
        </p:spPr>
        <p:style>
          <a:lnRef idx="2">
            <a:schemeClr val="accent2">
              <a:hueOff val="-1164290"/>
              <a:satOff val="-67142"/>
              <a:lumOff val="6902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9827" rIns="39827" bIns="39828" numCol="1" spcCol="1270" anchor="ctr" anchorCtr="0">
            <a:noAutofit/>
          </a:bodyPr>
          <a:lstStyle/>
          <a:p>
            <a:pPr marL="228600" lvl="1" indent="-228600" algn="l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700" kern="1200" dirty="0"/>
              <a:t>Fast response neutron detection</a:t>
            </a:r>
            <a:endParaRPr lang="en-US" sz="2700" kern="1200" dirty="0"/>
          </a:p>
        </p:txBody>
      </p:sp>
      <p:sp>
        <p:nvSpPr>
          <p:cNvPr id="17" name="Free-form: Shape 16">
            <a:extLst>
              <a:ext uri="{FF2B5EF4-FFF2-40B4-BE49-F238E27FC236}">
                <a16:creationId xmlns:a16="http://schemas.microsoft.com/office/drawing/2014/main" id="{D5F1D709-0A89-4331-C6A2-0062E13BF513}"/>
              </a:ext>
            </a:extLst>
          </p:cNvPr>
          <p:cNvSpPr/>
          <p:nvPr/>
        </p:nvSpPr>
        <p:spPr>
          <a:xfrm>
            <a:off x="552261" y="5202570"/>
            <a:ext cx="500389" cy="714842"/>
          </a:xfrm>
          <a:custGeom>
            <a:avLst/>
            <a:gdLst>
              <a:gd name="connsiteX0" fmla="*/ 0 w 714841"/>
              <a:gd name="connsiteY0" fmla="*/ 0 h 500388"/>
              <a:gd name="connsiteX1" fmla="*/ 464647 w 714841"/>
              <a:gd name="connsiteY1" fmla="*/ 0 h 500388"/>
              <a:gd name="connsiteX2" fmla="*/ 714841 w 714841"/>
              <a:gd name="connsiteY2" fmla="*/ 250194 h 500388"/>
              <a:gd name="connsiteX3" fmla="*/ 464647 w 714841"/>
              <a:gd name="connsiteY3" fmla="*/ 500388 h 500388"/>
              <a:gd name="connsiteX4" fmla="*/ 0 w 714841"/>
              <a:gd name="connsiteY4" fmla="*/ 500388 h 500388"/>
              <a:gd name="connsiteX5" fmla="*/ 250194 w 714841"/>
              <a:gd name="connsiteY5" fmla="*/ 250194 h 500388"/>
              <a:gd name="connsiteX6" fmla="*/ 0 w 714841"/>
              <a:gd name="connsiteY6" fmla="*/ 0 h 500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841" h="500388">
                <a:moveTo>
                  <a:pt x="714840" y="0"/>
                </a:moveTo>
                <a:lnTo>
                  <a:pt x="714840" y="325252"/>
                </a:lnTo>
                <a:lnTo>
                  <a:pt x="357421" y="500388"/>
                </a:lnTo>
                <a:lnTo>
                  <a:pt x="1" y="325252"/>
                </a:lnTo>
                <a:lnTo>
                  <a:pt x="1" y="0"/>
                </a:lnTo>
                <a:lnTo>
                  <a:pt x="357421" y="175136"/>
                </a:lnTo>
                <a:lnTo>
                  <a:pt x="714840" y="0"/>
                </a:lnTo>
                <a:close/>
              </a:path>
            </a:pathLst>
          </a:custGeom>
        </p:spPr>
        <p:style>
          <a:lnRef idx="2">
            <a:schemeClr val="accent2">
              <a:hueOff val="-1455363"/>
              <a:satOff val="-83928"/>
              <a:lumOff val="8628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" tIns="259084" rIns="8890" bIns="25908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4</a:t>
            </a:r>
          </a:p>
        </p:txBody>
      </p:sp>
      <p:sp>
        <p:nvSpPr>
          <p:cNvPr id="18" name="Free-form: Shape 17">
            <a:extLst>
              <a:ext uri="{FF2B5EF4-FFF2-40B4-BE49-F238E27FC236}">
                <a16:creationId xmlns:a16="http://schemas.microsoft.com/office/drawing/2014/main" id="{2A39CF90-E528-19B4-77C9-D4EEECCC6564}"/>
              </a:ext>
            </a:extLst>
          </p:cNvPr>
          <p:cNvSpPr/>
          <p:nvPr/>
        </p:nvSpPr>
        <p:spPr>
          <a:xfrm>
            <a:off x="1052649" y="5202571"/>
            <a:ext cx="5604824" cy="464647"/>
          </a:xfrm>
          <a:custGeom>
            <a:avLst/>
            <a:gdLst>
              <a:gd name="connsiteX0" fmla="*/ 77443 w 464646"/>
              <a:gd name="connsiteY0" fmla="*/ 0 h 5604824"/>
              <a:gd name="connsiteX1" fmla="*/ 387203 w 464646"/>
              <a:gd name="connsiteY1" fmla="*/ 0 h 5604824"/>
              <a:gd name="connsiteX2" fmla="*/ 464646 w 464646"/>
              <a:gd name="connsiteY2" fmla="*/ 77443 h 5604824"/>
              <a:gd name="connsiteX3" fmla="*/ 464646 w 464646"/>
              <a:gd name="connsiteY3" fmla="*/ 5604824 h 5604824"/>
              <a:gd name="connsiteX4" fmla="*/ 464646 w 464646"/>
              <a:gd name="connsiteY4" fmla="*/ 5604824 h 5604824"/>
              <a:gd name="connsiteX5" fmla="*/ 0 w 464646"/>
              <a:gd name="connsiteY5" fmla="*/ 5604824 h 5604824"/>
              <a:gd name="connsiteX6" fmla="*/ 0 w 464646"/>
              <a:gd name="connsiteY6" fmla="*/ 5604824 h 5604824"/>
              <a:gd name="connsiteX7" fmla="*/ 0 w 464646"/>
              <a:gd name="connsiteY7" fmla="*/ 77443 h 5604824"/>
              <a:gd name="connsiteX8" fmla="*/ 77443 w 464646"/>
              <a:gd name="connsiteY8" fmla="*/ 0 h 56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646" h="5604824">
                <a:moveTo>
                  <a:pt x="464646" y="934165"/>
                </a:moveTo>
                <a:lnTo>
                  <a:pt x="464646" y="4670659"/>
                </a:lnTo>
                <a:cubicBezTo>
                  <a:pt x="464646" y="5186586"/>
                  <a:pt x="461772" y="5604818"/>
                  <a:pt x="458226" y="5604818"/>
                </a:cubicBezTo>
                <a:lnTo>
                  <a:pt x="0" y="5604818"/>
                </a:lnTo>
                <a:lnTo>
                  <a:pt x="0" y="5604818"/>
                </a:lnTo>
                <a:lnTo>
                  <a:pt x="0" y="6"/>
                </a:lnTo>
                <a:lnTo>
                  <a:pt x="0" y="6"/>
                </a:lnTo>
                <a:lnTo>
                  <a:pt x="458226" y="6"/>
                </a:lnTo>
                <a:cubicBezTo>
                  <a:pt x="461772" y="6"/>
                  <a:pt x="464646" y="418238"/>
                  <a:pt x="464646" y="934165"/>
                </a:cubicBezTo>
                <a:close/>
              </a:path>
            </a:pathLst>
          </a:custGeom>
        </p:spPr>
        <p:style>
          <a:lnRef idx="2">
            <a:schemeClr val="accent2">
              <a:hueOff val="-1455363"/>
              <a:satOff val="-83928"/>
              <a:lumOff val="8628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39827" rIns="39827" bIns="39828" numCol="1" spcCol="1270" anchor="ctr" anchorCtr="0">
            <a:noAutofit/>
          </a:bodyPr>
          <a:lstStyle/>
          <a:p>
            <a:pPr marL="228600" lvl="1" indent="-228600" algn="l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700" kern="1200" dirty="0"/>
              <a:t>Gamma rejection</a:t>
            </a:r>
            <a:endParaRPr lang="en-US" sz="2700" kern="1200" dirty="0"/>
          </a:p>
        </p:txBody>
      </p:sp>
      <p:pic>
        <p:nvPicPr>
          <p:cNvPr id="9" name="Picture 8" descr="A diamond on a white background&#10;&#10;Description automatically generated">
            <a:extLst>
              <a:ext uri="{FF2B5EF4-FFF2-40B4-BE49-F238E27FC236}">
                <a16:creationId xmlns:a16="http://schemas.microsoft.com/office/drawing/2014/main" id="{F9D21195-B99A-50F0-5DED-49CB8EBB7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23747" y="2129025"/>
            <a:ext cx="3449173" cy="344917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643CBB-E8B4-8B9B-3964-B3C553D93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8629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Lancaster Diamond Detector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9058" y="4701625"/>
            <a:ext cx="2191056" cy="704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783" y="2374602"/>
            <a:ext cx="3196331" cy="21239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75779" y="1888848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MBX12"/>
              </a:rPr>
              <a:t>Thermal-Neutron Diamond Detector</a:t>
            </a:r>
            <a:endParaRPr lang="en-GB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04730" y="2258180"/>
          <a:ext cx="4679825" cy="31089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96777">
                  <a:extLst>
                    <a:ext uri="{9D8B030D-6E8A-4147-A177-3AD203B41FA5}">
                      <a16:colId xmlns:a16="http://schemas.microsoft.com/office/drawing/2014/main" val="829984489"/>
                    </a:ext>
                  </a:extLst>
                </a:gridCol>
                <a:gridCol w="2683048">
                  <a:extLst>
                    <a:ext uri="{9D8B030D-6E8A-4147-A177-3AD203B41FA5}">
                      <a16:colId xmlns:a16="http://schemas.microsoft.com/office/drawing/2014/main" val="3095119031"/>
                    </a:ext>
                  </a:extLst>
                </a:gridCol>
              </a:tblGrid>
              <a:tr h="233888">
                <a:tc>
                  <a:txBody>
                    <a:bodyPr/>
                    <a:lstStyle/>
                    <a:p>
                      <a:r>
                        <a:rPr lang="en-GB" sz="1800" u="none" strike="noStrike" baseline="0" dirty="0"/>
                        <a:t>Substrate material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sCVD</a:t>
                      </a:r>
                      <a:r>
                        <a:rPr lang="en-GB" dirty="0"/>
                        <a:t> diamond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029847"/>
                  </a:ext>
                </a:extLst>
              </a:tr>
              <a:tr h="233888">
                <a:tc>
                  <a:txBody>
                    <a:bodyPr/>
                    <a:lstStyle/>
                    <a:p>
                      <a:r>
                        <a:rPr lang="en-GB" dirty="0"/>
                        <a:t>Substrate thickness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500 µm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9663"/>
                  </a:ext>
                </a:extLst>
              </a:tr>
              <a:tr h="233888">
                <a:tc>
                  <a:txBody>
                    <a:bodyPr/>
                    <a:lstStyle/>
                    <a:p>
                      <a:r>
                        <a:rPr lang="en-GB" dirty="0"/>
                        <a:t>Active area: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diameter 3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77630"/>
                  </a:ext>
                </a:extLst>
              </a:tr>
              <a:tr h="403698">
                <a:tc>
                  <a:txBody>
                    <a:bodyPr/>
                    <a:lstStyle/>
                    <a:p>
                      <a:r>
                        <a:rPr lang="en-GB" dirty="0"/>
                        <a:t>Thermal neutron converter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6Li(95% enriched)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240"/>
                  </a:ext>
                </a:extLst>
              </a:tr>
              <a:tr h="233888"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Sensor size: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4.5 mm x 4.5 mm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83213"/>
                  </a:ext>
                </a:extLst>
              </a:tr>
              <a:tr h="403698"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Nominal bias voltage: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120 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209529"/>
                  </a:ext>
                </a:extLst>
              </a:tr>
              <a:tr h="233888">
                <a:tc>
                  <a:txBody>
                    <a:bodyPr/>
                    <a:lstStyle/>
                    <a:p>
                      <a:r>
                        <a:rPr lang="en-GB" dirty="0"/>
                        <a:t>Housing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u="none" strike="noStrike" kern="1200" baseline="0" dirty="0"/>
                        <a:t>44 mm x 47 mm x 5 mm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9577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04730" y="5718006"/>
            <a:ext cx="42611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developed for efficient thermal-neutron flux monitoring</a:t>
            </a:r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804730" y="6121656"/>
            <a:ext cx="32046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high neutron detection </a:t>
            </a:r>
            <a:r>
              <a:rPr lang="en-US" sz="1400" dirty="0"/>
              <a:t>rates up to 1 MHz</a:t>
            </a:r>
            <a:endParaRPr lang="en-GB" sz="1400" dirty="0"/>
          </a:p>
        </p:txBody>
      </p:sp>
      <p:sp>
        <p:nvSpPr>
          <p:cNvPr id="12" name="Rectangle 11"/>
          <p:cNvSpPr/>
          <p:nvPr/>
        </p:nvSpPr>
        <p:spPr>
          <a:xfrm>
            <a:off x="9099238" y="5406573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www.cividec.at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C24486-99B6-FE86-34BE-72134D9C0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7598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E1B7-DE23-1106-4E05-AC7E5E262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Methodology Overview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B6B5F2-6494-B7F7-D346-D717AC284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830" y="1755095"/>
            <a:ext cx="3071126" cy="4282811"/>
          </a:xfrm>
          <a:prstGeom prst="rect">
            <a:avLst/>
          </a:prstGeom>
        </p:spPr>
      </p:pic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89CBCEF0-88A2-2351-071A-5B413531C1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224693"/>
              </p:ext>
            </p:extLst>
          </p:nvPr>
        </p:nvGraphicFramePr>
        <p:xfrm>
          <a:off x="211441" y="4243026"/>
          <a:ext cx="4495072" cy="1622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835B12B-2834-9666-0DF1-4E3F426201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7034057"/>
              </p:ext>
            </p:extLst>
          </p:nvPr>
        </p:nvGraphicFramePr>
        <p:xfrm>
          <a:off x="4706513" y="2833787"/>
          <a:ext cx="2184277" cy="3031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Arrow: Left 8">
            <a:extLst>
              <a:ext uri="{FF2B5EF4-FFF2-40B4-BE49-F238E27FC236}">
                <a16:creationId xmlns:a16="http://schemas.microsoft.com/office/drawing/2014/main" id="{C1EF4AFE-232D-9A9B-CDBA-267B64E1C5BD}"/>
              </a:ext>
            </a:extLst>
          </p:cNvPr>
          <p:cNvSpPr/>
          <p:nvPr/>
        </p:nvSpPr>
        <p:spPr>
          <a:xfrm>
            <a:off x="4400298" y="5400803"/>
            <a:ext cx="612429" cy="351068"/>
          </a:xfrm>
          <a:prstGeom prst="lef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B674C1-9E30-8612-2E9A-67D4F3B9FF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9450" y="3928389"/>
            <a:ext cx="2020301" cy="62927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14B9C5-84C5-E1BC-20DD-119C6636AA29}"/>
              </a:ext>
            </a:extLst>
          </p:cNvPr>
          <p:cNvSpPr txBox="1"/>
          <p:nvPr/>
        </p:nvSpPr>
        <p:spPr>
          <a:xfrm>
            <a:off x="714375" y="3445079"/>
            <a:ext cx="227134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0" i="1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The High-End Computing (HEC) Cluster Lancaster University </a:t>
            </a:r>
            <a:r>
              <a:rPr lang="en-GB" sz="1100" b="0" i="1" dirty="0">
                <a:solidFill>
                  <a:srgbClr val="404040"/>
                </a:solidFill>
                <a:effectLst/>
                <a:latin typeface="Lato" panose="020F0502020204030204" pitchFamily="34" charset="0"/>
              </a:rPr>
              <a:t>offers 14,000 cores</a:t>
            </a:r>
            <a:endParaRPr lang="en-GB" sz="1100" i="1" dirty="0"/>
          </a:p>
        </p:txBody>
      </p:sp>
      <p:pic>
        <p:nvPicPr>
          <p:cNvPr id="17" name="Picture 16" descr="A hallway with rows of black servers">
            <a:extLst>
              <a:ext uri="{FF2B5EF4-FFF2-40B4-BE49-F238E27FC236}">
                <a16:creationId xmlns:a16="http://schemas.microsoft.com/office/drawing/2014/main" id="{50AAAB93-CEEB-6F2B-274B-4522044D69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783773" y="2053412"/>
            <a:ext cx="2010889" cy="133835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3F1208-B00A-2384-4DA9-0D9EF710E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653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90AA-F655-9308-8304-95C8210C1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Radionuclides Inventory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0A5BCD5-C083-4184-93F4-27045EA0DD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5632819"/>
              </p:ext>
            </p:extLst>
          </p:nvPr>
        </p:nvGraphicFramePr>
        <p:xfrm>
          <a:off x="783773" y="2120727"/>
          <a:ext cx="6796897" cy="4466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DE2D9CB7-0F3C-6BE4-C0F4-928AAB80EF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6343109"/>
              </p:ext>
            </p:extLst>
          </p:nvPr>
        </p:nvGraphicFramePr>
        <p:xfrm>
          <a:off x="8135637" y="2091812"/>
          <a:ext cx="3272589" cy="3704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560AA4-FF27-8AF5-1B7B-7F3378CA4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421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Geant4 MC Simulation</a:t>
            </a:r>
          </a:p>
        </p:txBody>
      </p:sp>
      <p:sp>
        <p:nvSpPr>
          <p:cNvPr id="5" name="Flowchart: Direct Access Storage 4"/>
          <p:cNvSpPr/>
          <p:nvPr/>
        </p:nvSpPr>
        <p:spPr>
          <a:xfrm>
            <a:off x="1254034" y="2873828"/>
            <a:ext cx="374469" cy="653143"/>
          </a:xfrm>
          <a:prstGeom prst="flowChartMagneticDrum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eft Arrow 5"/>
          <p:cNvSpPr/>
          <p:nvPr/>
        </p:nvSpPr>
        <p:spPr>
          <a:xfrm>
            <a:off x="4406537" y="2926079"/>
            <a:ext cx="2046514" cy="1105989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Neutron Source Cm-244</a:t>
            </a:r>
          </a:p>
        </p:txBody>
      </p:sp>
      <p:sp>
        <p:nvSpPr>
          <p:cNvPr id="7" name="Flowchart: Direct Access Storage 6"/>
          <p:cNvSpPr/>
          <p:nvPr/>
        </p:nvSpPr>
        <p:spPr>
          <a:xfrm>
            <a:off x="3056708" y="2769326"/>
            <a:ext cx="714103" cy="1193074"/>
          </a:xfrm>
          <a:prstGeom prst="flowChartMagneticDrum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056708" y="4032068"/>
            <a:ext cx="235132" cy="870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80752" y="4972594"/>
            <a:ext cx="2952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Corium mixture including fissile nuclides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564" y="4086833"/>
            <a:ext cx="140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Diamond detector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31965" y="3526971"/>
            <a:ext cx="335281" cy="525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732B14C-6B1A-8BF7-D040-DA0B173C3FE6}"/>
              </a:ext>
            </a:extLst>
          </p:cNvPr>
          <p:cNvSpPr txBox="1"/>
          <p:nvPr/>
        </p:nvSpPr>
        <p:spPr>
          <a:xfrm>
            <a:off x="493742" y="5520286"/>
            <a:ext cx="47763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Simulation Setup</a:t>
            </a:r>
            <a:r>
              <a:rPr lang="en-GB" dirty="0"/>
              <a:t>: Geant4 calculates neutron interactions, total energy deposition, and neutron count rates.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E4CE76-4824-4075-2627-FDB019555971}"/>
              </a:ext>
            </a:extLst>
          </p:cNvPr>
          <p:cNvSpPr txBox="1"/>
          <p:nvPr/>
        </p:nvSpPr>
        <p:spPr>
          <a:xfrm>
            <a:off x="4908802" y="5520286"/>
            <a:ext cx="42283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Computation</a:t>
            </a:r>
            <a:r>
              <a:rPr lang="en-GB" dirty="0"/>
              <a:t>: 1800 simulations with varying corium thicknesses performed using Lancaster University’s HEC cluster.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C59479B-06D0-83A5-6379-E3EE1615B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8601" y="2444255"/>
            <a:ext cx="4054191" cy="233192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A7280FB-2601-06C5-BA72-B114EA3E8873}"/>
              </a:ext>
            </a:extLst>
          </p:cNvPr>
          <p:cNvSpPr txBox="1"/>
          <p:nvPr/>
        </p:nvSpPr>
        <p:spPr>
          <a:xfrm>
            <a:off x="6850781" y="1927074"/>
            <a:ext cx="48474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Table 1. The inventory of corium mixture components after 10 years of the accident, as simulated by MELCOR, MAAP, and MCNPX models (tons)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92BE33-BEC1-6750-A88D-3D9DFB281B75}"/>
              </a:ext>
            </a:extLst>
          </p:cNvPr>
          <p:cNvSpPr txBox="1"/>
          <p:nvPr/>
        </p:nvSpPr>
        <p:spPr>
          <a:xfrm>
            <a:off x="6641961" y="4871232"/>
            <a:ext cx="52285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i="1" dirty="0">
                <a:solidFill>
                  <a:schemeClr val="accent1"/>
                </a:solidFill>
                <a:effectLst/>
                <a:latin typeface="New York"/>
                <a:ea typeface="Times New Roman" panose="02020603050405020304" pitchFamily="18" charset="0"/>
                <a:cs typeface="New York"/>
              </a:rPr>
              <a:t>A. A. Badawi et al.,</a:t>
            </a:r>
            <a:r>
              <a:rPr lang="fr-FR" sz="1100" i="1" dirty="0">
                <a:solidFill>
                  <a:schemeClr val="accent1"/>
                </a:solidFill>
                <a:latin typeface="New York"/>
                <a:ea typeface="Times New Roman" panose="02020603050405020304" pitchFamily="18" charset="0"/>
                <a:cs typeface="New York"/>
              </a:rPr>
              <a:t> </a:t>
            </a:r>
            <a:r>
              <a:rPr lang="fr-FR" sz="1100" i="1" dirty="0">
                <a:solidFill>
                  <a:schemeClr val="accent1"/>
                </a:solidFill>
                <a:effectLst/>
                <a:latin typeface="New York"/>
                <a:ea typeface="Times New Roman" panose="02020603050405020304" pitchFamily="18" charset="0"/>
                <a:cs typeface="New York"/>
              </a:rPr>
              <a:t>"An investigation of corium in Fukushima Daiichi Unit-1 accident," </a:t>
            </a:r>
            <a:endParaRPr lang="en-GB" sz="1100" i="1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601272-C460-3B4F-8FC9-BA187F110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291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Results: Dataset &amp; Simulated Energy Spectrum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8" t="5461" r="6883" b="3674"/>
          <a:stretch/>
        </p:blipFill>
        <p:spPr>
          <a:xfrm>
            <a:off x="5250426" y="2111681"/>
            <a:ext cx="3420208" cy="2426662"/>
          </a:xfrm>
        </p:spPr>
      </p:pic>
      <p:sp>
        <p:nvSpPr>
          <p:cNvPr id="9" name="TextBox 8"/>
          <p:cNvSpPr txBox="1"/>
          <p:nvPr/>
        </p:nvSpPr>
        <p:spPr>
          <a:xfrm>
            <a:off x="5528830" y="4586236"/>
            <a:ext cx="2405801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100" dirty="0"/>
              <a:t>Simulated Neutron energy spectrum of Cf252 neutron source using Geant4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025" y="2222778"/>
            <a:ext cx="2682860" cy="214628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8955058" y="4586236"/>
            <a:ext cx="31474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i="1" dirty="0">
                <a:solidFill>
                  <a:schemeClr val="accent5"/>
                </a:solidFill>
              </a:rPr>
              <a:t>Mao, R., Zhang, L., &amp; Zhu, R.-Y. (2023). "Fast Neutron Induced Nuclear Counter Effect in Hamamatsu Silicon PIN Diodes and APDs."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D2B751-FDFB-DEE6-0CB1-4BEFC3A7C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298" y="2990520"/>
            <a:ext cx="4401874" cy="14768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2FFFA7-50C7-A1E8-13E9-5E8D553CB7AB}"/>
              </a:ext>
            </a:extLst>
          </p:cNvPr>
          <p:cNvSpPr txBox="1"/>
          <p:nvPr/>
        </p:nvSpPr>
        <p:spPr>
          <a:xfrm>
            <a:off x="366298" y="2123032"/>
            <a:ext cx="400439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Table 2. Example of the 1800 dataset used to train the ML model, including neutron source intensity, total energy deposited in the detector, detector count rate, and corium thickness. </a:t>
            </a:r>
          </a:p>
        </p:txBody>
      </p:sp>
      <p:pic>
        <p:nvPicPr>
          <p:cNvPr id="8" name="Picture 7" descr="Green lines and dots in a black background&#10;&#10;Description automatically generated">
            <a:extLst>
              <a:ext uri="{FF2B5EF4-FFF2-40B4-BE49-F238E27FC236}">
                <a16:creationId xmlns:a16="http://schemas.microsoft.com/office/drawing/2014/main" id="{FAC0773E-240F-60FA-D1DA-99F9F72A2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3" y="4750833"/>
            <a:ext cx="2743201" cy="1777226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CA1E293D-7912-006A-815C-DA5C8061D850}"/>
              </a:ext>
            </a:extLst>
          </p:cNvPr>
          <p:cNvSpPr/>
          <p:nvPr/>
        </p:nvSpPr>
        <p:spPr>
          <a:xfrm>
            <a:off x="3662261" y="5101516"/>
            <a:ext cx="1770280" cy="1075860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3D neutron interaction in Geant4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560CA5-4839-FF71-32E7-F202F0AF4D79}"/>
              </a:ext>
            </a:extLst>
          </p:cNvPr>
          <p:cNvSpPr txBox="1"/>
          <p:nvPr/>
        </p:nvSpPr>
        <p:spPr>
          <a:xfrm>
            <a:off x="6398224" y="5485557"/>
            <a:ext cx="2405801" cy="3077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400" dirty="0"/>
              <a:t>Corium thickness:  “0-5 cm”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F2283-CC6F-FB79-9CFD-7FD87242F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4002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Machine Learning Model (MATLAB Toolbox)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52E285-81C1-40B5-95E3-0C510E953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18" y="4985732"/>
            <a:ext cx="3500984" cy="1543537"/>
          </a:xfrm>
          <a:prstGeom prst="rect">
            <a:avLst/>
          </a:prstGeom>
        </p:spPr>
      </p:pic>
      <p:pic>
        <p:nvPicPr>
          <p:cNvPr id="4098" name="Picture 2" descr="All Quick-To-Train option in the Models gallery on the Learn tab">
            <a:extLst>
              <a:ext uri="{FF2B5EF4-FFF2-40B4-BE49-F238E27FC236}">
                <a16:creationId xmlns:a16="http://schemas.microsoft.com/office/drawing/2014/main" id="{DA1D29CC-01DB-9D9E-8FC2-F4CB5A1D6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659" y="2118342"/>
            <a:ext cx="3144787" cy="50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odels pane with the lowest validation score outlined in a box">
            <a:extLst>
              <a:ext uri="{FF2B5EF4-FFF2-40B4-BE49-F238E27FC236}">
                <a16:creationId xmlns:a16="http://schemas.microsoft.com/office/drawing/2014/main" id="{AC8B9AD3-8574-DF75-FD7F-06FA44AA5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659" y="2636312"/>
            <a:ext cx="1853181" cy="216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D43311B9-6E1B-D231-4BA4-A9C095EE0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328" y="2118342"/>
            <a:ext cx="1241165" cy="69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102F5315-6E05-B192-E131-898460F344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77" y="2044952"/>
            <a:ext cx="3344558" cy="19239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6E2E7B2-C891-A7DE-E52E-BDFABA6E971B}"/>
              </a:ext>
            </a:extLst>
          </p:cNvPr>
          <p:cNvSpPr txBox="1"/>
          <p:nvPr/>
        </p:nvSpPr>
        <p:spPr>
          <a:xfrm>
            <a:off x="391785" y="4389725"/>
            <a:ext cx="357894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/>
              <a:t>MATLAB provides a </a:t>
            </a:r>
            <a:r>
              <a:rPr lang="en-GB" sz="1400" b="1" dirty="0"/>
              <a:t>user-friendly, interactive platform</a:t>
            </a:r>
            <a:r>
              <a:rPr lang="en-GB" sz="1400" dirty="0"/>
              <a:t> for training regression models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9D9CB2-8D88-3047-A503-7AFCF3BF000A}"/>
              </a:ext>
            </a:extLst>
          </p:cNvPr>
          <p:cNvSpPr txBox="1"/>
          <p:nvPr/>
        </p:nvSpPr>
        <p:spPr>
          <a:xfrm>
            <a:off x="4130088" y="5065002"/>
            <a:ext cx="47976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The </a:t>
            </a:r>
            <a:r>
              <a:rPr lang="en-GB" sz="1400" b="1" dirty="0"/>
              <a:t>Regression Learner App</a:t>
            </a:r>
            <a:r>
              <a:rPr lang="en-GB" sz="1400" dirty="0"/>
              <a:t> supports various models including: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Linear Regression</a:t>
            </a:r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Regression Trees</a:t>
            </a:r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Gaussian Process Regression (GPR)</a:t>
            </a:r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Support Vector Machines (SVM)</a:t>
            </a:r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Tree-based Ensembles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5416BC-C954-5156-AEF8-86B1E614D997}"/>
              </a:ext>
            </a:extLst>
          </p:cNvPr>
          <p:cNvSpPr txBox="1"/>
          <p:nvPr/>
        </p:nvSpPr>
        <p:spPr>
          <a:xfrm>
            <a:off x="6643376" y="3599537"/>
            <a:ext cx="4797602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1400" b="1" dirty="0"/>
              <a:t>Regression</a:t>
            </a:r>
            <a:r>
              <a:rPr lang="en-GB" sz="1400" dirty="0"/>
              <a:t> is a statistical technique used to determine the relationship between a dependent variable and one or more independent variables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8C143A-EB77-5D03-778D-D78A4C975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505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17D3A-AE22-695A-3FE6-199AAD8D9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 Used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1BB22-DED3-8921-73D4-86465A3CD1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4A27A1D5-B81F-714C-5DAF-7385CF15F9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683505"/>
              </p:ext>
            </p:extLst>
          </p:nvPr>
        </p:nvGraphicFramePr>
        <p:xfrm>
          <a:off x="801376" y="2328908"/>
          <a:ext cx="5540429" cy="37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935979A-C10B-8A25-C82C-BFFB8A640924}"/>
              </a:ext>
            </a:extLst>
          </p:cNvPr>
          <p:cNvSpPr txBox="1"/>
          <p:nvPr/>
        </p:nvSpPr>
        <p:spPr>
          <a:xfrm>
            <a:off x="6695767" y="4412663"/>
            <a:ext cx="3510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Training Process</a:t>
            </a:r>
            <a:r>
              <a:rPr lang="en-GB" sz="1400" dirty="0"/>
              <a:t>: Dataset generated from simulations, model training using MATLAB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F5E31E-047D-8B09-41B6-BBA9153593E1}"/>
              </a:ext>
            </a:extLst>
          </p:cNvPr>
          <p:cNvSpPr txBox="1"/>
          <p:nvPr/>
        </p:nvSpPr>
        <p:spPr>
          <a:xfrm>
            <a:off x="6695767" y="2697719"/>
            <a:ext cx="3816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Model used</a:t>
            </a:r>
            <a:r>
              <a:rPr lang="en-GB" sz="1400" dirty="0"/>
              <a:t>: Optimisable Gaussian Process Regression (GPR)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38F095-4B60-D2DD-2F83-ABE263A8E792}"/>
              </a:ext>
            </a:extLst>
          </p:cNvPr>
          <p:cNvSpPr txBox="1"/>
          <p:nvPr/>
        </p:nvSpPr>
        <p:spPr>
          <a:xfrm>
            <a:off x="6695767" y="3347897"/>
            <a:ext cx="39620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Why GPR?</a:t>
            </a:r>
            <a:r>
              <a:rPr lang="en-GB" sz="1400" dirty="0"/>
              <a:t>: Lowest MSE and Its ability to model complex relationships between input variables (neutron intensity, count rate) and the target variable (corium thickness)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8F0F62-57D1-EEDA-C6D6-C1A8F56CBDE3}"/>
              </a:ext>
            </a:extLst>
          </p:cNvPr>
          <p:cNvSpPr txBox="1"/>
          <p:nvPr/>
        </p:nvSpPr>
        <p:spPr>
          <a:xfrm>
            <a:off x="6695767" y="1832097"/>
            <a:ext cx="32938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These learners were evaluated based on their prediction accuracy and </a:t>
            </a:r>
            <a:r>
              <a:rPr lang="en-GB" sz="1400" b="1" dirty="0"/>
              <a:t>Mean Squared Error (MSE)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9357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F6D56-1880-24FE-1705-C879670D1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– Response Plot &amp;Model Performance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667E0D0-5B1F-F28B-AA21-F408E79532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447800"/>
              </p:ext>
            </p:extLst>
          </p:nvPr>
        </p:nvGraphicFramePr>
        <p:xfrm>
          <a:off x="7973962" y="2410390"/>
          <a:ext cx="2863112" cy="303660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277680">
                  <a:extLst>
                    <a:ext uri="{9D8B030D-6E8A-4147-A177-3AD203B41FA5}">
                      <a16:colId xmlns:a16="http://schemas.microsoft.com/office/drawing/2014/main" val="2959168011"/>
                    </a:ext>
                  </a:extLst>
                </a:gridCol>
                <a:gridCol w="1585432">
                  <a:extLst>
                    <a:ext uri="{9D8B030D-6E8A-4147-A177-3AD203B41FA5}">
                      <a16:colId xmlns:a16="http://schemas.microsoft.com/office/drawing/2014/main" val="1665367304"/>
                    </a:ext>
                  </a:extLst>
                </a:gridCol>
              </a:tblGrid>
              <a:tr h="481897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effectLst/>
                        </a:rPr>
                        <a:t>Parameter</a:t>
                      </a:r>
                      <a:endParaRPr lang="en-GB" sz="12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effectLst/>
                        </a:rPr>
                        <a:t>Value</a:t>
                      </a:r>
                      <a:endParaRPr lang="en-GB" sz="12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7604016"/>
                  </a:ext>
                </a:extLst>
              </a:tr>
              <a:tr h="425784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Model</a:t>
                      </a:r>
                      <a:endParaRPr lang="en-GB" sz="12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Optimizable GPR</a:t>
                      </a:r>
                      <a:endParaRPr lang="en-GB" sz="12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3566964"/>
                  </a:ext>
                </a:extLst>
              </a:tr>
              <a:tr h="425784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Kernel function</a:t>
                      </a:r>
                      <a:endParaRPr lang="en-GB" sz="12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Nonisotropic Exponential</a:t>
                      </a:r>
                      <a:endParaRPr lang="en-GB" sz="12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4569630"/>
                  </a:ext>
                </a:extLst>
              </a:tr>
              <a:tr h="425784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RMSE (Validation)</a:t>
                      </a:r>
                      <a:endParaRPr lang="en-GB" sz="12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0.098685</a:t>
                      </a:r>
                      <a:endParaRPr lang="en-GB" sz="12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957861"/>
                  </a:ext>
                </a:extLst>
              </a:tr>
              <a:tr h="425784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MSE (Validation)</a:t>
                      </a:r>
                      <a:endParaRPr lang="en-GB" sz="12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0.009738</a:t>
                      </a:r>
                      <a:endParaRPr lang="en-GB" sz="12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9524843"/>
                  </a:ext>
                </a:extLst>
              </a:tr>
              <a:tr h="42578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effectLst/>
                        </a:rPr>
                        <a:t>Prediction speed</a:t>
                      </a:r>
                      <a:endParaRPr lang="en-GB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effectLst/>
                        </a:rPr>
                        <a:t>41000 obs/sec</a:t>
                      </a:r>
                      <a:endParaRPr lang="en-GB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375351"/>
                  </a:ext>
                </a:extLst>
              </a:tr>
              <a:tr h="42578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effectLst/>
                        </a:rPr>
                        <a:t>Optimiser</a:t>
                      </a:r>
                      <a:endParaRPr lang="en-GB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effectLst/>
                        </a:rPr>
                        <a:t>Bayesian optimisation</a:t>
                      </a:r>
                      <a:endParaRPr lang="en-GB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602735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1E4FF77-491E-5704-E082-6FC41BA0EFDE}"/>
              </a:ext>
            </a:extLst>
          </p:cNvPr>
          <p:cNvSpPr txBox="1"/>
          <p:nvPr/>
        </p:nvSpPr>
        <p:spPr>
          <a:xfrm>
            <a:off x="7283574" y="2041876"/>
            <a:ext cx="4534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1" dirty="0">
                <a:effectLst/>
                <a:latin typeface="New York"/>
                <a:ea typeface="Times New Roman" panose="02020603050405020304" pitchFamily="18" charset="0"/>
                <a:cs typeface="New York"/>
              </a:rPr>
              <a:t>Table 3.</a:t>
            </a:r>
            <a:r>
              <a:rPr lang="fr-FR" sz="1100" dirty="0">
                <a:effectLst/>
                <a:latin typeface="New York"/>
                <a:ea typeface="Times New Roman" panose="02020603050405020304" pitchFamily="18" charset="0"/>
                <a:cs typeface="New York"/>
              </a:rPr>
              <a:t> </a:t>
            </a:r>
            <a:r>
              <a:rPr lang="fr-FR" sz="1100" dirty="0">
                <a:latin typeface="New York"/>
                <a:ea typeface="Times New Roman" panose="02020603050405020304" pitchFamily="18" charset="0"/>
                <a:cs typeface="New York"/>
              </a:rPr>
              <a:t>T</a:t>
            </a:r>
            <a:r>
              <a:rPr lang="fr-FR" sz="1100" dirty="0">
                <a:effectLst/>
                <a:latin typeface="New York"/>
                <a:ea typeface="Times New Roman" panose="02020603050405020304" pitchFamily="18" charset="0"/>
                <a:cs typeface="New York"/>
              </a:rPr>
              <a:t>he optimization parameters and results of the GPR training model</a:t>
            </a:r>
            <a:endParaRPr lang="en-GB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282C58-213C-813F-5FD7-716029701320}"/>
              </a:ext>
            </a:extLst>
          </p:cNvPr>
          <p:cNvSpPr txBox="1"/>
          <p:nvPr/>
        </p:nvSpPr>
        <p:spPr>
          <a:xfrm>
            <a:off x="526004" y="6045351"/>
            <a:ext cx="675757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effectLst/>
                <a:ea typeface="Times New Roman" panose="02020603050405020304" pitchFamily="18" charset="0"/>
                <a:cs typeface="New York"/>
              </a:rPr>
              <a:t>The response plot of GPR training results</a:t>
            </a:r>
            <a:r>
              <a:rPr lang="en-GB" sz="1100" dirty="0">
                <a:ea typeface="Times New Roman" panose="02020603050405020304" pitchFamily="18" charset="0"/>
                <a:cs typeface="New York"/>
              </a:rPr>
              <a:t> </a:t>
            </a:r>
            <a:r>
              <a:rPr lang="en-GB" sz="1100" dirty="0">
                <a:effectLst/>
                <a:ea typeface="Times New Roman" panose="02020603050405020304" pitchFamily="18" charset="0"/>
                <a:cs typeface="New York"/>
              </a:rPr>
              <a:t>generated from the Gaussian Process Regression (GPR) training process. The x-axis represents the record number (simulation record), corresponding to the total observations, while the y-axis denotes corium thickness in centimetres (cm)</a:t>
            </a:r>
            <a:endParaRPr lang="en-GB" sz="11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CF7F92-78FC-52D2-C589-78C90CD87112}"/>
              </a:ext>
            </a:extLst>
          </p:cNvPr>
          <p:cNvGrpSpPr/>
          <p:nvPr/>
        </p:nvGrpSpPr>
        <p:grpSpPr>
          <a:xfrm>
            <a:off x="1122905" y="1918660"/>
            <a:ext cx="5150076" cy="4126691"/>
            <a:chOff x="1122905" y="1918660"/>
            <a:chExt cx="5150076" cy="412669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DCBAD3-5E7B-901A-5A34-D39ED4CCED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1" t="5584" r="8029" b="3072"/>
            <a:stretch/>
          </p:blipFill>
          <p:spPr bwMode="auto">
            <a:xfrm>
              <a:off x="1122905" y="1918660"/>
              <a:ext cx="5150076" cy="412669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0DF3E59-D15A-AAFA-CBA8-0E26310E6B11}"/>
                </a:ext>
              </a:extLst>
            </p:cNvPr>
            <p:cNvSpPr txBox="1"/>
            <p:nvPr/>
          </p:nvSpPr>
          <p:spPr>
            <a:xfrm>
              <a:off x="4414683" y="5826709"/>
              <a:ext cx="157317" cy="218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5448B-E21B-401E-2725-1CA37E5C8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696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409B-6E66-58E0-A941-0D09753D1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Results: Scatter Plot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A28E80-EBE0-5FFA-70CE-BEADDCDD9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9" t="5255" r="8029" b="2859"/>
          <a:stretch/>
        </p:blipFill>
        <p:spPr bwMode="auto">
          <a:xfrm>
            <a:off x="5180299" y="1661452"/>
            <a:ext cx="5222230" cy="44315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687104-A2AC-E66C-AD9D-17D7FCB24A25}"/>
              </a:ext>
            </a:extLst>
          </p:cNvPr>
          <p:cNvSpPr txBox="1"/>
          <p:nvPr/>
        </p:nvSpPr>
        <p:spPr>
          <a:xfrm>
            <a:off x="596960" y="2171900"/>
            <a:ext cx="39553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New York"/>
              </a:rPr>
              <a:t>Fig. 3.</a:t>
            </a:r>
            <a:r>
              <a:rPr lang="en-GB" sz="16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New York"/>
              </a:rPr>
              <a:t> Scatter plot of True and Predicted Corium Thickness Values, displaying the training points alongside a line representing perfect prediction. The x-axis denotes true thickness values (in cm), while the y-axis represents corresponding predicted values</a:t>
            </a:r>
            <a:endParaRPr lang="en-GB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6F546E-8F76-574D-E8C0-FF077195D1A1}"/>
              </a:ext>
            </a:extLst>
          </p:cNvPr>
          <p:cNvSpPr txBox="1"/>
          <p:nvPr/>
        </p:nvSpPr>
        <p:spPr>
          <a:xfrm>
            <a:off x="596960" y="3921053"/>
            <a:ext cx="3955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New York"/>
              </a:rPr>
              <a:t>This figure depicts the comparison between true and predicted corium thickness values</a:t>
            </a:r>
            <a:endParaRPr lang="en-GB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A407EA-0922-0E27-F645-6BB1EAEA2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8640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E717-3DD9-F97B-7AB6-380AB737F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4DEA1-CE32-068E-308E-5A98FD68C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Machine learning combined with neutron detection and simulations shows great promise in accurately predicting the location of fuel debris</a:t>
            </a:r>
          </a:p>
          <a:p>
            <a:r>
              <a:rPr lang="en-GB" dirty="0"/>
              <a:t>This approach could pave the way for safer, faster nuclear decommissioning efforts worldwide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3C1EC-1602-7474-9269-F1776AC6D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421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23BF-B597-43F1-94B6-13861DD3D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 for attending, 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1E7BFD-2F5D-1A9D-8DB6-9B6C30950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EF36CC3-F358-4BE9-BA91-B6F6D3C16FFA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161623"/>
      </p:ext>
    </p:extLst>
  </p:cSld>
  <p:clrMapOvr>
    <a:masterClrMapping/>
  </p:clrMapOvr>
</p:sld>
</file>

<file path=ppt/theme/theme1.xml><?xml version="1.0" encoding="utf-8"?>
<a:theme xmlns:a="http://schemas.openxmlformats.org/drawingml/2006/main" name="LUPowerPointSlides16-9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4546A"/>
      </a:hlink>
      <a:folHlink>
        <a:srgbClr val="44546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5933</TotalTime>
  <Words>1100</Words>
  <Application>Microsoft Office PowerPoint</Application>
  <PresentationFormat>Widescreen</PresentationFormat>
  <Paragraphs>157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CMBX12</vt:lpstr>
      <vt:lpstr>Lato</vt:lpstr>
      <vt:lpstr>New York</vt:lpstr>
      <vt:lpstr>Times</vt:lpstr>
      <vt:lpstr>Times New Roman</vt:lpstr>
      <vt:lpstr>LUPowerPointSlides16-9</vt:lpstr>
      <vt:lpstr>Prediction of Fuel Debris Location in Fukushima Nuclear Power Plant using Machine Learning</vt:lpstr>
      <vt:lpstr>Background &amp; Motivation</vt:lpstr>
      <vt:lpstr>My Role in the RHINO project</vt:lpstr>
      <vt:lpstr>Fukushima Primary Containment Vessel Internal Investigation</vt:lpstr>
      <vt:lpstr>Neutron Vs Gamma Detectors? </vt:lpstr>
      <vt:lpstr>Why Choose Diamond Detector</vt:lpstr>
      <vt:lpstr>Lancaster Diamond Detector </vt:lpstr>
      <vt:lpstr>Methodology Overview </vt:lpstr>
      <vt:lpstr>Radionuclides Inventory </vt:lpstr>
      <vt:lpstr>Geant4 MC Simulation</vt:lpstr>
      <vt:lpstr>Results: Dataset &amp; Simulated Energy Spectrum </vt:lpstr>
      <vt:lpstr>Machine Learning Model (MATLAB Toolbox)</vt:lpstr>
      <vt:lpstr>Model Used </vt:lpstr>
      <vt:lpstr>Results – Response Plot &amp;Model Performance</vt:lpstr>
      <vt:lpstr>Results: Scatter Plot  </vt:lpstr>
      <vt:lpstr>Conclusion</vt:lpstr>
      <vt:lpstr>Thank you for attending, any questions?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RHINO: Radiation Hardened robotics for remote INspectiOn</dc:title>
  <dc:creator>Alrawash, Saed</dc:creator>
  <cp:lastModifiedBy>Saed Alrawash</cp:lastModifiedBy>
  <cp:revision>155</cp:revision>
  <dcterms:created xsi:type="dcterms:W3CDTF">2023-05-11T11:36:02Z</dcterms:created>
  <dcterms:modified xsi:type="dcterms:W3CDTF">2024-10-23T11:24:24Z</dcterms:modified>
</cp:coreProperties>
</file>