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17"/>
  </p:notesMasterIdLst>
  <p:sldIdLst>
    <p:sldId id="384" r:id="rId3"/>
    <p:sldId id="388" r:id="rId4"/>
    <p:sldId id="325" r:id="rId5"/>
    <p:sldId id="294" r:id="rId6"/>
    <p:sldId id="389" r:id="rId7"/>
    <p:sldId id="392" r:id="rId8"/>
    <p:sldId id="404" r:id="rId9"/>
    <p:sldId id="405" r:id="rId10"/>
    <p:sldId id="406" r:id="rId11"/>
    <p:sldId id="301" r:id="rId12"/>
    <p:sldId id="395" r:id="rId13"/>
    <p:sldId id="403" r:id="rId14"/>
    <p:sldId id="401" r:id="rId15"/>
    <p:sldId id="396"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52B91"/>
    <a:srgbClr val="4D2D9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71F14F8-7967-42CC-BD5B-9A50641DB46E}" v="147" dt="2024-07-16T10:40:39.16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80" autoAdjust="0"/>
    <p:restoredTop sz="94660"/>
  </p:normalViewPr>
  <p:slideViewPr>
    <p:cSldViewPr snapToGrid="0">
      <p:cViewPr varScale="1">
        <p:scale>
          <a:sx n="93" d="100"/>
          <a:sy n="93" d="100"/>
        </p:scale>
        <p:origin x="816" y="20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10" Type="http://schemas.openxmlformats.org/officeDocument/2006/relationships/slide" Target="slides/slide8.xml"/><Relationship Id="rId19"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microsoft.com/office/2015/10/relationships/revisionInfo" Target="revisionInfo.xml"/></Relationships>
</file>

<file path=ppt/diagrams/_rels/data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image" Target="../media/image5.png"/></Relationships>
</file>

<file path=ppt/diagrams/_rels/drawing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image" Target="../media/image5.png"/></Relationships>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7AC22AC-C2B7-408F-AC19-BC77B1ED7B45}" type="doc">
      <dgm:prSet loTypeId="urn:microsoft.com/office/officeart/2005/8/layout/vList4" loCatId="list" qsTypeId="urn:microsoft.com/office/officeart/2005/8/quickstyle/simple1" qsCatId="simple" csTypeId="urn:microsoft.com/office/officeart/2005/8/colors/colorful3" csCatId="colorful" phldr="1"/>
      <dgm:spPr/>
      <dgm:t>
        <a:bodyPr/>
        <a:lstStyle/>
        <a:p>
          <a:endParaRPr lang="en-US"/>
        </a:p>
      </dgm:t>
    </dgm:pt>
    <dgm:pt modelId="{70C8CB19-04D2-4BFF-B632-9E6C0A4727FA}">
      <dgm:prSet phldrT="[Text]"/>
      <dgm:spPr/>
      <dgm:t>
        <a:bodyPr/>
        <a:lstStyle/>
        <a:p>
          <a:r>
            <a:rPr lang="en-GB">
              <a:latin typeface="Plus Jakarta Sans" pitchFamily="2" charset="0"/>
              <a:cs typeface="Plus Jakarta Sans" pitchFamily="2" charset="0"/>
            </a:rPr>
            <a:t>Taking a place-based approach, to analyse how OCSV is currently understood and responded to by police, public and third sector partners, parents and children.​</a:t>
          </a:r>
          <a:endParaRPr lang="en-US">
            <a:latin typeface="Plus Jakarta Sans" pitchFamily="2" charset="0"/>
            <a:cs typeface="Plus Jakarta Sans" pitchFamily="2" charset="0"/>
          </a:endParaRPr>
        </a:p>
      </dgm:t>
    </dgm:pt>
    <dgm:pt modelId="{CFA86F7F-007C-4F4E-B3BA-48414860EA93}" type="parTrans" cxnId="{C6AE5A25-7A46-467A-97CF-0A0B853EA6D9}">
      <dgm:prSet/>
      <dgm:spPr/>
      <dgm:t>
        <a:bodyPr/>
        <a:lstStyle/>
        <a:p>
          <a:endParaRPr lang="en-US"/>
        </a:p>
      </dgm:t>
    </dgm:pt>
    <dgm:pt modelId="{3F1C5196-A927-411C-B9EA-15FC8BFA1E42}" type="sibTrans" cxnId="{C6AE5A25-7A46-467A-97CF-0A0B853EA6D9}">
      <dgm:prSet/>
      <dgm:spPr/>
      <dgm:t>
        <a:bodyPr/>
        <a:lstStyle/>
        <a:p>
          <a:endParaRPr lang="en-US"/>
        </a:p>
      </dgm:t>
    </dgm:pt>
    <dgm:pt modelId="{41E99B96-B62F-4012-8274-68CD6D9A8BAA}">
      <dgm:prSet phldrT="[Text]"/>
      <dgm:spPr/>
      <dgm:t>
        <a:bodyPr/>
        <a:lstStyle/>
        <a:p>
          <a:r>
            <a:rPr lang="en-GB">
              <a:latin typeface="Plus Jakarta Sans" pitchFamily="2" charset="0"/>
              <a:cs typeface="Plus Jakarta Sans" pitchFamily="2" charset="0"/>
            </a:rPr>
            <a:t>Identify how the police can best work in partnership with others to respond to and prevent OCSV. ​</a:t>
          </a:r>
          <a:endParaRPr lang="en-US">
            <a:latin typeface="Plus Jakarta Sans" pitchFamily="2" charset="0"/>
            <a:cs typeface="Plus Jakarta Sans" pitchFamily="2" charset="0"/>
          </a:endParaRPr>
        </a:p>
      </dgm:t>
    </dgm:pt>
    <dgm:pt modelId="{EC84C65E-CD83-4376-AA36-BCCB8BD3F25D}" type="parTrans" cxnId="{A39C3B27-21B8-4C45-B4AC-F9218BEC0338}">
      <dgm:prSet/>
      <dgm:spPr/>
      <dgm:t>
        <a:bodyPr/>
        <a:lstStyle/>
        <a:p>
          <a:endParaRPr lang="en-US"/>
        </a:p>
      </dgm:t>
    </dgm:pt>
    <dgm:pt modelId="{2B6168CD-624F-46AC-88B7-A79340443099}" type="sibTrans" cxnId="{A39C3B27-21B8-4C45-B4AC-F9218BEC0338}">
      <dgm:prSet/>
      <dgm:spPr/>
      <dgm:t>
        <a:bodyPr/>
        <a:lstStyle/>
        <a:p>
          <a:endParaRPr lang="en-US"/>
        </a:p>
      </dgm:t>
    </dgm:pt>
    <dgm:pt modelId="{ABDFBF15-9F3F-4E09-A63E-0F6CCEA234A0}">
      <dgm:prSet phldrT="[Text]"/>
      <dgm:spPr/>
      <dgm:t>
        <a:bodyPr/>
        <a:lstStyle/>
        <a:p>
          <a:r>
            <a:rPr lang="en-GB">
              <a:latin typeface="Plus Jakarta Sans" pitchFamily="2" charset="0"/>
              <a:cs typeface="Plus Jakarta Sans" pitchFamily="2" charset="0"/>
            </a:rPr>
            <a:t>To produce a locality-based OCSA quality standards tool that can be applied nationally with scope to develop in an international context. </a:t>
          </a:r>
          <a:endParaRPr lang="en-US">
            <a:latin typeface="Plus Jakarta Sans" pitchFamily="2" charset="0"/>
            <a:cs typeface="Plus Jakarta Sans" pitchFamily="2" charset="0"/>
          </a:endParaRPr>
        </a:p>
      </dgm:t>
    </dgm:pt>
    <dgm:pt modelId="{92067F4F-CE68-4966-8DC6-65D2F4C8B469}" type="parTrans" cxnId="{E15F13ED-262D-4741-B027-7FF02719CE70}">
      <dgm:prSet/>
      <dgm:spPr/>
      <dgm:t>
        <a:bodyPr/>
        <a:lstStyle/>
        <a:p>
          <a:endParaRPr lang="en-US"/>
        </a:p>
      </dgm:t>
    </dgm:pt>
    <dgm:pt modelId="{AB1CFBA3-E737-469E-BE8E-B73D0E5BDF11}" type="sibTrans" cxnId="{E15F13ED-262D-4741-B027-7FF02719CE70}">
      <dgm:prSet/>
      <dgm:spPr/>
      <dgm:t>
        <a:bodyPr/>
        <a:lstStyle/>
        <a:p>
          <a:endParaRPr lang="en-US"/>
        </a:p>
      </dgm:t>
    </dgm:pt>
    <dgm:pt modelId="{0F59A3AB-77EB-424F-AD58-D209E5DE0FF8}" type="pres">
      <dgm:prSet presAssocID="{A7AC22AC-C2B7-408F-AC19-BC77B1ED7B45}" presName="linear" presStyleCnt="0">
        <dgm:presLayoutVars>
          <dgm:dir/>
          <dgm:resizeHandles val="exact"/>
        </dgm:presLayoutVars>
      </dgm:prSet>
      <dgm:spPr/>
    </dgm:pt>
    <dgm:pt modelId="{6A524C47-054F-473A-98C1-AA1B6EC54542}" type="pres">
      <dgm:prSet presAssocID="{70C8CB19-04D2-4BFF-B632-9E6C0A4727FA}" presName="comp" presStyleCnt="0"/>
      <dgm:spPr/>
    </dgm:pt>
    <dgm:pt modelId="{9FC6129A-51D4-4A4F-A154-679BA6F03458}" type="pres">
      <dgm:prSet presAssocID="{70C8CB19-04D2-4BFF-B632-9E6C0A4727FA}" presName="box" presStyleLbl="node1" presStyleIdx="0" presStyleCnt="3"/>
      <dgm:spPr/>
    </dgm:pt>
    <dgm:pt modelId="{CA399AE2-818A-45B6-9893-E29D8557C2DE}" type="pres">
      <dgm:prSet presAssocID="{70C8CB19-04D2-4BFF-B632-9E6C0A4727FA}" presName="img" presStyleLbl="fgImgPlace1" presStyleIdx="0" presStyleCnt="3"/>
      <dgm:spPr>
        <a:blipFill rotWithShape="1">
          <a:blip xmlns:r="http://schemas.openxmlformats.org/officeDocument/2006/relationships" r:embed="rId1"/>
          <a:stretch>
            <a:fillRect/>
          </a:stretch>
        </a:blipFill>
      </dgm:spPr>
    </dgm:pt>
    <dgm:pt modelId="{D9C0F370-45E9-4AC2-B068-817A197EDA64}" type="pres">
      <dgm:prSet presAssocID="{70C8CB19-04D2-4BFF-B632-9E6C0A4727FA}" presName="text" presStyleLbl="node1" presStyleIdx="0" presStyleCnt="3">
        <dgm:presLayoutVars>
          <dgm:bulletEnabled val="1"/>
        </dgm:presLayoutVars>
      </dgm:prSet>
      <dgm:spPr/>
    </dgm:pt>
    <dgm:pt modelId="{BA29E101-8969-4ED8-9B0D-AD3EAFC7FD41}" type="pres">
      <dgm:prSet presAssocID="{3F1C5196-A927-411C-B9EA-15FC8BFA1E42}" presName="spacer" presStyleCnt="0"/>
      <dgm:spPr/>
    </dgm:pt>
    <dgm:pt modelId="{C273A5CB-F2B5-4B8A-ACF5-00099322A3AE}" type="pres">
      <dgm:prSet presAssocID="{41E99B96-B62F-4012-8274-68CD6D9A8BAA}" presName="comp" presStyleCnt="0"/>
      <dgm:spPr/>
    </dgm:pt>
    <dgm:pt modelId="{D40DF3DA-0242-4BEC-9D73-6A6CC4EBDD93}" type="pres">
      <dgm:prSet presAssocID="{41E99B96-B62F-4012-8274-68CD6D9A8BAA}" presName="box" presStyleLbl="node1" presStyleIdx="1" presStyleCnt="3"/>
      <dgm:spPr/>
    </dgm:pt>
    <dgm:pt modelId="{C496B135-A334-4A95-9B87-048EEF42F982}" type="pres">
      <dgm:prSet presAssocID="{41E99B96-B62F-4012-8274-68CD6D9A8BAA}" presName="img" presStyleLbl="fgImgPlace1" presStyleIdx="1" presStyleCnt="3"/>
      <dgm:spPr>
        <a:blipFill rotWithShape="1">
          <a:blip xmlns:r="http://schemas.openxmlformats.org/officeDocument/2006/relationships" r:embed="rId2"/>
          <a:stretch>
            <a:fillRect/>
          </a:stretch>
        </a:blipFill>
      </dgm:spPr>
    </dgm:pt>
    <dgm:pt modelId="{FA4D6EC9-95A0-4ED1-BD0F-96706AD2D195}" type="pres">
      <dgm:prSet presAssocID="{41E99B96-B62F-4012-8274-68CD6D9A8BAA}" presName="text" presStyleLbl="node1" presStyleIdx="1" presStyleCnt="3">
        <dgm:presLayoutVars>
          <dgm:bulletEnabled val="1"/>
        </dgm:presLayoutVars>
      </dgm:prSet>
      <dgm:spPr/>
    </dgm:pt>
    <dgm:pt modelId="{52D06D10-49D9-4AD9-B5DB-C677A324F857}" type="pres">
      <dgm:prSet presAssocID="{2B6168CD-624F-46AC-88B7-A79340443099}" presName="spacer" presStyleCnt="0"/>
      <dgm:spPr/>
    </dgm:pt>
    <dgm:pt modelId="{5D0A52AF-3723-490F-AF3C-C8638303219A}" type="pres">
      <dgm:prSet presAssocID="{ABDFBF15-9F3F-4E09-A63E-0F6CCEA234A0}" presName="comp" presStyleCnt="0"/>
      <dgm:spPr/>
    </dgm:pt>
    <dgm:pt modelId="{6BCECC2D-3F9D-44A0-98B9-A32B3DD94FFA}" type="pres">
      <dgm:prSet presAssocID="{ABDFBF15-9F3F-4E09-A63E-0F6CCEA234A0}" presName="box" presStyleLbl="node1" presStyleIdx="2" presStyleCnt="3"/>
      <dgm:spPr/>
    </dgm:pt>
    <dgm:pt modelId="{D65F6124-3761-4B08-A1F8-A2298489F5F5}" type="pres">
      <dgm:prSet presAssocID="{ABDFBF15-9F3F-4E09-A63E-0F6CCEA234A0}" presName="img" presStyleLbl="fgImgPlace1" presStyleIdx="2" presStyleCnt="3"/>
      <dgm:spPr>
        <a:blipFill rotWithShape="1">
          <a:blip xmlns:r="http://schemas.openxmlformats.org/officeDocument/2006/relationships" r:embed="rId3"/>
          <a:stretch>
            <a:fillRect/>
          </a:stretch>
        </a:blipFill>
      </dgm:spPr>
    </dgm:pt>
    <dgm:pt modelId="{439A65CC-5071-48F5-B21A-1A35EE5DF952}" type="pres">
      <dgm:prSet presAssocID="{ABDFBF15-9F3F-4E09-A63E-0F6CCEA234A0}" presName="text" presStyleLbl="node1" presStyleIdx="2" presStyleCnt="3">
        <dgm:presLayoutVars>
          <dgm:bulletEnabled val="1"/>
        </dgm:presLayoutVars>
      </dgm:prSet>
      <dgm:spPr/>
    </dgm:pt>
  </dgm:ptLst>
  <dgm:cxnLst>
    <dgm:cxn modelId="{C1AF9321-D642-492F-B7FF-6AEA58F9A2AE}" type="presOf" srcId="{A7AC22AC-C2B7-408F-AC19-BC77B1ED7B45}" destId="{0F59A3AB-77EB-424F-AD58-D209E5DE0FF8}" srcOrd="0" destOrd="0" presId="urn:microsoft.com/office/officeart/2005/8/layout/vList4"/>
    <dgm:cxn modelId="{E34B4124-9F3C-4B21-9A96-5A00B6254ABC}" type="presOf" srcId="{70C8CB19-04D2-4BFF-B632-9E6C0A4727FA}" destId="{D9C0F370-45E9-4AC2-B068-817A197EDA64}" srcOrd="1" destOrd="0" presId="urn:microsoft.com/office/officeart/2005/8/layout/vList4"/>
    <dgm:cxn modelId="{C6AE5A25-7A46-467A-97CF-0A0B853EA6D9}" srcId="{A7AC22AC-C2B7-408F-AC19-BC77B1ED7B45}" destId="{70C8CB19-04D2-4BFF-B632-9E6C0A4727FA}" srcOrd="0" destOrd="0" parTransId="{CFA86F7F-007C-4F4E-B3BA-48414860EA93}" sibTransId="{3F1C5196-A927-411C-B9EA-15FC8BFA1E42}"/>
    <dgm:cxn modelId="{A39C3B27-21B8-4C45-B4AC-F9218BEC0338}" srcId="{A7AC22AC-C2B7-408F-AC19-BC77B1ED7B45}" destId="{41E99B96-B62F-4012-8274-68CD6D9A8BAA}" srcOrd="1" destOrd="0" parTransId="{EC84C65E-CD83-4376-AA36-BCCB8BD3F25D}" sibTransId="{2B6168CD-624F-46AC-88B7-A79340443099}"/>
    <dgm:cxn modelId="{EDC9AE7F-1F5D-4D48-866B-6E0152219CA9}" type="presOf" srcId="{41E99B96-B62F-4012-8274-68CD6D9A8BAA}" destId="{D40DF3DA-0242-4BEC-9D73-6A6CC4EBDD93}" srcOrd="0" destOrd="0" presId="urn:microsoft.com/office/officeart/2005/8/layout/vList4"/>
    <dgm:cxn modelId="{630E4A8D-FB1D-4B12-8FB6-343D092DBF8F}" type="presOf" srcId="{41E99B96-B62F-4012-8274-68CD6D9A8BAA}" destId="{FA4D6EC9-95A0-4ED1-BD0F-96706AD2D195}" srcOrd="1" destOrd="0" presId="urn:microsoft.com/office/officeart/2005/8/layout/vList4"/>
    <dgm:cxn modelId="{1CC1F18E-0E6E-4F8A-BAC0-CF2087E780FE}" type="presOf" srcId="{70C8CB19-04D2-4BFF-B632-9E6C0A4727FA}" destId="{9FC6129A-51D4-4A4F-A154-679BA6F03458}" srcOrd="0" destOrd="0" presId="urn:microsoft.com/office/officeart/2005/8/layout/vList4"/>
    <dgm:cxn modelId="{2B10F190-AF29-4793-93E4-F472A844247E}" type="presOf" srcId="{ABDFBF15-9F3F-4E09-A63E-0F6CCEA234A0}" destId="{6BCECC2D-3F9D-44A0-98B9-A32B3DD94FFA}" srcOrd="0" destOrd="0" presId="urn:microsoft.com/office/officeart/2005/8/layout/vList4"/>
    <dgm:cxn modelId="{E15F13ED-262D-4741-B027-7FF02719CE70}" srcId="{A7AC22AC-C2B7-408F-AC19-BC77B1ED7B45}" destId="{ABDFBF15-9F3F-4E09-A63E-0F6CCEA234A0}" srcOrd="2" destOrd="0" parTransId="{92067F4F-CE68-4966-8DC6-65D2F4C8B469}" sibTransId="{AB1CFBA3-E737-469E-BE8E-B73D0E5BDF11}"/>
    <dgm:cxn modelId="{2EB059EE-D068-4E8A-9E71-83C3EF9E5685}" type="presOf" srcId="{ABDFBF15-9F3F-4E09-A63E-0F6CCEA234A0}" destId="{439A65CC-5071-48F5-B21A-1A35EE5DF952}" srcOrd="1" destOrd="0" presId="urn:microsoft.com/office/officeart/2005/8/layout/vList4"/>
    <dgm:cxn modelId="{7AD00397-C2E2-4C94-8118-FDB1BC8FD47B}" type="presParOf" srcId="{0F59A3AB-77EB-424F-AD58-D209E5DE0FF8}" destId="{6A524C47-054F-473A-98C1-AA1B6EC54542}" srcOrd="0" destOrd="0" presId="urn:microsoft.com/office/officeart/2005/8/layout/vList4"/>
    <dgm:cxn modelId="{E42DD80F-2A1E-4291-A94D-6F1289AE63C3}" type="presParOf" srcId="{6A524C47-054F-473A-98C1-AA1B6EC54542}" destId="{9FC6129A-51D4-4A4F-A154-679BA6F03458}" srcOrd="0" destOrd="0" presId="urn:microsoft.com/office/officeart/2005/8/layout/vList4"/>
    <dgm:cxn modelId="{98BE137F-C1DE-468F-A15F-2CDD6657C9C4}" type="presParOf" srcId="{6A524C47-054F-473A-98C1-AA1B6EC54542}" destId="{CA399AE2-818A-45B6-9893-E29D8557C2DE}" srcOrd="1" destOrd="0" presId="urn:microsoft.com/office/officeart/2005/8/layout/vList4"/>
    <dgm:cxn modelId="{3924D8C9-4453-4F6B-8440-AE4810DDF2C5}" type="presParOf" srcId="{6A524C47-054F-473A-98C1-AA1B6EC54542}" destId="{D9C0F370-45E9-4AC2-B068-817A197EDA64}" srcOrd="2" destOrd="0" presId="urn:microsoft.com/office/officeart/2005/8/layout/vList4"/>
    <dgm:cxn modelId="{B3FB472A-08C6-4A12-BEB6-4F8272CB7AC2}" type="presParOf" srcId="{0F59A3AB-77EB-424F-AD58-D209E5DE0FF8}" destId="{BA29E101-8969-4ED8-9B0D-AD3EAFC7FD41}" srcOrd="1" destOrd="0" presId="urn:microsoft.com/office/officeart/2005/8/layout/vList4"/>
    <dgm:cxn modelId="{B8B71DA2-CACB-45EA-921B-88B5329886E4}" type="presParOf" srcId="{0F59A3AB-77EB-424F-AD58-D209E5DE0FF8}" destId="{C273A5CB-F2B5-4B8A-ACF5-00099322A3AE}" srcOrd="2" destOrd="0" presId="urn:microsoft.com/office/officeart/2005/8/layout/vList4"/>
    <dgm:cxn modelId="{A0BBF51F-4DE5-405B-BA06-96CB67CFE6CA}" type="presParOf" srcId="{C273A5CB-F2B5-4B8A-ACF5-00099322A3AE}" destId="{D40DF3DA-0242-4BEC-9D73-6A6CC4EBDD93}" srcOrd="0" destOrd="0" presId="urn:microsoft.com/office/officeart/2005/8/layout/vList4"/>
    <dgm:cxn modelId="{10FF8BB7-B9E0-49FD-8B7D-9959C9145914}" type="presParOf" srcId="{C273A5CB-F2B5-4B8A-ACF5-00099322A3AE}" destId="{C496B135-A334-4A95-9B87-048EEF42F982}" srcOrd="1" destOrd="0" presId="urn:microsoft.com/office/officeart/2005/8/layout/vList4"/>
    <dgm:cxn modelId="{C704250B-962B-49EE-BA9B-F799F824D2FA}" type="presParOf" srcId="{C273A5CB-F2B5-4B8A-ACF5-00099322A3AE}" destId="{FA4D6EC9-95A0-4ED1-BD0F-96706AD2D195}" srcOrd="2" destOrd="0" presId="urn:microsoft.com/office/officeart/2005/8/layout/vList4"/>
    <dgm:cxn modelId="{1C3417B3-9645-40EE-B601-1DE6B8E62A10}" type="presParOf" srcId="{0F59A3AB-77EB-424F-AD58-D209E5DE0FF8}" destId="{52D06D10-49D9-4AD9-B5DB-C677A324F857}" srcOrd="3" destOrd="0" presId="urn:microsoft.com/office/officeart/2005/8/layout/vList4"/>
    <dgm:cxn modelId="{3EE788CD-2A8B-4AFA-874A-121ACC3AA668}" type="presParOf" srcId="{0F59A3AB-77EB-424F-AD58-D209E5DE0FF8}" destId="{5D0A52AF-3723-490F-AF3C-C8638303219A}" srcOrd="4" destOrd="0" presId="urn:microsoft.com/office/officeart/2005/8/layout/vList4"/>
    <dgm:cxn modelId="{C1A6A4F3-24B2-4152-B669-0CA5734C9187}" type="presParOf" srcId="{5D0A52AF-3723-490F-AF3C-C8638303219A}" destId="{6BCECC2D-3F9D-44A0-98B9-A32B3DD94FFA}" srcOrd="0" destOrd="0" presId="urn:microsoft.com/office/officeart/2005/8/layout/vList4"/>
    <dgm:cxn modelId="{876A2568-3878-40F6-A506-FDC66AD07E95}" type="presParOf" srcId="{5D0A52AF-3723-490F-AF3C-C8638303219A}" destId="{D65F6124-3761-4B08-A1F8-A2298489F5F5}" srcOrd="1" destOrd="0" presId="urn:microsoft.com/office/officeart/2005/8/layout/vList4"/>
    <dgm:cxn modelId="{64B7D950-90A2-4A62-97A7-9FBECB47C3AB}" type="presParOf" srcId="{5D0A52AF-3723-490F-AF3C-C8638303219A}" destId="{439A65CC-5071-48F5-B21A-1A35EE5DF952}" srcOrd="2" destOrd="0" presId="urn:microsoft.com/office/officeart/2005/8/layout/vList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A8305EA-ADD6-447A-AE70-DBAACF98E001}" type="doc">
      <dgm:prSet loTypeId="urn:microsoft.com/office/officeart/2005/8/layout/process1" loCatId="process" qsTypeId="urn:microsoft.com/office/officeart/2005/8/quickstyle/simple1" qsCatId="simple" csTypeId="urn:microsoft.com/office/officeart/2005/8/colors/colorful1" csCatId="colorful" phldr="1"/>
      <dgm:spPr/>
      <dgm:t>
        <a:bodyPr/>
        <a:lstStyle/>
        <a:p>
          <a:endParaRPr lang="en-GB"/>
        </a:p>
      </dgm:t>
    </dgm:pt>
    <dgm:pt modelId="{5C064196-92AA-4BFB-8E0D-8545F22C688F}">
      <dgm:prSet phldrT="[Text]"/>
      <dgm:spPr>
        <a:solidFill>
          <a:schemeClr val="accent1"/>
        </a:solidFill>
      </dgm:spPr>
      <dgm:t>
        <a:bodyPr/>
        <a:lstStyle/>
        <a:p>
          <a:r>
            <a:rPr lang="en-GB" b="1" dirty="0">
              <a:latin typeface="Plus Jakarta Sans" pitchFamily="2" charset="0"/>
              <a:cs typeface="Plus Jakarta Sans" pitchFamily="2" charset="0"/>
            </a:rPr>
            <a:t>Understand</a:t>
          </a:r>
        </a:p>
      </dgm:t>
    </dgm:pt>
    <dgm:pt modelId="{1C771057-93ED-469A-B2C4-682A8DFC4293}" type="parTrans" cxnId="{3EF62399-C605-4386-B2C1-76AD3429651C}">
      <dgm:prSet/>
      <dgm:spPr/>
      <dgm:t>
        <a:bodyPr/>
        <a:lstStyle/>
        <a:p>
          <a:endParaRPr lang="en-GB" b="1">
            <a:latin typeface="Plus Jakarta Sans" pitchFamily="2" charset="0"/>
            <a:cs typeface="Plus Jakarta Sans" pitchFamily="2" charset="0"/>
          </a:endParaRPr>
        </a:p>
      </dgm:t>
    </dgm:pt>
    <dgm:pt modelId="{CFE94C04-1F13-4418-ADEF-C10657E4C742}" type="sibTrans" cxnId="{3EF62399-C605-4386-B2C1-76AD3429651C}">
      <dgm:prSet/>
      <dgm:spPr>
        <a:solidFill>
          <a:schemeClr val="accent1"/>
        </a:solidFill>
        <a:ln>
          <a:solidFill>
            <a:schemeClr val="accent1"/>
          </a:solidFill>
        </a:ln>
      </dgm:spPr>
      <dgm:t>
        <a:bodyPr/>
        <a:lstStyle/>
        <a:p>
          <a:endParaRPr lang="en-GB" b="1">
            <a:latin typeface="Plus Jakarta Sans" pitchFamily="2" charset="0"/>
            <a:cs typeface="Plus Jakarta Sans" pitchFamily="2" charset="0"/>
          </a:endParaRPr>
        </a:p>
      </dgm:t>
    </dgm:pt>
    <dgm:pt modelId="{56020EF0-17C1-430E-AA61-49DEF9021CAD}">
      <dgm:prSet phldrT="[Text]"/>
      <dgm:spPr>
        <a:solidFill>
          <a:schemeClr val="accent2"/>
        </a:solidFill>
      </dgm:spPr>
      <dgm:t>
        <a:bodyPr/>
        <a:lstStyle/>
        <a:p>
          <a:r>
            <a:rPr lang="en-GB" b="1">
              <a:latin typeface="Plus Jakarta Sans" pitchFamily="2" charset="0"/>
              <a:cs typeface="Plus Jakarta Sans" pitchFamily="2" charset="0"/>
            </a:rPr>
            <a:t>Listen</a:t>
          </a:r>
        </a:p>
        <a:p>
          <a:r>
            <a:rPr lang="en-GB" b="1">
              <a:latin typeface="Plus Jakarta Sans" pitchFamily="2" charset="0"/>
              <a:cs typeface="Plus Jakarta Sans" pitchFamily="2" charset="0"/>
            </a:rPr>
            <a:t>(Consultation) </a:t>
          </a:r>
        </a:p>
      </dgm:t>
    </dgm:pt>
    <dgm:pt modelId="{02C2E53E-D37E-448B-9B7D-0D90FBAA2DBF}" type="parTrans" cxnId="{B0110689-4FB5-449B-9963-99BE522DF27C}">
      <dgm:prSet/>
      <dgm:spPr/>
      <dgm:t>
        <a:bodyPr/>
        <a:lstStyle/>
        <a:p>
          <a:endParaRPr lang="en-GB" b="1">
            <a:latin typeface="Plus Jakarta Sans" pitchFamily="2" charset="0"/>
            <a:cs typeface="Plus Jakarta Sans" pitchFamily="2" charset="0"/>
          </a:endParaRPr>
        </a:p>
      </dgm:t>
    </dgm:pt>
    <dgm:pt modelId="{4EE80A27-A47B-4BA7-901E-306118E4E95F}" type="sibTrans" cxnId="{B0110689-4FB5-449B-9963-99BE522DF27C}">
      <dgm:prSet/>
      <dgm:spPr>
        <a:solidFill>
          <a:schemeClr val="accent2"/>
        </a:solidFill>
      </dgm:spPr>
      <dgm:t>
        <a:bodyPr/>
        <a:lstStyle/>
        <a:p>
          <a:endParaRPr lang="en-GB" b="1">
            <a:latin typeface="Plus Jakarta Sans" pitchFamily="2" charset="0"/>
            <a:cs typeface="Plus Jakarta Sans" pitchFamily="2" charset="0"/>
          </a:endParaRPr>
        </a:p>
      </dgm:t>
    </dgm:pt>
    <dgm:pt modelId="{57DBD26B-7AB2-4216-B512-B2DF2EE50D81}">
      <dgm:prSet phldrT="[Text]"/>
      <dgm:spPr>
        <a:solidFill>
          <a:schemeClr val="tx1"/>
        </a:solidFill>
      </dgm:spPr>
      <dgm:t>
        <a:bodyPr/>
        <a:lstStyle/>
        <a:p>
          <a:r>
            <a:rPr lang="en-GB" b="1">
              <a:latin typeface="Plus Jakarta Sans" pitchFamily="2" charset="0"/>
              <a:cs typeface="Plus Jakarta Sans" pitchFamily="2" charset="0"/>
            </a:rPr>
            <a:t>Develop</a:t>
          </a:r>
        </a:p>
        <a:p>
          <a:r>
            <a:rPr lang="en-GB" b="1">
              <a:latin typeface="Plus Jakarta Sans" pitchFamily="2" charset="0"/>
              <a:cs typeface="Plus Jakarta Sans" pitchFamily="2" charset="0"/>
            </a:rPr>
            <a:t>(Co Production)</a:t>
          </a:r>
        </a:p>
      </dgm:t>
    </dgm:pt>
    <dgm:pt modelId="{B75389C9-D47F-43E6-BA5E-7BFE12DCD3C0}" type="parTrans" cxnId="{2BC9EDDA-1A4E-49C8-90F7-78F18B3051B1}">
      <dgm:prSet/>
      <dgm:spPr/>
      <dgm:t>
        <a:bodyPr/>
        <a:lstStyle/>
        <a:p>
          <a:endParaRPr lang="en-GB" b="1">
            <a:latin typeface="Plus Jakarta Sans" pitchFamily="2" charset="0"/>
            <a:cs typeface="Plus Jakarta Sans" pitchFamily="2" charset="0"/>
          </a:endParaRPr>
        </a:p>
      </dgm:t>
    </dgm:pt>
    <dgm:pt modelId="{2AA21262-DE89-4991-8889-1970C103DDE8}" type="sibTrans" cxnId="{2BC9EDDA-1A4E-49C8-90F7-78F18B3051B1}">
      <dgm:prSet/>
      <dgm:spPr>
        <a:solidFill>
          <a:schemeClr val="accent3"/>
        </a:solidFill>
      </dgm:spPr>
      <dgm:t>
        <a:bodyPr/>
        <a:lstStyle/>
        <a:p>
          <a:endParaRPr lang="en-GB" b="1">
            <a:latin typeface="Plus Jakarta Sans" pitchFamily="2" charset="0"/>
            <a:cs typeface="Plus Jakarta Sans" pitchFamily="2" charset="0"/>
          </a:endParaRPr>
        </a:p>
      </dgm:t>
    </dgm:pt>
    <dgm:pt modelId="{A1CE9A07-2114-4FCE-B5EC-8932727FCABB}">
      <dgm:prSet phldrT="[Text]"/>
      <dgm:spPr>
        <a:solidFill>
          <a:schemeClr val="accent4"/>
        </a:solidFill>
      </dgm:spPr>
      <dgm:t>
        <a:bodyPr/>
        <a:lstStyle/>
        <a:p>
          <a:r>
            <a:rPr lang="en-GB" b="1">
              <a:latin typeface="Plus Jakarta Sans" pitchFamily="2" charset="0"/>
              <a:cs typeface="Plus Jakarta Sans" pitchFamily="2" charset="0"/>
            </a:rPr>
            <a:t>Test</a:t>
          </a:r>
        </a:p>
      </dgm:t>
    </dgm:pt>
    <dgm:pt modelId="{522601F4-2CAE-412B-9DF7-2A9CB5C2E147}" type="parTrans" cxnId="{537614F2-3C88-4F3F-9522-0ECF7AAE70EC}">
      <dgm:prSet/>
      <dgm:spPr/>
      <dgm:t>
        <a:bodyPr/>
        <a:lstStyle/>
        <a:p>
          <a:endParaRPr lang="en-GB" b="1">
            <a:latin typeface="Plus Jakarta Sans" pitchFamily="2" charset="0"/>
            <a:cs typeface="Plus Jakarta Sans" pitchFamily="2" charset="0"/>
          </a:endParaRPr>
        </a:p>
      </dgm:t>
    </dgm:pt>
    <dgm:pt modelId="{6B766FD0-286B-47AC-8A58-47A7EEBA9852}" type="sibTrans" cxnId="{537614F2-3C88-4F3F-9522-0ECF7AAE70EC}">
      <dgm:prSet/>
      <dgm:spPr/>
      <dgm:t>
        <a:bodyPr/>
        <a:lstStyle/>
        <a:p>
          <a:endParaRPr lang="en-GB" b="1">
            <a:latin typeface="Plus Jakarta Sans" pitchFamily="2" charset="0"/>
            <a:cs typeface="Plus Jakarta Sans" pitchFamily="2" charset="0"/>
          </a:endParaRPr>
        </a:p>
      </dgm:t>
    </dgm:pt>
    <dgm:pt modelId="{F43E1095-5DF1-4F21-951A-5291C50303FD}" type="pres">
      <dgm:prSet presAssocID="{8A8305EA-ADD6-447A-AE70-DBAACF98E001}" presName="Name0" presStyleCnt="0">
        <dgm:presLayoutVars>
          <dgm:dir/>
          <dgm:resizeHandles val="exact"/>
        </dgm:presLayoutVars>
      </dgm:prSet>
      <dgm:spPr/>
    </dgm:pt>
    <dgm:pt modelId="{46DEC0F6-373A-40B9-9E3A-82E63171652A}" type="pres">
      <dgm:prSet presAssocID="{5C064196-92AA-4BFB-8E0D-8545F22C688F}" presName="node" presStyleLbl="node1" presStyleIdx="0" presStyleCnt="4" custScaleX="147452">
        <dgm:presLayoutVars>
          <dgm:bulletEnabled val="1"/>
        </dgm:presLayoutVars>
      </dgm:prSet>
      <dgm:spPr/>
    </dgm:pt>
    <dgm:pt modelId="{908F21CD-FA8A-409D-B2B5-3199983BF382}" type="pres">
      <dgm:prSet presAssocID="{CFE94C04-1F13-4418-ADEF-C10657E4C742}" presName="sibTrans" presStyleLbl="sibTrans2D1" presStyleIdx="0" presStyleCnt="3" custScaleX="131305" custLinFactNeighborX="2246" custLinFactNeighborY="-3840"/>
      <dgm:spPr/>
    </dgm:pt>
    <dgm:pt modelId="{E2D15CF7-EA35-45C4-80A7-D725BC202682}" type="pres">
      <dgm:prSet presAssocID="{CFE94C04-1F13-4418-ADEF-C10657E4C742}" presName="connectorText" presStyleLbl="sibTrans2D1" presStyleIdx="0" presStyleCnt="3"/>
      <dgm:spPr/>
    </dgm:pt>
    <dgm:pt modelId="{27E68AF7-5220-43C8-B440-0F9EFC3D8C4F}" type="pres">
      <dgm:prSet presAssocID="{56020EF0-17C1-430E-AA61-49DEF9021CAD}" presName="node" presStyleLbl="node1" presStyleIdx="1" presStyleCnt="4" custScaleX="147452">
        <dgm:presLayoutVars>
          <dgm:bulletEnabled val="1"/>
        </dgm:presLayoutVars>
      </dgm:prSet>
      <dgm:spPr/>
    </dgm:pt>
    <dgm:pt modelId="{346D665D-9697-4347-9440-B0558B8E06F4}" type="pres">
      <dgm:prSet presAssocID="{4EE80A27-A47B-4BA7-901E-306118E4E95F}" presName="sibTrans" presStyleLbl="sibTrans2D1" presStyleIdx="1" presStyleCnt="3" custScaleX="131305" custLinFactNeighborX="2246" custLinFactNeighborY="-3840"/>
      <dgm:spPr/>
    </dgm:pt>
    <dgm:pt modelId="{082B51D5-B03E-426E-9F1D-BB7B39C7200A}" type="pres">
      <dgm:prSet presAssocID="{4EE80A27-A47B-4BA7-901E-306118E4E95F}" presName="connectorText" presStyleLbl="sibTrans2D1" presStyleIdx="1" presStyleCnt="3"/>
      <dgm:spPr/>
    </dgm:pt>
    <dgm:pt modelId="{4826C3B8-74F5-45FB-97AB-551F3F5FE1DD}" type="pres">
      <dgm:prSet presAssocID="{57DBD26B-7AB2-4216-B512-B2DF2EE50D81}" presName="node" presStyleLbl="node1" presStyleIdx="2" presStyleCnt="4" custScaleX="147452">
        <dgm:presLayoutVars>
          <dgm:bulletEnabled val="1"/>
        </dgm:presLayoutVars>
      </dgm:prSet>
      <dgm:spPr/>
    </dgm:pt>
    <dgm:pt modelId="{8858CBBE-4D06-4BA5-94FE-082972C8405A}" type="pres">
      <dgm:prSet presAssocID="{2AA21262-DE89-4991-8889-1970C103DDE8}" presName="sibTrans" presStyleLbl="sibTrans2D1" presStyleIdx="2" presStyleCnt="3" custScaleX="131305" custLinFactNeighborX="2246" custLinFactNeighborY="-3840"/>
      <dgm:spPr/>
    </dgm:pt>
    <dgm:pt modelId="{F63539C6-A2A5-4EDD-8402-A4665C2E8AD4}" type="pres">
      <dgm:prSet presAssocID="{2AA21262-DE89-4991-8889-1970C103DDE8}" presName="connectorText" presStyleLbl="sibTrans2D1" presStyleIdx="2" presStyleCnt="3"/>
      <dgm:spPr/>
    </dgm:pt>
    <dgm:pt modelId="{5D1A499E-94A1-40A1-A656-C3297E3ABEB6}" type="pres">
      <dgm:prSet presAssocID="{A1CE9A07-2114-4FCE-B5EC-8932727FCABB}" presName="node" presStyleLbl="node1" presStyleIdx="3" presStyleCnt="4" custScaleX="147452" custLinFactNeighborX="-3048" custLinFactNeighborY="3724">
        <dgm:presLayoutVars>
          <dgm:bulletEnabled val="1"/>
        </dgm:presLayoutVars>
      </dgm:prSet>
      <dgm:spPr/>
    </dgm:pt>
  </dgm:ptLst>
  <dgm:cxnLst>
    <dgm:cxn modelId="{92868F2E-6B58-4E14-9E76-710D6107CBA7}" type="presOf" srcId="{2AA21262-DE89-4991-8889-1970C103DDE8}" destId="{8858CBBE-4D06-4BA5-94FE-082972C8405A}" srcOrd="0" destOrd="0" presId="urn:microsoft.com/office/officeart/2005/8/layout/process1"/>
    <dgm:cxn modelId="{2F34F656-2A38-4F29-9261-5140DAA9C13B}" type="presOf" srcId="{CFE94C04-1F13-4418-ADEF-C10657E4C742}" destId="{E2D15CF7-EA35-45C4-80A7-D725BC202682}" srcOrd="1" destOrd="0" presId="urn:microsoft.com/office/officeart/2005/8/layout/process1"/>
    <dgm:cxn modelId="{A91F3C57-C66C-4F03-8325-35D54FDCFB60}" type="presOf" srcId="{A1CE9A07-2114-4FCE-B5EC-8932727FCABB}" destId="{5D1A499E-94A1-40A1-A656-C3297E3ABEB6}" srcOrd="0" destOrd="0" presId="urn:microsoft.com/office/officeart/2005/8/layout/process1"/>
    <dgm:cxn modelId="{E16E2D80-0847-469E-8B69-212926BEB030}" type="presOf" srcId="{CFE94C04-1F13-4418-ADEF-C10657E4C742}" destId="{908F21CD-FA8A-409D-B2B5-3199983BF382}" srcOrd="0" destOrd="0" presId="urn:microsoft.com/office/officeart/2005/8/layout/process1"/>
    <dgm:cxn modelId="{93E64885-876E-4567-92BA-D0A63C27FBCC}" type="presOf" srcId="{8A8305EA-ADD6-447A-AE70-DBAACF98E001}" destId="{F43E1095-5DF1-4F21-951A-5291C50303FD}" srcOrd="0" destOrd="0" presId="urn:microsoft.com/office/officeart/2005/8/layout/process1"/>
    <dgm:cxn modelId="{B0110689-4FB5-449B-9963-99BE522DF27C}" srcId="{8A8305EA-ADD6-447A-AE70-DBAACF98E001}" destId="{56020EF0-17C1-430E-AA61-49DEF9021CAD}" srcOrd="1" destOrd="0" parTransId="{02C2E53E-D37E-448B-9B7D-0D90FBAA2DBF}" sibTransId="{4EE80A27-A47B-4BA7-901E-306118E4E95F}"/>
    <dgm:cxn modelId="{09959692-AD44-4574-BDD1-A92152051130}" type="presOf" srcId="{4EE80A27-A47B-4BA7-901E-306118E4E95F}" destId="{346D665D-9697-4347-9440-B0558B8E06F4}" srcOrd="0" destOrd="0" presId="urn:microsoft.com/office/officeart/2005/8/layout/process1"/>
    <dgm:cxn modelId="{3EF62399-C605-4386-B2C1-76AD3429651C}" srcId="{8A8305EA-ADD6-447A-AE70-DBAACF98E001}" destId="{5C064196-92AA-4BFB-8E0D-8545F22C688F}" srcOrd="0" destOrd="0" parTransId="{1C771057-93ED-469A-B2C4-682A8DFC4293}" sibTransId="{CFE94C04-1F13-4418-ADEF-C10657E4C742}"/>
    <dgm:cxn modelId="{1831F3CB-1DC3-4114-AD08-F8ACDDCD15F6}" type="presOf" srcId="{56020EF0-17C1-430E-AA61-49DEF9021CAD}" destId="{27E68AF7-5220-43C8-B440-0F9EFC3D8C4F}" srcOrd="0" destOrd="0" presId="urn:microsoft.com/office/officeart/2005/8/layout/process1"/>
    <dgm:cxn modelId="{0542C2D2-CF59-43DF-AC10-FC3221FDEFC6}" type="presOf" srcId="{2AA21262-DE89-4991-8889-1970C103DDE8}" destId="{F63539C6-A2A5-4EDD-8402-A4665C2E8AD4}" srcOrd="1" destOrd="0" presId="urn:microsoft.com/office/officeart/2005/8/layout/process1"/>
    <dgm:cxn modelId="{2BC9EDDA-1A4E-49C8-90F7-78F18B3051B1}" srcId="{8A8305EA-ADD6-447A-AE70-DBAACF98E001}" destId="{57DBD26B-7AB2-4216-B512-B2DF2EE50D81}" srcOrd="2" destOrd="0" parTransId="{B75389C9-D47F-43E6-BA5E-7BFE12DCD3C0}" sibTransId="{2AA21262-DE89-4991-8889-1970C103DDE8}"/>
    <dgm:cxn modelId="{414322DF-D6D6-448B-98AB-7C705B7E5A39}" type="presOf" srcId="{4EE80A27-A47B-4BA7-901E-306118E4E95F}" destId="{082B51D5-B03E-426E-9F1D-BB7B39C7200A}" srcOrd="1" destOrd="0" presId="urn:microsoft.com/office/officeart/2005/8/layout/process1"/>
    <dgm:cxn modelId="{F447CCE2-E019-41CC-B7F2-00E445120985}" type="presOf" srcId="{5C064196-92AA-4BFB-8E0D-8545F22C688F}" destId="{46DEC0F6-373A-40B9-9E3A-82E63171652A}" srcOrd="0" destOrd="0" presId="urn:microsoft.com/office/officeart/2005/8/layout/process1"/>
    <dgm:cxn modelId="{14ADB1EB-1946-4A8F-9297-8A2146D53775}" type="presOf" srcId="{57DBD26B-7AB2-4216-B512-B2DF2EE50D81}" destId="{4826C3B8-74F5-45FB-97AB-551F3F5FE1DD}" srcOrd="0" destOrd="0" presId="urn:microsoft.com/office/officeart/2005/8/layout/process1"/>
    <dgm:cxn modelId="{537614F2-3C88-4F3F-9522-0ECF7AAE70EC}" srcId="{8A8305EA-ADD6-447A-AE70-DBAACF98E001}" destId="{A1CE9A07-2114-4FCE-B5EC-8932727FCABB}" srcOrd="3" destOrd="0" parTransId="{522601F4-2CAE-412B-9DF7-2A9CB5C2E147}" sibTransId="{6B766FD0-286B-47AC-8A58-47A7EEBA9852}"/>
    <dgm:cxn modelId="{2032D9CB-A980-46D3-8CB1-016298F5F4A2}" type="presParOf" srcId="{F43E1095-5DF1-4F21-951A-5291C50303FD}" destId="{46DEC0F6-373A-40B9-9E3A-82E63171652A}" srcOrd="0" destOrd="0" presId="urn:microsoft.com/office/officeart/2005/8/layout/process1"/>
    <dgm:cxn modelId="{21D1516E-2749-4A2B-B69D-43E08DEE42E1}" type="presParOf" srcId="{F43E1095-5DF1-4F21-951A-5291C50303FD}" destId="{908F21CD-FA8A-409D-B2B5-3199983BF382}" srcOrd="1" destOrd="0" presId="urn:microsoft.com/office/officeart/2005/8/layout/process1"/>
    <dgm:cxn modelId="{5667DD46-48EC-4045-9B95-33AA5E898B1C}" type="presParOf" srcId="{908F21CD-FA8A-409D-B2B5-3199983BF382}" destId="{E2D15CF7-EA35-45C4-80A7-D725BC202682}" srcOrd="0" destOrd="0" presId="urn:microsoft.com/office/officeart/2005/8/layout/process1"/>
    <dgm:cxn modelId="{69EC2312-758F-4CF0-8772-3920DF2944AE}" type="presParOf" srcId="{F43E1095-5DF1-4F21-951A-5291C50303FD}" destId="{27E68AF7-5220-43C8-B440-0F9EFC3D8C4F}" srcOrd="2" destOrd="0" presId="urn:microsoft.com/office/officeart/2005/8/layout/process1"/>
    <dgm:cxn modelId="{80F1028D-A7C9-4646-8A25-DFA070D9F36F}" type="presParOf" srcId="{F43E1095-5DF1-4F21-951A-5291C50303FD}" destId="{346D665D-9697-4347-9440-B0558B8E06F4}" srcOrd="3" destOrd="0" presId="urn:microsoft.com/office/officeart/2005/8/layout/process1"/>
    <dgm:cxn modelId="{F3591AC4-9FA5-450A-8CC0-0A854630A997}" type="presParOf" srcId="{346D665D-9697-4347-9440-B0558B8E06F4}" destId="{082B51D5-B03E-426E-9F1D-BB7B39C7200A}" srcOrd="0" destOrd="0" presId="urn:microsoft.com/office/officeart/2005/8/layout/process1"/>
    <dgm:cxn modelId="{635E53DA-EB7C-42BE-BB72-FBE089F27112}" type="presParOf" srcId="{F43E1095-5DF1-4F21-951A-5291C50303FD}" destId="{4826C3B8-74F5-45FB-97AB-551F3F5FE1DD}" srcOrd="4" destOrd="0" presId="urn:microsoft.com/office/officeart/2005/8/layout/process1"/>
    <dgm:cxn modelId="{91619DD9-CE35-458F-B0DD-A5DF1D54F30F}" type="presParOf" srcId="{F43E1095-5DF1-4F21-951A-5291C50303FD}" destId="{8858CBBE-4D06-4BA5-94FE-082972C8405A}" srcOrd="5" destOrd="0" presId="urn:microsoft.com/office/officeart/2005/8/layout/process1"/>
    <dgm:cxn modelId="{E553F414-EE4F-46F0-BB7D-EE52198E7D25}" type="presParOf" srcId="{8858CBBE-4D06-4BA5-94FE-082972C8405A}" destId="{F63539C6-A2A5-4EDD-8402-A4665C2E8AD4}" srcOrd="0" destOrd="0" presId="urn:microsoft.com/office/officeart/2005/8/layout/process1"/>
    <dgm:cxn modelId="{6659CD48-C0CE-4BC8-9F68-256A6AAB0981}" type="presParOf" srcId="{F43E1095-5DF1-4F21-951A-5291C50303FD}" destId="{5D1A499E-94A1-40A1-A656-C3297E3ABEB6}" srcOrd="6" destOrd="0" presId="urn:microsoft.com/office/officeart/2005/8/layout/process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29315CB-C0BF-48F7-84C0-F919C2A101AF}" type="doc">
      <dgm:prSet loTypeId="urn:microsoft.com/office/officeart/2005/8/layout/process2" loCatId="process" qsTypeId="urn:microsoft.com/office/officeart/2005/8/quickstyle/simple1" qsCatId="simple" csTypeId="urn:microsoft.com/office/officeart/2005/8/colors/colorful1" csCatId="colorful" phldr="1"/>
      <dgm:spPr/>
    </dgm:pt>
    <dgm:pt modelId="{6D8FB092-B5C4-4809-AFE6-E1D8B7E40738}">
      <dgm:prSet phldrT="[Text]" custT="1"/>
      <dgm:spPr>
        <a:ln>
          <a:solidFill>
            <a:schemeClr val="bg2"/>
          </a:solidFill>
        </a:ln>
      </dgm:spPr>
      <dgm:t>
        <a:bodyPr/>
        <a:lstStyle/>
        <a:p>
          <a:r>
            <a:rPr lang="en-GB" sz="2000" dirty="0">
              <a:latin typeface="Plus Jakarta Sans" pitchFamily="2" charset="0"/>
              <a:cs typeface="Plus Jakarta Sans" pitchFamily="2" charset="0"/>
            </a:rPr>
            <a:t>What does a good response to OCSV look like in Blackpool?</a:t>
          </a:r>
        </a:p>
      </dgm:t>
    </dgm:pt>
    <dgm:pt modelId="{10C4BA91-CA1B-4E70-84A6-B8D68E00086A}" type="parTrans" cxnId="{74C161E9-618D-4314-A246-1C53951627EC}">
      <dgm:prSet/>
      <dgm:spPr/>
      <dgm:t>
        <a:bodyPr/>
        <a:lstStyle/>
        <a:p>
          <a:endParaRPr lang="en-GB" sz="2000">
            <a:latin typeface="Plus Jakarta Sans" pitchFamily="2" charset="0"/>
            <a:cs typeface="Plus Jakarta Sans" pitchFamily="2" charset="0"/>
          </a:endParaRPr>
        </a:p>
      </dgm:t>
    </dgm:pt>
    <dgm:pt modelId="{86C4BDD8-75DF-456E-B37E-834287FB5FE9}" type="sibTrans" cxnId="{74C161E9-618D-4314-A246-1C53951627EC}">
      <dgm:prSet custT="1"/>
      <dgm:spPr>
        <a:ln>
          <a:solidFill>
            <a:schemeClr val="bg2"/>
          </a:solidFill>
        </a:ln>
      </dgm:spPr>
      <dgm:t>
        <a:bodyPr/>
        <a:lstStyle/>
        <a:p>
          <a:endParaRPr lang="en-GB" sz="2000" dirty="0">
            <a:latin typeface="Plus Jakarta Sans" pitchFamily="2" charset="0"/>
            <a:cs typeface="Plus Jakarta Sans" pitchFamily="2" charset="0"/>
          </a:endParaRPr>
        </a:p>
      </dgm:t>
    </dgm:pt>
    <dgm:pt modelId="{9CB79D5A-F100-4BD4-9873-5A23723FD966}">
      <dgm:prSet phldrT="[Text]" custT="1"/>
      <dgm:spPr>
        <a:ln>
          <a:solidFill>
            <a:schemeClr val="bg2"/>
          </a:solidFill>
        </a:ln>
      </dgm:spPr>
      <dgm:t>
        <a:bodyPr/>
        <a:lstStyle/>
        <a:p>
          <a:r>
            <a:rPr lang="en-GB" sz="2000" dirty="0">
              <a:latin typeface="Plus Jakarta Sans" pitchFamily="2" charset="0"/>
              <a:cs typeface="Plus Jakarta Sans" pitchFamily="2" charset="0"/>
            </a:rPr>
            <a:t>What should the Priorities of such a response be?</a:t>
          </a:r>
        </a:p>
      </dgm:t>
    </dgm:pt>
    <dgm:pt modelId="{77226C6E-29A4-458C-87A2-B28B056A3EC3}" type="parTrans" cxnId="{BA6204FD-730E-444E-AABE-CFE23F88F41F}">
      <dgm:prSet/>
      <dgm:spPr/>
      <dgm:t>
        <a:bodyPr/>
        <a:lstStyle/>
        <a:p>
          <a:endParaRPr lang="en-GB" sz="2000">
            <a:latin typeface="Plus Jakarta Sans" pitchFamily="2" charset="0"/>
            <a:cs typeface="Plus Jakarta Sans" pitchFamily="2" charset="0"/>
          </a:endParaRPr>
        </a:p>
      </dgm:t>
    </dgm:pt>
    <dgm:pt modelId="{BCDF4483-847D-4E9B-9B3E-34F7F8F02108}" type="sibTrans" cxnId="{BA6204FD-730E-444E-AABE-CFE23F88F41F}">
      <dgm:prSet custT="1"/>
      <dgm:spPr>
        <a:ln>
          <a:solidFill>
            <a:schemeClr val="bg2"/>
          </a:solidFill>
        </a:ln>
      </dgm:spPr>
      <dgm:t>
        <a:bodyPr/>
        <a:lstStyle/>
        <a:p>
          <a:endParaRPr lang="en-GB" sz="2000">
            <a:latin typeface="Plus Jakarta Sans" pitchFamily="2" charset="0"/>
            <a:cs typeface="Plus Jakarta Sans" pitchFamily="2" charset="0"/>
          </a:endParaRPr>
        </a:p>
      </dgm:t>
    </dgm:pt>
    <dgm:pt modelId="{ED75D1DA-C596-4A6B-91EE-DF7E2D88D05B}">
      <dgm:prSet phldrT="[Text]" custT="1"/>
      <dgm:spPr>
        <a:ln>
          <a:solidFill>
            <a:schemeClr val="bg2"/>
          </a:solidFill>
        </a:ln>
      </dgm:spPr>
      <dgm:t>
        <a:bodyPr/>
        <a:lstStyle/>
        <a:p>
          <a:r>
            <a:rPr lang="en-GB" sz="2000" dirty="0">
              <a:latin typeface="Plus Jakarta Sans" pitchFamily="2" charset="0"/>
              <a:cs typeface="Plus Jakarta Sans" pitchFamily="2" charset="0"/>
            </a:rPr>
            <a:t>What can you do to implement these priorities?</a:t>
          </a:r>
        </a:p>
      </dgm:t>
    </dgm:pt>
    <dgm:pt modelId="{2E0098D0-027F-4D76-B75B-ACEDCF7B0BCE}" type="parTrans" cxnId="{FEF01215-009F-47C0-8A18-70AB3BF3B4DA}">
      <dgm:prSet/>
      <dgm:spPr/>
      <dgm:t>
        <a:bodyPr/>
        <a:lstStyle/>
        <a:p>
          <a:endParaRPr lang="en-GB" sz="2000">
            <a:latin typeface="Plus Jakarta Sans" pitchFamily="2" charset="0"/>
            <a:cs typeface="Plus Jakarta Sans" pitchFamily="2" charset="0"/>
          </a:endParaRPr>
        </a:p>
      </dgm:t>
    </dgm:pt>
    <dgm:pt modelId="{3197F8E9-6823-435C-ADB4-7B1460464849}" type="sibTrans" cxnId="{FEF01215-009F-47C0-8A18-70AB3BF3B4DA}">
      <dgm:prSet/>
      <dgm:spPr/>
      <dgm:t>
        <a:bodyPr/>
        <a:lstStyle/>
        <a:p>
          <a:endParaRPr lang="en-GB" sz="2000">
            <a:latin typeface="Plus Jakarta Sans" pitchFamily="2" charset="0"/>
            <a:cs typeface="Plus Jakarta Sans" pitchFamily="2" charset="0"/>
          </a:endParaRPr>
        </a:p>
      </dgm:t>
    </dgm:pt>
    <dgm:pt modelId="{BDB3654F-875F-4ADC-9430-5F38FFD6723D}" type="pres">
      <dgm:prSet presAssocID="{729315CB-C0BF-48F7-84C0-F919C2A101AF}" presName="linearFlow" presStyleCnt="0">
        <dgm:presLayoutVars>
          <dgm:resizeHandles val="exact"/>
        </dgm:presLayoutVars>
      </dgm:prSet>
      <dgm:spPr/>
    </dgm:pt>
    <dgm:pt modelId="{50CB239B-940A-406C-80A3-E691891C3A3F}" type="pres">
      <dgm:prSet presAssocID="{6D8FB092-B5C4-4809-AFE6-E1D8B7E40738}" presName="node" presStyleLbl="node1" presStyleIdx="0" presStyleCnt="3">
        <dgm:presLayoutVars>
          <dgm:bulletEnabled val="1"/>
        </dgm:presLayoutVars>
      </dgm:prSet>
      <dgm:spPr/>
    </dgm:pt>
    <dgm:pt modelId="{13F45BCE-76F3-4C4B-88E9-667565709771}" type="pres">
      <dgm:prSet presAssocID="{86C4BDD8-75DF-456E-B37E-834287FB5FE9}" presName="sibTrans" presStyleLbl="sibTrans2D1" presStyleIdx="0" presStyleCnt="2"/>
      <dgm:spPr/>
    </dgm:pt>
    <dgm:pt modelId="{49C782F6-5644-4EFE-91A5-39F2DC226FA1}" type="pres">
      <dgm:prSet presAssocID="{86C4BDD8-75DF-456E-B37E-834287FB5FE9}" presName="connectorText" presStyleLbl="sibTrans2D1" presStyleIdx="0" presStyleCnt="2"/>
      <dgm:spPr/>
    </dgm:pt>
    <dgm:pt modelId="{DCAE919E-A5C8-4412-ABA9-33301E78D394}" type="pres">
      <dgm:prSet presAssocID="{9CB79D5A-F100-4BD4-9873-5A23723FD966}" presName="node" presStyleLbl="node1" presStyleIdx="1" presStyleCnt="3">
        <dgm:presLayoutVars>
          <dgm:bulletEnabled val="1"/>
        </dgm:presLayoutVars>
      </dgm:prSet>
      <dgm:spPr/>
    </dgm:pt>
    <dgm:pt modelId="{1F7FDEB3-4628-446D-9979-55D05A4CC097}" type="pres">
      <dgm:prSet presAssocID="{BCDF4483-847D-4E9B-9B3E-34F7F8F02108}" presName="sibTrans" presStyleLbl="sibTrans2D1" presStyleIdx="1" presStyleCnt="2"/>
      <dgm:spPr/>
    </dgm:pt>
    <dgm:pt modelId="{3AE54BBD-E445-4071-A2FB-04CF23ED04A9}" type="pres">
      <dgm:prSet presAssocID="{BCDF4483-847D-4E9B-9B3E-34F7F8F02108}" presName="connectorText" presStyleLbl="sibTrans2D1" presStyleIdx="1" presStyleCnt="2"/>
      <dgm:spPr/>
    </dgm:pt>
    <dgm:pt modelId="{A459BBE2-B97F-410E-ABAD-B8922286FD3B}" type="pres">
      <dgm:prSet presAssocID="{ED75D1DA-C596-4A6B-91EE-DF7E2D88D05B}" presName="node" presStyleLbl="node1" presStyleIdx="2" presStyleCnt="3">
        <dgm:presLayoutVars>
          <dgm:bulletEnabled val="1"/>
        </dgm:presLayoutVars>
      </dgm:prSet>
      <dgm:spPr/>
    </dgm:pt>
  </dgm:ptLst>
  <dgm:cxnLst>
    <dgm:cxn modelId="{FEF01215-009F-47C0-8A18-70AB3BF3B4DA}" srcId="{729315CB-C0BF-48F7-84C0-F919C2A101AF}" destId="{ED75D1DA-C596-4A6B-91EE-DF7E2D88D05B}" srcOrd="2" destOrd="0" parTransId="{2E0098D0-027F-4D76-B75B-ACEDCF7B0BCE}" sibTransId="{3197F8E9-6823-435C-ADB4-7B1460464849}"/>
    <dgm:cxn modelId="{06C01149-B366-4588-95C1-47BF3CA32636}" type="presOf" srcId="{6D8FB092-B5C4-4809-AFE6-E1D8B7E40738}" destId="{50CB239B-940A-406C-80A3-E691891C3A3F}" srcOrd="0" destOrd="0" presId="urn:microsoft.com/office/officeart/2005/8/layout/process2"/>
    <dgm:cxn modelId="{ECB8F854-21AD-42CC-9C57-91B319ABDF96}" type="presOf" srcId="{BCDF4483-847D-4E9B-9B3E-34F7F8F02108}" destId="{1F7FDEB3-4628-446D-9979-55D05A4CC097}" srcOrd="0" destOrd="0" presId="urn:microsoft.com/office/officeart/2005/8/layout/process2"/>
    <dgm:cxn modelId="{42073555-7729-4D9F-9443-2C688F032F4C}" type="presOf" srcId="{729315CB-C0BF-48F7-84C0-F919C2A101AF}" destId="{BDB3654F-875F-4ADC-9430-5F38FFD6723D}" srcOrd="0" destOrd="0" presId="urn:microsoft.com/office/officeart/2005/8/layout/process2"/>
    <dgm:cxn modelId="{D4E2D57B-CC4F-403F-8F22-96FDCD28BF12}" type="presOf" srcId="{ED75D1DA-C596-4A6B-91EE-DF7E2D88D05B}" destId="{A459BBE2-B97F-410E-ABAD-B8922286FD3B}" srcOrd="0" destOrd="0" presId="urn:microsoft.com/office/officeart/2005/8/layout/process2"/>
    <dgm:cxn modelId="{61635E86-6517-4098-85E1-2A2ABF3BE1FC}" type="presOf" srcId="{9CB79D5A-F100-4BD4-9873-5A23723FD966}" destId="{DCAE919E-A5C8-4412-ABA9-33301E78D394}" srcOrd="0" destOrd="0" presId="urn:microsoft.com/office/officeart/2005/8/layout/process2"/>
    <dgm:cxn modelId="{7E1D83CC-384C-4B0F-957E-7F9552D5CC81}" type="presOf" srcId="{BCDF4483-847D-4E9B-9B3E-34F7F8F02108}" destId="{3AE54BBD-E445-4071-A2FB-04CF23ED04A9}" srcOrd="1" destOrd="0" presId="urn:microsoft.com/office/officeart/2005/8/layout/process2"/>
    <dgm:cxn modelId="{AD6F58E5-06D7-42C0-9A57-169F9C0C8435}" type="presOf" srcId="{86C4BDD8-75DF-456E-B37E-834287FB5FE9}" destId="{13F45BCE-76F3-4C4B-88E9-667565709771}" srcOrd="0" destOrd="0" presId="urn:microsoft.com/office/officeart/2005/8/layout/process2"/>
    <dgm:cxn modelId="{74C161E9-618D-4314-A246-1C53951627EC}" srcId="{729315CB-C0BF-48F7-84C0-F919C2A101AF}" destId="{6D8FB092-B5C4-4809-AFE6-E1D8B7E40738}" srcOrd="0" destOrd="0" parTransId="{10C4BA91-CA1B-4E70-84A6-B8D68E00086A}" sibTransId="{86C4BDD8-75DF-456E-B37E-834287FB5FE9}"/>
    <dgm:cxn modelId="{350F27F1-3601-45A7-9052-43E7BBDB72F8}" type="presOf" srcId="{86C4BDD8-75DF-456E-B37E-834287FB5FE9}" destId="{49C782F6-5644-4EFE-91A5-39F2DC226FA1}" srcOrd="1" destOrd="0" presId="urn:microsoft.com/office/officeart/2005/8/layout/process2"/>
    <dgm:cxn modelId="{BA6204FD-730E-444E-AABE-CFE23F88F41F}" srcId="{729315CB-C0BF-48F7-84C0-F919C2A101AF}" destId="{9CB79D5A-F100-4BD4-9873-5A23723FD966}" srcOrd="1" destOrd="0" parTransId="{77226C6E-29A4-458C-87A2-B28B056A3EC3}" sibTransId="{BCDF4483-847D-4E9B-9B3E-34F7F8F02108}"/>
    <dgm:cxn modelId="{8890253D-2B5F-47B6-8176-64C137A8A3E8}" type="presParOf" srcId="{BDB3654F-875F-4ADC-9430-5F38FFD6723D}" destId="{50CB239B-940A-406C-80A3-E691891C3A3F}" srcOrd="0" destOrd="0" presId="urn:microsoft.com/office/officeart/2005/8/layout/process2"/>
    <dgm:cxn modelId="{D5EE7B7A-1214-46B3-A086-06FB84A2EE8B}" type="presParOf" srcId="{BDB3654F-875F-4ADC-9430-5F38FFD6723D}" destId="{13F45BCE-76F3-4C4B-88E9-667565709771}" srcOrd="1" destOrd="0" presId="urn:microsoft.com/office/officeart/2005/8/layout/process2"/>
    <dgm:cxn modelId="{57D84A15-01F8-474D-8F0F-402D9A78B6EF}" type="presParOf" srcId="{13F45BCE-76F3-4C4B-88E9-667565709771}" destId="{49C782F6-5644-4EFE-91A5-39F2DC226FA1}" srcOrd="0" destOrd="0" presId="urn:microsoft.com/office/officeart/2005/8/layout/process2"/>
    <dgm:cxn modelId="{65B1E94F-78D2-494A-B2C0-896D0A5902FD}" type="presParOf" srcId="{BDB3654F-875F-4ADC-9430-5F38FFD6723D}" destId="{DCAE919E-A5C8-4412-ABA9-33301E78D394}" srcOrd="2" destOrd="0" presId="urn:microsoft.com/office/officeart/2005/8/layout/process2"/>
    <dgm:cxn modelId="{BE24F6F6-9B59-41B6-A702-38A03535624E}" type="presParOf" srcId="{BDB3654F-875F-4ADC-9430-5F38FFD6723D}" destId="{1F7FDEB3-4628-446D-9979-55D05A4CC097}" srcOrd="3" destOrd="0" presId="urn:microsoft.com/office/officeart/2005/8/layout/process2"/>
    <dgm:cxn modelId="{C7A91C1A-0D52-4D48-9222-CD2A6CD29885}" type="presParOf" srcId="{1F7FDEB3-4628-446D-9979-55D05A4CC097}" destId="{3AE54BBD-E445-4071-A2FB-04CF23ED04A9}" srcOrd="0" destOrd="0" presId="urn:microsoft.com/office/officeart/2005/8/layout/process2"/>
    <dgm:cxn modelId="{D014BDBF-83B3-4438-8A72-591A25BCB7BE}" type="presParOf" srcId="{BDB3654F-875F-4ADC-9430-5F38FFD6723D}" destId="{A459BBE2-B97F-410E-ABAD-B8922286FD3B}" srcOrd="4" destOrd="0" presId="urn:microsoft.com/office/officeart/2005/8/layout/process2"/>
  </dgm:cxnLst>
  <dgm:bg/>
  <dgm:whole>
    <a:ln>
      <a:noFill/>
    </a:ln>
  </dgm:whole>
  <dgm:extLst>
    <a:ext uri="http://schemas.microsoft.com/office/drawing/2008/diagram">
      <dsp:dataModelExt xmlns:dsp="http://schemas.microsoft.com/office/drawing/2008/diagram" relId="rId10"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6F69910A-BC06-454E-9320-A428F55C50E5}" type="doc">
      <dgm:prSet loTypeId="urn:microsoft.com/office/officeart/2005/8/layout/chevron2" loCatId="list" qsTypeId="urn:microsoft.com/office/officeart/2005/8/quickstyle/simple1" qsCatId="simple" csTypeId="urn:microsoft.com/office/officeart/2005/8/colors/colorful2" csCatId="colorful" phldr="1"/>
      <dgm:spPr/>
      <dgm:t>
        <a:bodyPr/>
        <a:lstStyle/>
        <a:p>
          <a:endParaRPr lang="en-GB"/>
        </a:p>
      </dgm:t>
    </dgm:pt>
    <dgm:pt modelId="{92E14C98-FD7B-4B5D-ABFD-D77956885CE8}">
      <dgm:prSet phldrT="[Text]" custT="1"/>
      <dgm:spPr>
        <a:solidFill>
          <a:srgbClr val="45C3D6"/>
        </a:solidFill>
        <a:ln>
          <a:solidFill>
            <a:srgbClr val="45C3D6"/>
          </a:solidFill>
        </a:ln>
      </dgm:spPr>
      <dgm:t>
        <a:bodyPr/>
        <a:lstStyle/>
        <a:p>
          <a:r>
            <a:rPr lang="en-GB" sz="1800" b="1"/>
            <a:t>1</a:t>
          </a:r>
        </a:p>
      </dgm:t>
    </dgm:pt>
    <dgm:pt modelId="{1D246414-62F9-4C59-A0F4-57A6CA39C25E}" type="parTrans" cxnId="{847A0C1D-6A7F-4A24-8564-70E55F5BFE1A}">
      <dgm:prSet/>
      <dgm:spPr/>
      <dgm:t>
        <a:bodyPr/>
        <a:lstStyle/>
        <a:p>
          <a:endParaRPr lang="en-GB" sz="1800"/>
        </a:p>
      </dgm:t>
    </dgm:pt>
    <dgm:pt modelId="{B30AFAA0-F3E2-4B69-97EC-1D198B3F1F09}" type="sibTrans" cxnId="{847A0C1D-6A7F-4A24-8564-70E55F5BFE1A}">
      <dgm:prSet/>
      <dgm:spPr/>
      <dgm:t>
        <a:bodyPr/>
        <a:lstStyle/>
        <a:p>
          <a:endParaRPr lang="en-GB" sz="1800"/>
        </a:p>
      </dgm:t>
    </dgm:pt>
    <dgm:pt modelId="{E22CE552-11E5-4D47-AE58-CBA57A9526F4}">
      <dgm:prSet phldrT="[Text]" custT="1"/>
      <dgm:spPr/>
      <dgm:t>
        <a:bodyPr/>
        <a:lstStyle/>
        <a:p>
          <a:pPr>
            <a:buFont typeface="+mj-lt"/>
            <a:buNone/>
          </a:pPr>
          <a:r>
            <a:rPr lang="en-GB" sz="1800" b="1" dirty="0">
              <a:solidFill>
                <a:schemeClr val="bg2"/>
              </a:solidFill>
              <a:latin typeface="Plus Jakarta Sans" pitchFamily="2" charset="0"/>
              <a:ea typeface="Calibri" panose="020F0502020204030204" pitchFamily="34" charset="0"/>
              <a:cs typeface="Plus Jakarta Sans" pitchFamily="2" charset="0"/>
            </a:rPr>
            <a:t>Coordinated Multi-agency approach</a:t>
          </a:r>
          <a:endParaRPr lang="en-GB" sz="1800" dirty="0"/>
        </a:p>
      </dgm:t>
    </dgm:pt>
    <dgm:pt modelId="{CF93ED03-1348-40F5-9751-028CF1007460}" type="parTrans" cxnId="{0613DB4C-88C4-4673-8D38-149EE9A8FE7A}">
      <dgm:prSet/>
      <dgm:spPr/>
      <dgm:t>
        <a:bodyPr/>
        <a:lstStyle/>
        <a:p>
          <a:endParaRPr lang="en-GB" sz="1800"/>
        </a:p>
      </dgm:t>
    </dgm:pt>
    <dgm:pt modelId="{FDFF76F3-2529-46D6-BBA3-BA1FE16A3351}" type="sibTrans" cxnId="{0613DB4C-88C4-4673-8D38-149EE9A8FE7A}">
      <dgm:prSet/>
      <dgm:spPr/>
      <dgm:t>
        <a:bodyPr/>
        <a:lstStyle/>
        <a:p>
          <a:endParaRPr lang="en-GB" sz="1800"/>
        </a:p>
      </dgm:t>
    </dgm:pt>
    <dgm:pt modelId="{9F69B4B5-1816-4E03-8CF9-0DB956050E87}">
      <dgm:prSet phldrT="[Text]" custT="1"/>
      <dgm:spPr>
        <a:solidFill>
          <a:srgbClr val="3CA2D2"/>
        </a:solidFill>
        <a:ln>
          <a:solidFill>
            <a:srgbClr val="3CA2D2"/>
          </a:solidFill>
        </a:ln>
      </dgm:spPr>
      <dgm:t>
        <a:bodyPr/>
        <a:lstStyle/>
        <a:p>
          <a:r>
            <a:rPr lang="en-GB" sz="1800" b="1">
              <a:latin typeface="Plus Jakarta Sans" pitchFamily="2" charset="0"/>
              <a:cs typeface="Plus Jakarta Sans" pitchFamily="2" charset="0"/>
            </a:rPr>
            <a:t>2</a:t>
          </a:r>
        </a:p>
      </dgm:t>
    </dgm:pt>
    <dgm:pt modelId="{CF5C0164-6D8F-4219-86DB-14733414C53E}" type="parTrans" cxnId="{939B639B-0E48-4DC1-BFDF-AAF1EE8FFA50}">
      <dgm:prSet/>
      <dgm:spPr/>
      <dgm:t>
        <a:bodyPr/>
        <a:lstStyle/>
        <a:p>
          <a:endParaRPr lang="en-GB" sz="1800"/>
        </a:p>
      </dgm:t>
    </dgm:pt>
    <dgm:pt modelId="{36B410A7-48FC-4601-B7CB-98A3CB96493A}" type="sibTrans" cxnId="{939B639B-0E48-4DC1-BFDF-AAF1EE8FFA50}">
      <dgm:prSet/>
      <dgm:spPr/>
      <dgm:t>
        <a:bodyPr/>
        <a:lstStyle/>
        <a:p>
          <a:endParaRPr lang="en-GB" sz="1800"/>
        </a:p>
      </dgm:t>
    </dgm:pt>
    <dgm:pt modelId="{999183C5-6951-4F94-93C6-A5627A258809}">
      <dgm:prSet custT="1"/>
      <dgm:spPr>
        <a:ln>
          <a:solidFill>
            <a:srgbClr val="3CA2D2"/>
          </a:solidFill>
        </a:ln>
      </dgm:spPr>
      <dgm:t>
        <a:bodyPr/>
        <a:lstStyle/>
        <a:p>
          <a:pPr>
            <a:buFont typeface="+mj-lt"/>
            <a:buNone/>
          </a:pPr>
          <a:r>
            <a:rPr lang="en-GB" sz="1800" b="1">
              <a:solidFill>
                <a:schemeClr val="bg2"/>
              </a:solidFill>
              <a:latin typeface="Plus Jakarta Sans" pitchFamily="2" charset="0"/>
              <a:ea typeface="Calibri" panose="020F0502020204030204" pitchFamily="34" charset="0"/>
              <a:cs typeface="Plus Jakarta Sans" pitchFamily="2" charset="0"/>
            </a:rPr>
            <a:t>Listening to Young People/Child Led </a:t>
          </a:r>
          <a:endParaRPr lang="en-GB" sz="1800"/>
        </a:p>
      </dgm:t>
    </dgm:pt>
    <dgm:pt modelId="{ECECCC72-22E5-40C9-B319-DBC1D5CA1FEA}" type="parTrans" cxnId="{9CF27BE3-F568-4B72-AE90-228D05E3773D}">
      <dgm:prSet/>
      <dgm:spPr/>
      <dgm:t>
        <a:bodyPr/>
        <a:lstStyle/>
        <a:p>
          <a:endParaRPr lang="en-GB" sz="1800"/>
        </a:p>
      </dgm:t>
    </dgm:pt>
    <dgm:pt modelId="{3218278A-E5FB-465D-A937-12CD69CDB3C0}" type="sibTrans" cxnId="{9CF27BE3-F568-4B72-AE90-228D05E3773D}">
      <dgm:prSet/>
      <dgm:spPr/>
      <dgm:t>
        <a:bodyPr/>
        <a:lstStyle/>
        <a:p>
          <a:endParaRPr lang="en-GB" sz="1800"/>
        </a:p>
      </dgm:t>
    </dgm:pt>
    <dgm:pt modelId="{E4059419-ADA6-4F62-9E1D-B5A2DD466333}">
      <dgm:prSet phldrT="[Text]" custT="1"/>
      <dgm:spPr>
        <a:solidFill>
          <a:srgbClr val="337ECE"/>
        </a:solidFill>
        <a:ln>
          <a:solidFill>
            <a:srgbClr val="337ECE"/>
          </a:solidFill>
        </a:ln>
      </dgm:spPr>
      <dgm:t>
        <a:bodyPr/>
        <a:lstStyle/>
        <a:p>
          <a:r>
            <a:rPr lang="en-GB" sz="1800" b="1">
              <a:latin typeface="Plus Jakarta Sans" pitchFamily="2" charset="0"/>
              <a:cs typeface="Plus Jakarta Sans" pitchFamily="2" charset="0"/>
            </a:rPr>
            <a:t>3</a:t>
          </a:r>
        </a:p>
      </dgm:t>
    </dgm:pt>
    <dgm:pt modelId="{CF8AFA81-4740-42AB-AC9A-DB356934FA5E}" type="parTrans" cxnId="{5437D61E-1000-4466-BD24-8335D3F03592}">
      <dgm:prSet/>
      <dgm:spPr/>
      <dgm:t>
        <a:bodyPr/>
        <a:lstStyle/>
        <a:p>
          <a:endParaRPr lang="en-GB" sz="1800"/>
        </a:p>
      </dgm:t>
    </dgm:pt>
    <dgm:pt modelId="{5A86DEBE-6B27-4A6F-B309-DB3BF8DCDB6D}" type="sibTrans" cxnId="{5437D61E-1000-4466-BD24-8335D3F03592}">
      <dgm:prSet/>
      <dgm:spPr/>
      <dgm:t>
        <a:bodyPr/>
        <a:lstStyle/>
        <a:p>
          <a:endParaRPr lang="en-GB" sz="1800"/>
        </a:p>
      </dgm:t>
    </dgm:pt>
    <dgm:pt modelId="{079D680F-A7C3-47CA-93C3-616D4F55DB6F}">
      <dgm:prSet custT="1"/>
      <dgm:spPr>
        <a:ln>
          <a:solidFill>
            <a:srgbClr val="337ECE"/>
          </a:solidFill>
        </a:ln>
      </dgm:spPr>
      <dgm:t>
        <a:bodyPr/>
        <a:lstStyle/>
        <a:p>
          <a:pPr>
            <a:buNone/>
          </a:pPr>
          <a:r>
            <a:rPr lang="en-GB" sz="1800" b="1" dirty="0">
              <a:solidFill>
                <a:schemeClr val="bg2"/>
              </a:solidFill>
              <a:latin typeface="Plus Jakarta Sans" pitchFamily="2" charset="0"/>
              <a:ea typeface="Calibri" panose="020F0502020204030204" pitchFamily="34" charset="0"/>
              <a:cs typeface="Plus Jakarta Sans" pitchFamily="2" charset="0"/>
            </a:rPr>
            <a:t>Education and awareness for all</a:t>
          </a:r>
          <a:endParaRPr lang="en-GB" sz="1800" dirty="0"/>
        </a:p>
      </dgm:t>
    </dgm:pt>
    <dgm:pt modelId="{9B3D1615-08BD-45C8-B03A-6ACDE8FC2A9E}" type="parTrans" cxnId="{9D2809A5-66C5-46DA-BB5D-6E70CBD76E95}">
      <dgm:prSet/>
      <dgm:spPr/>
      <dgm:t>
        <a:bodyPr/>
        <a:lstStyle/>
        <a:p>
          <a:endParaRPr lang="en-GB" sz="1800"/>
        </a:p>
      </dgm:t>
    </dgm:pt>
    <dgm:pt modelId="{9CD88B77-2082-444E-8FB4-D5FE3294FAB8}" type="sibTrans" cxnId="{9D2809A5-66C5-46DA-BB5D-6E70CBD76E95}">
      <dgm:prSet/>
      <dgm:spPr/>
      <dgm:t>
        <a:bodyPr/>
        <a:lstStyle/>
        <a:p>
          <a:endParaRPr lang="en-GB" sz="1800"/>
        </a:p>
      </dgm:t>
    </dgm:pt>
    <dgm:pt modelId="{B06DB6D0-BBCB-40E2-B252-09F6F42106C2}">
      <dgm:prSet custT="1"/>
      <dgm:spPr>
        <a:solidFill>
          <a:srgbClr val="315CC3"/>
        </a:solidFill>
        <a:ln>
          <a:solidFill>
            <a:srgbClr val="315CC3"/>
          </a:solidFill>
        </a:ln>
      </dgm:spPr>
      <dgm:t>
        <a:bodyPr/>
        <a:lstStyle/>
        <a:p>
          <a:r>
            <a:rPr lang="en-GB" sz="1800" b="1">
              <a:latin typeface="Plus Jakarta Sans" pitchFamily="2" charset="0"/>
              <a:cs typeface="Plus Jakarta Sans" pitchFamily="2" charset="0"/>
            </a:rPr>
            <a:t>4</a:t>
          </a:r>
        </a:p>
      </dgm:t>
    </dgm:pt>
    <dgm:pt modelId="{F4AFADF5-9A92-45C4-AC9D-9DDFC59B9458}" type="parTrans" cxnId="{83D05893-D7C8-4742-9DE1-3A0696CAF07C}">
      <dgm:prSet/>
      <dgm:spPr/>
      <dgm:t>
        <a:bodyPr/>
        <a:lstStyle/>
        <a:p>
          <a:endParaRPr lang="en-GB" sz="1800"/>
        </a:p>
      </dgm:t>
    </dgm:pt>
    <dgm:pt modelId="{AFA6F623-A97E-4FBD-8E6D-82C1F12D5D84}" type="sibTrans" cxnId="{83D05893-D7C8-4742-9DE1-3A0696CAF07C}">
      <dgm:prSet/>
      <dgm:spPr/>
      <dgm:t>
        <a:bodyPr/>
        <a:lstStyle/>
        <a:p>
          <a:endParaRPr lang="en-GB" sz="1800"/>
        </a:p>
      </dgm:t>
    </dgm:pt>
    <dgm:pt modelId="{467FD25F-FBB8-46BC-8283-021F0B9C022D}">
      <dgm:prSet custT="1"/>
      <dgm:spPr>
        <a:solidFill>
          <a:srgbClr val="303EB7"/>
        </a:solidFill>
        <a:ln>
          <a:solidFill>
            <a:srgbClr val="303EB7"/>
          </a:solidFill>
        </a:ln>
      </dgm:spPr>
      <dgm:t>
        <a:bodyPr/>
        <a:lstStyle/>
        <a:p>
          <a:r>
            <a:rPr lang="en-GB" sz="1800" b="1">
              <a:latin typeface="Plus Jakarta Sans" pitchFamily="2" charset="0"/>
              <a:cs typeface="Plus Jakarta Sans" pitchFamily="2" charset="0"/>
            </a:rPr>
            <a:t>5</a:t>
          </a:r>
        </a:p>
      </dgm:t>
    </dgm:pt>
    <dgm:pt modelId="{5C0CC6B4-5D6B-46FC-B5BF-F5554524FF74}" type="parTrans" cxnId="{77DF2155-1857-4D49-9681-75D4168835E7}">
      <dgm:prSet/>
      <dgm:spPr/>
      <dgm:t>
        <a:bodyPr/>
        <a:lstStyle/>
        <a:p>
          <a:endParaRPr lang="en-GB" sz="1800"/>
        </a:p>
      </dgm:t>
    </dgm:pt>
    <dgm:pt modelId="{B7334F18-6256-43D5-ADB6-F1E622229963}" type="sibTrans" cxnId="{77DF2155-1857-4D49-9681-75D4168835E7}">
      <dgm:prSet/>
      <dgm:spPr/>
      <dgm:t>
        <a:bodyPr/>
        <a:lstStyle/>
        <a:p>
          <a:endParaRPr lang="en-GB" sz="1800"/>
        </a:p>
      </dgm:t>
    </dgm:pt>
    <dgm:pt modelId="{91EF7804-9171-4B58-9818-0E14F2A981C4}">
      <dgm:prSet custT="1"/>
      <dgm:spPr>
        <a:ln>
          <a:solidFill>
            <a:srgbClr val="315CC3"/>
          </a:solidFill>
        </a:ln>
      </dgm:spPr>
      <dgm:t>
        <a:bodyPr/>
        <a:lstStyle/>
        <a:p>
          <a:pPr>
            <a:buNone/>
          </a:pPr>
          <a:r>
            <a:rPr lang="en-GB" sz="1800" b="1">
              <a:solidFill>
                <a:schemeClr val="bg2"/>
              </a:solidFill>
              <a:latin typeface="Plus Jakarta Sans" pitchFamily="2" charset="0"/>
              <a:ea typeface="Calibri" panose="020F0502020204030204" pitchFamily="34" charset="0"/>
              <a:cs typeface="Plus Jakarta Sans" pitchFamily="2" charset="0"/>
            </a:rPr>
            <a:t>Consistency (among services and responses)</a:t>
          </a:r>
          <a:endParaRPr lang="en-GB" sz="1800"/>
        </a:p>
      </dgm:t>
    </dgm:pt>
    <dgm:pt modelId="{0EF60B72-632C-432F-AF7A-F3043002D59C}" type="parTrans" cxnId="{E9C9C608-B07E-47E4-B0BB-EAA2931FB2BD}">
      <dgm:prSet/>
      <dgm:spPr/>
      <dgm:t>
        <a:bodyPr/>
        <a:lstStyle/>
        <a:p>
          <a:endParaRPr lang="en-GB" sz="1800"/>
        </a:p>
      </dgm:t>
    </dgm:pt>
    <dgm:pt modelId="{F047ADBB-5407-4DB6-9168-0566B48D7D28}" type="sibTrans" cxnId="{E9C9C608-B07E-47E4-B0BB-EAA2931FB2BD}">
      <dgm:prSet/>
      <dgm:spPr/>
      <dgm:t>
        <a:bodyPr/>
        <a:lstStyle/>
        <a:p>
          <a:endParaRPr lang="en-GB" sz="1800"/>
        </a:p>
      </dgm:t>
    </dgm:pt>
    <dgm:pt modelId="{51A2E041-F9D6-4F34-8031-D5F48D80DC57}">
      <dgm:prSet custT="1"/>
      <dgm:spPr>
        <a:ln>
          <a:solidFill>
            <a:srgbClr val="303EB7"/>
          </a:solidFill>
        </a:ln>
      </dgm:spPr>
      <dgm:t>
        <a:bodyPr/>
        <a:lstStyle/>
        <a:p>
          <a:pPr>
            <a:buNone/>
          </a:pPr>
          <a:r>
            <a:rPr lang="en-GB" sz="1800" b="1" dirty="0">
              <a:solidFill>
                <a:schemeClr val="bg2"/>
              </a:solidFill>
              <a:latin typeface="Plus Jakarta Sans" pitchFamily="2" charset="0"/>
              <a:ea typeface="Calibri" panose="020F0502020204030204" pitchFamily="34" charset="0"/>
              <a:cs typeface="Plus Jakarta Sans" pitchFamily="2" charset="0"/>
            </a:rPr>
            <a:t>Central hub for comm of info/resources </a:t>
          </a:r>
          <a:endParaRPr lang="en-GB" sz="1800" dirty="0"/>
        </a:p>
      </dgm:t>
    </dgm:pt>
    <dgm:pt modelId="{AAD6144F-E9E4-4B1C-B9DA-DB2626E5D184}" type="parTrans" cxnId="{8B512B6A-0A37-427D-8FC1-7CFD74F87ECD}">
      <dgm:prSet/>
      <dgm:spPr/>
      <dgm:t>
        <a:bodyPr/>
        <a:lstStyle/>
        <a:p>
          <a:endParaRPr lang="en-GB" sz="1800"/>
        </a:p>
      </dgm:t>
    </dgm:pt>
    <dgm:pt modelId="{B6BD038F-A6D4-433B-B963-7E729B5C6F9B}" type="sibTrans" cxnId="{8B512B6A-0A37-427D-8FC1-7CFD74F87ECD}">
      <dgm:prSet/>
      <dgm:spPr/>
      <dgm:t>
        <a:bodyPr/>
        <a:lstStyle/>
        <a:p>
          <a:endParaRPr lang="en-GB" sz="1800"/>
        </a:p>
      </dgm:t>
    </dgm:pt>
    <dgm:pt modelId="{1F8BBBEA-07E8-4328-8BEB-44C19C412710}">
      <dgm:prSet custT="1"/>
      <dgm:spPr>
        <a:solidFill>
          <a:srgbClr val="4D2D9F"/>
        </a:solidFill>
        <a:ln>
          <a:solidFill>
            <a:srgbClr val="71287D"/>
          </a:solidFill>
        </a:ln>
      </dgm:spPr>
      <dgm:t>
        <a:bodyPr/>
        <a:lstStyle/>
        <a:p>
          <a:pPr>
            <a:buNone/>
          </a:pPr>
          <a:r>
            <a:rPr lang="en-GB" sz="1800" dirty="0"/>
            <a:t>6</a:t>
          </a:r>
        </a:p>
      </dgm:t>
    </dgm:pt>
    <dgm:pt modelId="{A2A39009-475C-4CE9-B8D7-A19054E58BED}" type="parTrans" cxnId="{139B3EC1-92AF-4107-A2B8-4F327A55915D}">
      <dgm:prSet/>
      <dgm:spPr/>
      <dgm:t>
        <a:bodyPr/>
        <a:lstStyle/>
        <a:p>
          <a:endParaRPr lang="en-GB"/>
        </a:p>
      </dgm:t>
    </dgm:pt>
    <dgm:pt modelId="{E5B30F03-1058-46E0-8470-42408A84285F}" type="sibTrans" cxnId="{139B3EC1-92AF-4107-A2B8-4F327A55915D}">
      <dgm:prSet/>
      <dgm:spPr/>
      <dgm:t>
        <a:bodyPr/>
        <a:lstStyle/>
        <a:p>
          <a:endParaRPr lang="en-GB"/>
        </a:p>
      </dgm:t>
    </dgm:pt>
    <dgm:pt modelId="{E7D1A07B-9802-4D19-898B-32432DE21EC7}">
      <dgm:prSet custT="1"/>
      <dgm:spPr>
        <a:ln>
          <a:solidFill>
            <a:srgbClr val="71287D"/>
          </a:solidFill>
        </a:ln>
      </dgm:spPr>
      <dgm:t>
        <a:bodyPr/>
        <a:lstStyle/>
        <a:p>
          <a:pPr>
            <a:buNone/>
          </a:pPr>
          <a:r>
            <a:rPr lang="en-GB" sz="1800" b="1" dirty="0">
              <a:solidFill>
                <a:schemeClr val="bg2"/>
              </a:solidFill>
              <a:latin typeface="Plus Jakarta Sans" pitchFamily="2" charset="0"/>
              <a:ea typeface="Calibri" panose="020F0502020204030204" pitchFamily="34" charset="0"/>
              <a:cs typeface="Plus Jakarta Sans" pitchFamily="2" charset="0"/>
            </a:rPr>
            <a:t>Strategic buy-in (including businesses)</a:t>
          </a:r>
          <a:endParaRPr lang="en-GB" sz="1800" dirty="0"/>
        </a:p>
      </dgm:t>
    </dgm:pt>
    <dgm:pt modelId="{CAAE1019-89D6-4313-BD97-3AC3AA140DF8}" type="parTrans" cxnId="{9858C77B-20E3-4E82-AB31-FF7CA2753647}">
      <dgm:prSet/>
      <dgm:spPr/>
      <dgm:t>
        <a:bodyPr/>
        <a:lstStyle/>
        <a:p>
          <a:endParaRPr lang="en-GB"/>
        </a:p>
      </dgm:t>
    </dgm:pt>
    <dgm:pt modelId="{34836D86-1ACE-4075-B550-C1A7C6F1FD36}" type="sibTrans" cxnId="{9858C77B-20E3-4E82-AB31-FF7CA2753647}">
      <dgm:prSet/>
      <dgm:spPr/>
      <dgm:t>
        <a:bodyPr/>
        <a:lstStyle/>
        <a:p>
          <a:endParaRPr lang="en-GB"/>
        </a:p>
      </dgm:t>
    </dgm:pt>
    <dgm:pt modelId="{B7908AC5-D07B-4795-A7BF-0D0FB507ECBF}" type="pres">
      <dgm:prSet presAssocID="{6F69910A-BC06-454E-9320-A428F55C50E5}" presName="linearFlow" presStyleCnt="0">
        <dgm:presLayoutVars>
          <dgm:dir/>
          <dgm:animLvl val="lvl"/>
          <dgm:resizeHandles val="exact"/>
        </dgm:presLayoutVars>
      </dgm:prSet>
      <dgm:spPr/>
    </dgm:pt>
    <dgm:pt modelId="{F7C3B22C-E54D-484A-B15C-E369100C1BE6}" type="pres">
      <dgm:prSet presAssocID="{92E14C98-FD7B-4B5D-ABFD-D77956885CE8}" presName="composite" presStyleCnt="0"/>
      <dgm:spPr/>
    </dgm:pt>
    <dgm:pt modelId="{642F8421-93AB-4D91-8CFD-811A02515386}" type="pres">
      <dgm:prSet presAssocID="{92E14C98-FD7B-4B5D-ABFD-D77956885CE8}" presName="parentText" presStyleLbl="alignNode1" presStyleIdx="0" presStyleCnt="6" custScaleX="107878" custLinFactNeighborY="-840">
        <dgm:presLayoutVars>
          <dgm:chMax val="1"/>
          <dgm:bulletEnabled val="1"/>
        </dgm:presLayoutVars>
      </dgm:prSet>
      <dgm:spPr/>
    </dgm:pt>
    <dgm:pt modelId="{925FF111-6B9F-44A1-B5AE-D44A4C72BC54}" type="pres">
      <dgm:prSet presAssocID="{92E14C98-FD7B-4B5D-ABFD-D77956885CE8}" presName="descendantText" presStyleLbl="alignAcc1" presStyleIdx="0" presStyleCnt="6" custLinFactNeighborY="-2572">
        <dgm:presLayoutVars>
          <dgm:bulletEnabled val="1"/>
        </dgm:presLayoutVars>
      </dgm:prSet>
      <dgm:spPr/>
    </dgm:pt>
    <dgm:pt modelId="{5D135740-02E2-42CB-A9A1-8B6A90822472}" type="pres">
      <dgm:prSet presAssocID="{B30AFAA0-F3E2-4B69-97EC-1D198B3F1F09}" presName="sp" presStyleCnt="0"/>
      <dgm:spPr/>
    </dgm:pt>
    <dgm:pt modelId="{A3371B44-08ED-49CF-9F32-417BA81EC23F}" type="pres">
      <dgm:prSet presAssocID="{9F69B4B5-1816-4E03-8CF9-0DB956050E87}" presName="composite" presStyleCnt="0"/>
      <dgm:spPr/>
    </dgm:pt>
    <dgm:pt modelId="{E15A7783-C5A6-4478-B2F8-89A9EE309171}" type="pres">
      <dgm:prSet presAssocID="{9F69B4B5-1816-4E03-8CF9-0DB956050E87}" presName="parentText" presStyleLbl="alignNode1" presStyleIdx="1" presStyleCnt="6" custScaleX="107878" custLinFactNeighborY="1252">
        <dgm:presLayoutVars>
          <dgm:chMax val="1"/>
          <dgm:bulletEnabled val="1"/>
        </dgm:presLayoutVars>
      </dgm:prSet>
      <dgm:spPr/>
    </dgm:pt>
    <dgm:pt modelId="{4432D2B7-14FB-4EBD-BB68-2C457FF2BA25}" type="pres">
      <dgm:prSet presAssocID="{9F69B4B5-1816-4E03-8CF9-0DB956050E87}" presName="descendantText" presStyleLbl="alignAcc1" presStyleIdx="1" presStyleCnt="6">
        <dgm:presLayoutVars>
          <dgm:bulletEnabled val="1"/>
        </dgm:presLayoutVars>
      </dgm:prSet>
      <dgm:spPr/>
    </dgm:pt>
    <dgm:pt modelId="{6B95D937-B142-4020-A011-FA6AD95B1CD2}" type="pres">
      <dgm:prSet presAssocID="{36B410A7-48FC-4601-B7CB-98A3CB96493A}" presName="sp" presStyleCnt="0"/>
      <dgm:spPr/>
    </dgm:pt>
    <dgm:pt modelId="{9C089B5E-941B-40BD-8E1A-6DE63B09DAD3}" type="pres">
      <dgm:prSet presAssocID="{E4059419-ADA6-4F62-9E1D-B5A2DD466333}" presName="composite" presStyleCnt="0"/>
      <dgm:spPr/>
    </dgm:pt>
    <dgm:pt modelId="{7F3BE2EA-FF79-4A02-8746-71E0E2E2B28F}" type="pres">
      <dgm:prSet presAssocID="{E4059419-ADA6-4F62-9E1D-B5A2DD466333}" presName="parentText" presStyleLbl="alignNode1" presStyleIdx="2" presStyleCnt="6" custScaleX="107878" custLinFactNeighborY="206">
        <dgm:presLayoutVars>
          <dgm:chMax val="1"/>
          <dgm:bulletEnabled val="1"/>
        </dgm:presLayoutVars>
      </dgm:prSet>
      <dgm:spPr/>
    </dgm:pt>
    <dgm:pt modelId="{822EDF7B-111D-49AF-B308-49E247720EC8}" type="pres">
      <dgm:prSet presAssocID="{E4059419-ADA6-4F62-9E1D-B5A2DD466333}" presName="descendantText" presStyleLbl="alignAcc1" presStyleIdx="2" presStyleCnt="6">
        <dgm:presLayoutVars>
          <dgm:bulletEnabled val="1"/>
        </dgm:presLayoutVars>
      </dgm:prSet>
      <dgm:spPr/>
    </dgm:pt>
    <dgm:pt modelId="{CAAA62D4-CD2F-4725-84D2-36FA77959A1F}" type="pres">
      <dgm:prSet presAssocID="{5A86DEBE-6B27-4A6F-B309-DB3BF8DCDB6D}" presName="sp" presStyleCnt="0"/>
      <dgm:spPr/>
    </dgm:pt>
    <dgm:pt modelId="{C84BB35E-296B-4C14-8B81-7DF1F55A7BE5}" type="pres">
      <dgm:prSet presAssocID="{B06DB6D0-BBCB-40E2-B252-09F6F42106C2}" presName="composite" presStyleCnt="0"/>
      <dgm:spPr/>
    </dgm:pt>
    <dgm:pt modelId="{39DB0B65-7F6A-430E-945D-00E1E30F8D04}" type="pres">
      <dgm:prSet presAssocID="{B06DB6D0-BBCB-40E2-B252-09F6F42106C2}" presName="parentText" presStyleLbl="alignNode1" presStyleIdx="3" presStyleCnt="6" custScaleX="107878" custLinFactNeighborY="-2655">
        <dgm:presLayoutVars>
          <dgm:chMax val="1"/>
          <dgm:bulletEnabled val="1"/>
        </dgm:presLayoutVars>
      </dgm:prSet>
      <dgm:spPr/>
    </dgm:pt>
    <dgm:pt modelId="{2CFA43AE-A70E-4A51-AC20-39E26C12A19D}" type="pres">
      <dgm:prSet presAssocID="{B06DB6D0-BBCB-40E2-B252-09F6F42106C2}" presName="descendantText" presStyleLbl="alignAcc1" presStyleIdx="3" presStyleCnt="6">
        <dgm:presLayoutVars>
          <dgm:bulletEnabled val="1"/>
        </dgm:presLayoutVars>
      </dgm:prSet>
      <dgm:spPr/>
    </dgm:pt>
    <dgm:pt modelId="{85A8F217-0620-4425-B358-A8F135C2E5BC}" type="pres">
      <dgm:prSet presAssocID="{AFA6F623-A97E-4FBD-8E6D-82C1F12D5D84}" presName="sp" presStyleCnt="0"/>
      <dgm:spPr/>
    </dgm:pt>
    <dgm:pt modelId="{054C1501-1184-44C8-9C57-33BD545DD81B}" type="pres">
      <dgm:prSet presAssocID="{467FD25F-FBB8-46BC-8283-021F0B9C022D}" presName="composite" presStyleCnt="0"/>
      <dgm:spPr/>
    </dgm:pt>
    <dgm:pt modelId="{48CF4671-F684-4F6E-BACC-418ED8C4560B}" type="pres">
      <dgm:prSet presAssocID="{467FD25F-FBB8-46BC-8283-021F0B9C022D}" presName="parentText" presStyleLbl="alignNode1" presStyleIdx="4" presStyleCnt="6" custScaleX="107878" custLinFactNeighborX="-1782" custLinFactNeighborY="206">
        <dgm:presLayoutVars>
          <dgm:chMax val="1"/>
          <dgm:bulletEnabled val="1"/>
        </dgm:presLayoutVars>
      </dgm:prSet>
      <dgm:spPr/>
    </dgm:pt>
    <dgm:pt modelId="{3C780AD9-2978-4779-8586-D15E008AE4CD}" type="pres">
      <dgm:prSet presAssocID="{467FD25F-FBB8-46BC-8283-021F0B9C022D}" presName="descendantText" presStyleLbl="alignAcc1" presStyleIdx="4" presStyleCnt="6">
        <dgm:presLayoutVars>
          <dgm:bulletEnabled val="1"/>
        </dgm:presLayoutVars>
      </dgm:prSet>
      <dgm:spPr/>
    </dgm:pt>
    <dgm:pt modelId="{8DB11062-382D-4DBB-8309-3F12C6EE3639}" type="pres">
      <dgm:prSet presAssocID="{B7334F18-6256-43D5-ADB6-F1E622229963}" presName="sp" presStyleCnt="0"/>
      <dgm:spPr/>
    </dgm:pt>
    <dgm:pt modelId="{893DC721-D9E6-4C63-888F-96102FB1CD0E}" type="pres">
      <dgm:prSet presAssocID="{1F8BBBEA-07E8-4328-8BEB-44C19C412710}" presName="composite" presStyleCnt="0"/>
      <dgm:spPr/>
    </dgm:pt>
    <dgm:pt modelId="{3CC69C9F-5F4C-4E10-BB32-C7338E0E0433}" type="pres">
      <dgm:prSet presAssocID="{1F8BBBEA-07E8-4328-8BEB-44C19C412710}" presName="parentText" presStyleLbl="alignNode1" presStyleIdx="5" presStyleCnt="6" custScaleX="107878" custLinFactNeighborY="-3138">
        <dgm:presLayoutVars>
          <dgm:chMax val="1"/>
          <dgm:bulletEnabled val="1"/>
        </dgm:presLayoutVars>
      </dgm:prSet>
      <dgm:spPr/>
    </dgm:pt>
    <dgm:pt modelId="{560CE228-5533-4554-80C1-6B38970A1B7D}" type="pres">
      <dgm:prSet presAssocID="{1F8BBBEA-07E8-4328-8BEB-44C19C412710}" presName="descendantText" presStyleLbl="alignAcc1" presStyleIdx="5" presStyleCnt="6">
        <dgm:presLayoutVars>
          <dgm:bulletEnabled val="1"/>
        </dgm:presLayoutVars>
      </dgm:prSet>
      <dgm:spPr/>
    </dgm:pt>
  </dgm:ptLst>
  <dgm:cxnLst>
    <dgm:cxn modelId="{EE551902-D200-450A-9D44-3C04BFA693B7}" type="presOf" srcId="{E7D1A07B-9802-4D19-898B-32432DE21EC7}" destId="{560CE228-5533-4554-80C1-6B38970A1B7D}" srcOrd="0" destOrd="0" presId="urn:microsoft.com/office/officeart/2005/8/layout/chevron2"/>
    <dgm:cxn modelId="{E9C9C608-B07E-47E4-B0BB-EAA2931FB2BD}" srcId="{B06DB6D0-BBCB-40E2-B252-09F6F42106C2}" destId="{91EF7804-9171-4B58-9818-0E14F2A981C4}" srcOrd="0" destOrd="0" parTransId="{0EF60B72-632C-432F-AF7A-F3043002D59C}" sibTransId="{F047ADBB-5407-4DB6-9168-0566B48D7D28}"/>
    <dgm:cxn modelId="{CBDCA11A-2D9C-414C-AE31-82695FBF32F7}" type="presOf" srcId="{E22CE552-11E5-4D47-AE58-CBA57A9526F4}" destId="{925FF111-6B9F-44A1-B5AE-D44A4C72BC54}" srcOrd="0" destOrd="0" presId="urn:microsoft.com/office/officeart/2005/8/layout/chevron2"/>
    <dgm:cxn modelId="{847A0C1D-6A7F-4A24-8564-70E55F5BFE1A}" srcId="{6F69910A-BC06-454E-9320-A428F55C50E5}" destId="{92E14C98-FD7B-4B5D-ABFD-D77956885CE8}" srcOrd="0" destOrd="0" parTransId="{1D246414-62F9-4C59-A0F4-57A6CA39C25E}" sibTransId="{B30AFAA0-F3E2-4B69-97EC-1D198B3F1F09}"/>
    <dgm:cxn modelId="{5437D61E-1000-4466-BD24-8335D3F03592}" srcId="{6F69910A-BC06-454E-9320-A428F55C50E5}" destId="{E4059419-ADA6-4F62-9E1D-B5A2DD466333}" srcOrd="2" destOrd="0" parTransId="{CF8AFA81-4740-42AB-AC9A-DB356934FA5E}" sibTransId="{5A86DEBE-6B27-4A6F-B309-DB3BF8DCDB6D}"/>
    <dgm:cxn modelId="{B4F7EE36-B7CD-4C5F-BE48-E6A4B95002DD}" type="presOf" srcId="{6F69910A-BC06-454E-9320-A428F55C50E5}" destId="{B7908AC5-D07B-4795-A7BF-0D0FB507ECBF}" srcOrd="0" destOrd="0" presId="urn:microsoft.com/office/officeart/2005/8/layout/chevron2"/>
    <dgm:cxn modelId="{8B512B6A-0A37-427D-8FC1-7CFD74F87ECD}" srcId="{467FD25F-FBB8-46BC-8283-021F0B9C022D}" destId="{51A2E041-F9D6-4F34-8031-D5F48D80DC57}" srcOrd="0" destOrd="0" parTransId="{AAD6144F-E9E4-4B1C-B9DA-DB2626E5D184}" sibTransId="{B6BD038F-A6D4-433B-B963-7E729B5C6F9B}"/>
    <dgm:cxn modelId="{0613DB4C-88C4-4673-8D38-149EE9A8FE7A}" srcId="{92E14C98-FD7B-4B5D-ABFD-D77956885CE8}" destId="{E22CE552-11E5-4D47-AE58-CBA57A9526F4}" srcOrd="0" destOrd="0" parTransId="{CF93ED03-1348-40F5-9751-028CF1007460}" sibTransId="{FDFF76F3-2529-46D6-BBA3-BA1FE16A3351}"/>
    <dgm:cxn modelId="{9890EC4E-48B8-4E80-AEF0-FDBF139B3718}" type="presOf" srcId="{079D680F-A7C3-47CA-93C3-616D4F55DB6F}" destId="{822EDF7B-111D-49AF-B308-49E247720EC8}" srcOrd="0" destOrd="0" presId="urn:microsoft.com/office/officeart/2005/8/layout/chevron2"/>
    <dgm:cxn modelId="{77DF2155-1857-4D49-9681-75D4168835E7}" srcId="{6F69910A-BC06-454E-9320-A428F55C50E5}" destId="{467FD25F-FBB8-46BC-8283-021F0B9C022D}" srcOrd="4" destOrd="0" parTransId="{5C0CC6B4-5D6B-46FC-B5BF-F5554524FF74}" sibTransId="{B7334F18-6256-43D5-ADB6-F1E622229963}"/>
    <dgm:cxn modelId="{4E6B4955-A2EF-4FE5-80BD-108F110531E6}" type="presOf" srcId="{E4059419-ADA6-4F62-9E1D-B5A2DD466333}" destId="{7F3BE2EA-FF79-4A02-8746-71E0E2E2B28F}" srcOrd="0" destOrd="0" presId="urn:microsoft.com/office/officeart/2005/8/layout/chevron2"/>
    <dgm:cxn modelId="{9858C77B-20E3-4E82-AB31-FF7CA2753647}" srcId="{1F8BBBEA-07E8-4328-8BEB-44C19C412710}" destId="{E7D1A07B-9802-4D19-898B-32432DE21EC7}" srcOrd="0" destOrd="0" parTransId="{CAAE1019-89D6-4313-BD97-3AC3AA140DF8}" sibTransId="{34836D86-1ACE-4075-B550-C1A7C6F1FD36}"/>
    <dgm:cxn modelId="{A7C31285-D306-430E-A60D-EA240BD262CB}" type="presOf" srcId="{1F8BBBEA-07E8-4328-8BEB-44C19C412710}" destId="{3CC69C9F-5F4C-4E10-BB32-C7338E0E0433}" srcOrd="0" destOrd="0" presId="urn:microsoft.com/office/officeart/2005/8/layout/chevron2"/>
    <dgm:cxn modelId="{83D05893-D7C8-4742-9DE1-3A0696CAF07C}" srcId="{6F69910A-BC06-454E-9320-A428F55C50E5}" destId="{B06DB6D0-BBCB-40E2-B252-09F6F42106C2}" srcOrd="3" destOrd="0" parTransId="{F4AFADF5-9A92-45C4-AC9D-9DDFC59B9458}" sibTransId="{AFA6F623-A97E-4FBD-8E6D-82C1F12D5D84}"/>
    <dgm:cxn modelId="{BC720195-F3C2-4A72-BA35-832947A18E4E}" type="presOf" srcId="{51A2E041-F9D6-4F34-8031-D5F48D80DC57}" destId="{3C780AD9-2978-4779-8586-D15E008AE4CD}" srcOrd="0" destOrd="0" presId="urn:microsoft.com/office/officeart/2005/8/layout/chevron2"/>
    <dgm:cxn modelId="{939B639B-0E48-4DC1-BFDF-AAF1EE8FFA50}" srcId="{6F69910A-BC06-454E-9320-A428F55C50E5}" destId="{9F69B4B5-1816-4E03-8CF9-0DB956050E87}" srcOrd="1" destOrd="0" parTransId="{CF5C0164-6D8F-4219-86DB-14733414C53E}" sibTransId="{36B410A7-48FC-4601-B7CB-98A3CB96493A}"/>
    <dgm:cxn modelId="{9D2809A5-66C5-46DA-BB5D-6E70CBD76E95}" srcId="{E4059419-ADA6-4F62-9E1D-B5A2DD466333}" destId="{079D680F-A7C3-47CA-93C3-616D4F55DB6F}" srcOrd="0" destOrd="0" parTransId="{9B3D1615-08BD-45C8-B03A-6ACDE8FC2A9E}" sibTransId="{9CD88B77-2082-444E-8FB4-D5FE3294FAB8}"/>
    <dgm:cxn modelId="{8BAAC8B5-8321-43D0-87AA-C89A925A5BF9}" type="presOf" srcId="{91EF7804-9171-4B58-9818-0E14F2A981C4}" destId="{2CFA43AE-A70E-4A51-AC20-39E26C12A19D}" srcOrd="0" destOrd="0" presId="urn:microsoft.com/office/officeart/2005/8/layout/chevron2"/>
    <dgm:cxn modelId="{18B05BBE-84DE-4F92-971A-72D1C8D38D64}" type="presOf" srcId="{467FD25F-FBB8-46BC-8283-021F0B9C022D}" destId="{48CF4671-F684-4F6E-BACC-418ED8C4560B}" srcOrd="0" destOrd="0" presId="urn:microsoft.com/office/officeart/2005/8/layout/chevron2"/>
    <dgm:cxn modelId="{139B3EC1-92AF-4107-A2B8-4F327A55915D}" srcId="{6F69910A-BC06-454E-9320-A428F55C50E5}" destId="{1F8BBBEA-07E8-4328-8BEB-44C19C412710}" srcOrd="5" destOrd="0" parTransId="{A2A39009-475C-4CE9-B8D7-A19054E58BED}" sibTransId="{E5B30F03-1058-46E0-8470-42408A84285F}"/>
    <dgm:cxn modelId="{32C250C5-4624-49CF-A64C-741C4EB0FE42}" type="presOf" srcId="{999183C5-6951-4F94-93C6-A5627A258809}" destId="{4432D2B7-14FB-4EBD-BB68-2C457FF2BA25}" srcOrd="0" destOrd="0" presId="urn:microsoft.com/office/officeart/2005/8/layout/chevron2"/>
    <dgm:cxn modelId="{9CF27BE3-F568-4B72-AE90-228D05E3773D}" srcId="{9F69B4B5-1816-4E03-8CF9-0DB956050E87}" destId="{999183C5-6951-4F94-93C6-A5627A258809}" srcOrd="0" destOrd="0" parTransId="{ECECCC72-22E5-40C9-B319-DBC1D5CA1FEA}" sibTransId="{3218278A-E5FB-465D-A937-12CD69CDB3C0}"/>
    <dgm:cxn modelId="{B28EC9E5-92F0-4BF4-98D3-AAD378623E00}" type="presOf" srcId="{9F69B4B5-1816-4E03-8CF9-0DB956050E87}" destId="{E15A7783-C5A6-4478-B2F8-89A9EE309171}" srcOrd="0" destOrd="0" presId="urn:microsoft.com/office/officeart/2005/8/layout/chevron2"/>
    <dgm:cxn modelId="{2235FEEF-716C-4E34-8087-D472CD3235D2}" type="presOf" srcId="{B06DB6D0-BBCB-40E2-B252-09F6F42106C2}" destId="{39DB0B65-7F6A-430E-945D-00E1E30F8D04}" srcOrd="0" destOrd="0" presId="urn:microsoft.com/office/officeart/2005/8/layout/chevron2"/>
    <dgm:cxn modelId="{F00719F3-2CC9-4FAA-8ADE-7F034C16AED8}" type="presOf" srcId="{92E14C98-FD7B-4B5D-ABFD-D77956885CE8}" destId="{642F8421-93AB-4D91-8CFD-811A02515386}" srcOrd="0" destOrd="0" presId="urn:microsoft.com/office/officeart/2005/8/layout/chevron2"/>
    <dgm:cxn modelId="{3B511716-42D0-4CD3-9DEC-8955232C3542}" type="presParOf" srcId="{B7908AC5-D07B-4795-A7BF-0D0FB507ECBF}" destId="{F7C3B22C-E54D-484A-B15C-E369100C1BE6}" srcOrd="0" destOrd="0" presId="urn:microsoft.com/office/officeart/2005/8/layout/chevron2"/>
    <dgm:cxn modelId="{A0D99C2A-EB33-46D7-8ABC-C5E5B5F7AC14}" type="presParOf" srcId="{F7C3B22C-E54D-484A-B15C-E369100C1BE6}" destId="{642F8421-93AB-4D91-8CFD-811A02515386}" srcOrd="0" destOrd="0" presId="urn:microsoft.com/office/officeart/2005/8/layout/chevron2"/>
    <dgm:cxn modelId="{FC2455BE-9655-4E24-81B6-586FE82E6946}" type="presParOf" srcId="{F7C3B22C-E54D-484A-B15C-E369100C1BE6}" destId="{925FF111-6B9F-44A1-B5AE-D44A4C72BC54}" srcOrd="1" destOrd="0" presId="urn:microsoft.com/office/officeart/2005/8/layout/chevron2"/>
    <dgm:cxn modelId="{8CAC437D-AC57-4ADA-A517-CEECC1F8DD2C}" type="presParOf" srcId="{B7908AC5-D07B-4795-A7BF-0D0FB507ECBF}" destId="{5D135740-02E2-42CB-A9A1-8B6A90822472}" srcOrd="1" destOrd="0" presId="urn:microsoft.com/office/officeart/2005/8/layout/chevron2"/>
    <dgm:cxn modelId="{EB5B5441-4C3C-4030-9836-2F5FA821D58B}" type="presParOf" srcId="{B7908AC5-D07B-4795-A7BF-0D0FB507ECBF}" destId="{A3371B44-08ED-49CF-9F32-417BA81EC23F}" srcOrd="2" destOrd="0" presId="urn:microsoft.com/office/officeart/2005/8/layout/chevron2"/>
    <dgm:cxn modelId="{FE6D2668-6F45-4A24-85AB-B728321702ED}" type="presParOf" srcId="{A3371B44-08ED-49CF-9F32-417BA81EC23F}" destId="{E15A7783-C5A6-4478-B2F8-89A9EE309171}" srcOrd="0" destOrd="0" presId="urn:microsoft.com/office/officeart/2005/8/layout/chevron2"/>
    <dgm:cxn modelId="{7375FC2F-1EA7-475D-A0B1-F9CBFE8AD000}" type="presParOf" srcId="{A3371B44-08ED-49CF-9F32-417BA81EC23F}" destId="{4432D2B7-14FB-4EBD-BB68-2C457FF2BA25}" srcOrd="1" destOrd="0" presId="urn:microsoft.com/office/officeart/2005/8/layout/chevron2"/>
    <dgm:cxn modelId="{7412729C-47C0-490D-839F-AB6C4CF26768}" type="presParOf" srcId="{B7908AC5-D07B-4795-A7BF-0D0FB507ECBF}" destId="{6B95D937-B142-4020-A011-FA6AD95B1CD2}" srcOrd="3" destOrd="0" presId="urn:microsoft.com/office/officeart/2005/8/layout/chevron2"/>
    <dgm:cxn modelId="{FFC83CB4-74DD-4F30-8D54-97D82895DC19}" type="presParOf" srcId="{B7908AC5-D07B-4795-A7BF-0D0FB507ECBF}" destId="{9C089B5E-941B-40BD-8E1A-6DE63B09DAD3}" srcOrd="4" destOrd="0" presId="urn:microsoft.com/office/officeart/2005/8/layout/chevron2"/>
    <dgm:cxn modelId="{1AB1C030-554D-4C77-9252-05AABE47C6D7}" type="presParOf" srcId="{9C089B5E-941B-40BD-8E1A-6DE63B09DAD3}" destId="{7F3BE2EA-FF79-4A02-8746-71E0E2E2B28F}" srcOrd="0" destOrd="0" presId="urn:microsoft.com/office/officeart/2005/8/layout/chevron2"/>
    <dgm:cxn modelId="{F2089E8B-A800-4690-AA95-099400BEC579}" type="presParOf" srcId="{9C089B5E-941B-40BD-8E1A-6DE63B09DAD3}" destId="{822EDF7B-111D-49AF-B308-49E247720EC8}" srcOrd="1" destOrd="0" presId="urn:microsoft.com/office/officeart/2005/8/layout/chevron2"/>
    <dgm:cxn modelId="{0F16345A-02CA-44FB-BA74-523235B52B16}" type="presParOf" srcId="{B7908AC5-D07B-4795-A7BF-0D0FB507ECBF}" destId="{CAAA62D4-CD2F-4725-84D2-36FA77959A1F}" srcOrd="5" destOrd="0" presId="urn:microsoft.com/office/officeart/2005/8/layout/chevron2"/>
    <dgm:cxn modelId="{6D3F3691-8725-4C09-89EA-BA92FF775D14}" type="presParOf" srcId="{B7908AC5-D07B-4795-A7BF-0D0FB507ECBF}" destId="{C84BB35E-296B-4C14-8B81-7DF1F55A7BE5}" srcOrd="6" destOrd="0" presId="urn:microsoft.com/office/officeart/2005/8/layout/chevron2"/>
    <dgm:cxn modelId="{ADAC3E84-C89B-4751-AFF8-B7851AC722B7}" type="presParOf" srcId="{C84BB35E-296B-4C14-8B81-7DF1F55A7BE5}" destId="{39DB0B65-7F6A-430E-945D-00E1E30F8D04}" srcOrd="0" destOrd="0" presId="urn:microsoft.com/office/officeart/2005/8/layout/chevron2"/>
    <dgm:cxn modelId="{681BA9DF-2F55-474C-8475-D2A751269884}" type="presParOf" srcId="{C84BB35E-296B-4C14-8B81-7DF1F55A7BE5}" destId="{2CFA43AE-A70E-4A51-AC20-39E26C12A19D}" srcOrd="1" destOrd="0" presId="urn:microsoft.com/office/officeart/2005/8/layout/chevron2"/>
    <dgm:cxn modelId="{84463A94-1DC5-4D85-9B03-1216E7447C04}" type="presParOf" srcId="{B7908AC5-D07B-4795-A7BF-0D0FB507ECBF}" destId="{85A8F217-0620-4425-B358-A8F135C2E5BC}" srcOrd="7" destOrd="0" presId="urn:microsoft.com/office/officeart/2005/8/layout/chevron2"/>
    <dgm:cxn modelId="{0E371049-94DB-4C2E-9363-7A333FC28E74}" type="presParOf" srcId="{B7908AC5-D07B-4795-A7BF-0D0FB507ECBF}" destId="{054C1501-1184-44C8-9C57-33BD545DD81B}" srcOrd="8" destOrd="0" presId="urn:microsoft.com/office/officeart/2005/8/layout/chevron2"/>
    <dgm:cxn modelId="{17BC6D62-26D8-4C11-9350-9ACCE59DD3C5}" type="presParOf" srcId="{054C1501-1184-44C8-9C57-33BD545DD81B}" destId="{48CF4671-F684-4F6E-BACC-418ED8C4560B}" srcOrd="0" destOrd="0" presId="urn:microsoft.com/office/officeart/2005/8/layout/chevron2"/>
    <dgm:cxn modelId="{10784511-89DE-4D9D-887A-4321EB57C6C7}" type="presParOf" srcId="{054C1501-1184-44C8-9C57-33BD545DD81B}" destId="{3C780AD9-2978-4779-8586-D15E008AE4CD}" srcOrd="1" destOrd="0" presId="urn:microsoft.com/office/officeart/2005/8/layout/chevron2"/>
    <dgm:cxn modelId="{E7C9DDC2-771F-435F-8F3B-A5CE0FE813D5}" type="presParOf" srcId="{B7908AC5-D07B-4795-A7BF-0D0FB507ECBF}" destId="{8DB11062-382D-4DBB-8309-3F12C6EE3639}" srcOrd="9" destOrd="0" presId="urn:microsoft.com/office/officeart/2005/8/layout/chevron2"/>
    <dgm:cxn modelId="{34E150EC-E503-4C97-AA22-20A09E8AD20A}" type="presParOf" srcId="{B7908AC5-D07B-4795-A7BF-0D0FB507ECBF}" destId="{893DC721-D9E6-4C63-888F-96102FB1CD0E}" srcOrd="10" destOrd="0" presId="urn:microsoft.com/office/officeart/2005/8/layout/chevron2"/>
    <dgm:cxn modelId="{FF64A8B7-3778-427D-AF98-DB8BDF23623A}" type="presParOf" srcId="{893DC721-D9E6-4C63-888F-96102FB1CD0E}" destId="{3CC69C9F-5F4C-4E10-BB32-C7338E0E0433}" srcOrd="0" destOrd="0" presId="urn:microsoft.com/office/officeart/2005/8/layout/chevron2"/>
    <dgm:cxn modelId="{E6AFB287-00E1-47BC-AB97-4B7488BF30E6}" type="presParOf" srcId="{893DC721-D9E6-4C63-888F-96102FB1CD0E}" destId="{560CE228-5533-4554-80C1-6B38970A1B7D}" srcOrd="1" destOrd="0" presId="urn:microsoft.com/office/officeart/2005/8/layout/chevron2"/>
  </dgm:cxnLst>
  <dgm:bg>
    <a:solidFill>
      <a:schemeClr val="lt1">
        <a:hueOff val="0"/>
        <a:satOff val="0"/>
        <a:lumOff val="0"/>
      </a:schemeClr>
    </a:solidFill>
  </dgm:bg>
  <dgm:whole/>
  <dgm:extLst>
    <a:ext uri="http://schemas.microsoft.com/office/drawing/2008/diagram">
      <dsp:dataModelExt xmlns:dsp="http://schemas.microsoft.com/office/drawing/2008/diagram" relId="rId8"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6F69910A-BC06-454E-9320-A428F55C50E5}" type="doc">
      <dgm:prSet loTypeId="urn:microsoft.com/office/officeart/2005/8/layout/chevron2" loCatId="list" qsTypeId="urn:microsoft.com/office/officeart/2005/8/quickstyle/simple1" qsCatId="simple" csTypeId="urn:microsoft.com/office/officeart/2005/8/colors/colorful2" csCatId="colorful" phldr="1"/>
      <dgm:spPr/>
      <dgm:t>
        <a:bodyPr/>
        <a:lstStyle/>
        <a:p>
          <a:endParaRPr lang="en-GB"/>
        </a:p>
      </dgm:t>
    </dgm:pt>
    <dgm:pt modelId="{0EDB12E0-27E5-4905-BDA8-47D3A8FDE7FC}">
      <dgm:prSet custT="1"/>
      <dgm:spPr>
        <a:solidFill>
          <a:srgbClr val="652B91"/>
        </a:solidFill>
        <a:ln>
          <a:solidFill>
            <a:srgbClr val="4D2D9F"/>
          </a:solidFill>
        </a:ln>
      </dgm:spPr>
      <dgm:t>
        <a:bodyPr/>
        <a:lstStyle/>
        <a:p>
          <a:r>
            <a:rPr lang="en-GB" sz="1800" b="1" dirty="0">
              <a:latin typeface="Plus Jakarta Sans" pitchFamily="2" charset="0"/>
              <a:cs typeface="Plus Jakarta Sans" pitchFamily="2" charset="0"/>
            </a:rPr>
            <a:t>7</a:t>
          </a:r>
        </a:p>
      </dgm:t>
    </dgm:pt>
    <dgm:pt modelId="{80E05382-146D-404A-B371-B52606C1E50D}" type="parTrans" cxnId="{E17F9FAF-6BBE-466F-B54A-BD756C749F7C}">
      <dgm:prSet/>
      <dgm:spPr/>
      <dgm:t>
        <a:bodyPr/>
        <a:lstStyle/>
        <a:p>
          <a:endParaRPr lang="en-GB" sz="1800"/>
        </a:p>
      </dgm:t>
    </dgm:pt>
    <dgm:pt modelId="{5A20EB0A-A963-4627-A6D2-146149ACC3E9}" type="sibTrans" cxnId="{E17F9FAF-6BBE-466F-B54A-BD756C749F7C}">
      <dgm:prSet/>
      <dgm:spPr/>
      <dgm:t>
        <a:bodyPr/>
        <a:lstStyle/>
        <a:p>
          <a:endParaRPr lang="en-GB" sz="1800"/>
        </a:p>
      </dgm:t>
    </dgm:pt>
    <dgm:pt modelId="{E2D83544-5DFE-473F-AB8B-9BF89A3616B5}">
      <dgm:prSet custT="1"/>
      <dgm:spPr>
        <a:solidFill>
          <a:srgbClr val="5D2C93"/>
        </a:solidFill>
        <a:ln>
          <a:solidFill>
            <a:srgbClr val="5D2C93"/>
          </a:solidFill>
        </a:ln>
      </dgm:spPr>
      <dgm:t>
        <a:bodyPr/>
        <a:lstStyle/>
        <a:p>
          <a:r>
            <a:rPr lang="en-GB" sz="1800" b="1">
              <a:latin typeface="Plus Jakarta Sans" pitchFamily="2" charset="0"/>
              <a:cs typeface="Plus Jakarta Sans" pitchFamily="2" charset="0"/>
            </a:rPr>
            <a:t>8</a:t>
          </a:r>
        </a:p>
      </dgm:t>
    </dgm:pt>
    <dgm:pt modelId="{96487AF7-37B7-41AD-B1F7-0E4152391D07}" type="parTrans" cxnId="{A56C9E12-E813-49DA-8E03-2F0937F3360A}">
      <dgm:prSet/>
      <dgm:spPr/>
      <dgm:t>
        <a:bodyPr/>
        <a:lstStyle/>
        <a:p>
          <a:endParaRPr lang="en-GB" sz="1800"/>
        </a:p>
      </dgm:t>
    </dgm:pt>
    <dgm:pt modelId="{4170EAFA-9175-417E-A26B-07C8420E8AC0}" type="sibTrans" cxnId="{A56C9E12-E813-49DA-8E03-2F0937F3360A}">
      <dgm:prSet/>
      <dgm:spPr/>
      <dgm:t>
        <a:bodyPr/>
        <a:lstStyle/>
        <a:p>
          <a:endParaRPr lang="en-GB" sz="1800"/>
        </a:p>
      </dgm:t>
    </dgm:pt>
    <dgm:pt modelId="{B25C2999-2F1C-41A1-BC08-40AA6D0B9CF7}">
      <dgm:prSet custT="1"/>
      <dgm:spPr>
        <a:solidFill>
          <a:srgbClr val="692A88"/>
        </a:solidFill>
        <a:ln>
          <a:solidFill>
            <a:srgbClr val="692A88"/>
          </a:solidFill>
        </a:ln>
      </dgm:spPr>
      <dgm:t>
        <a:bodyPr/>
        <a:lstStyle/>
        <a:p>
          <a:r>
            <a:rPr lang="en-GB" sz="1800" b="1">
              <a:latin typeface="Plus Jakarta Sans" pitchFamily="2" charset="0"/>
              <a:cs typeface="Plus Jakarta Sans" pitchFamily="2" charset="0"/>
            </a:rPr>
            <a:t>9</a:t>
          </a:r>
        </a:p>
      </dgm:t>
    </dgm:pt>
    <dgm:pt modelId="{138BFCA3-73D3-406B-BA33-13583E18A347}" type="parTrans" cxnId="{78C6D0D7-203D-4FB5-A71B-FC3E6E2F9373}">
      <dgm:prSet/>
      <dgm:spPr/>
      <dgm:t>
        <a:bodyPr/>
        <a:lstStyle/>
        <a:p>
          <a:endParaRPr lang="en-GB" sz="1800"/>
        </a:p>
      </dgm:t>
    </dgm:pt>
    <dgm:pt modelId="{95D920A7-E5BC-4F31-8EEA-B5380EC260DC}" type="sibTrans" cxnId="{78C6D0D7-203D-4FB5-A71B-FC3E6E2F9373}">
      <dgm:prSet/>
      <dgm:spPr/>
      <dgm:t>
        <a:bodyPr/>
        <a:lstStyle/>
        <a:p>
          <a:endParaRPr lang="en-GB" sz="1800"/>
        </a:p>
      </dgm:t>
    </dgm:pt>
    <dgm:pt modelId="{2B048AB5-B458-4951-AF21-72F7600AFA05}">
      <dgm:prSet custT="1"/>
      <dgm:spPr>
        <a:solidFill>
          <a:srgbClr val="71287D"/>
        </a:solidFill>
      </dgm:spPr>
      <dgm:t>
        <a:bodyPr/>
        <a:lstStyle/>
        <a:p>
          <a:r>
            <a:rPr lang="en-GB" sz="1800" b="1">
              <a:latin typeface="Plus Jakarta Sans" pitchFamily="2" charset="0"/>
              <a:cs typeface="Plus Jakarta Sans" pitchFamily="2" charset="0"/>
            </a:rPr>
            <a:t>10</a:t>
          </a:r>
        </a:p>
      </dgm:t>
    </dgm:pt>
    <dgm:pt modelId="{3AA6A019-36EA-46D7-B585-D5D659800D03}" type="parTrans" cxnId="{4CCD702B-EB80-4A90-A880-D0D4499C3D94}">
      <dgm:prSet/>
      <dgm:spPr/>
      <dgm:t>
        <a:bodyPr/>
        <a:lstStyle/>
        <a:p>
          <a:endParaRPr lang="en-GB" sz="1800"/>
        </a:p>
      </dgm:t>
    </dgm:pt>
    <dgm:pt modelId="{0D0C9A86-0317-4026-AB74-3C09252112A9}" type="sibTrans" cxnId="{4CCD702B-EB80-4A90-A880-D0D4499C3D94}">
      <dgm:prSet/>
      <dgm:spPr/>
      <dgm:t>
        <a:bodyPr/>
        <a:lstStyle/>
        <a:p>
          <a:endParaRPr lang="en-GB" sz="1800"/>
        </a:p>
      </dgm:t>
    </dgm:pt>
    <dgm:pt modelId="{B3290B38-B65D-41B6-817C-C042766EDA68}">
      <dgm:prSet custT="1"/>
      <dgm:spPr>
        <a:ln>
          <a:solidFill>
            <a:srgbClr val="692A88"/>
          </a:solidFill>
        </a:ln>
      </dgm:spPr>
      <dgm:t>
        <a:bodyPr/>
        <a:lstStyle/>
        <a:p>
          <a:pPr>
            <a:buNone/>
          </a:pPr>
          <a:r>
            <a:rPr lang="en-GB" sz="1800" b="1" dirty="0">
              <a:solidFill>
                <a:schemeClr val="bg2"/>
              </a:solidFill>
              <a:latin typeface="Plus Jakarta Sans" pitchFamily="2" charset="0"/>
              <a:ea typeface="Calibri" panose="020F0502020204030204" pitchFamily="34" charset="0"/>
              <a:cs typeface="Plus Jakarta Sans" pitchFamily="2" charset="0"/>
            </a:rPr>
            <a:t>Transparency of process and communication</a:t>
          </a:r>
          <a:endParaRPr lang="en-GB" sz="1800" dirty="0"/>
        </a:p>
      </dgm:t>
    </dgm:pt>
    <dgm:pt modelId="{0DCF1205-776F-4AD0-AE28-364C7801031D}" type="parTrans" cxnId="{39E2499F-575D-4B96-813F-C7C69B00E2A7}">
      <dgm:prSet/>
      <dgm:spPr/>
      <dgm:t>
        <a:bodyPr/>
        <a:lstStyle/>
        <a:p>
          <a:endParaRPr lang="en-GB" sz="1800"/>
        </a:p>
      </dgm:t>
    </dgm:pt>
    <dgm:pt modelId="{41BD17C6-A24F-4A49-85FD-10F88EF6BB86}" type="sibTrans" cxnId="{39E2499F-575D-4B96-813F-C7C69B00E2A7}">
      <dgm:prSet/>
      <dgm:spPr/>
      <dgm:t>
        <a:bodyPr/>
        <a:lstStyle/>
        <a:p>
          <a:endParaRPr lang="en-GB" sz="1800"/>
        </a:p>
      </dgm:t>
    </dgm:pt>
    <dgm:pt modelId="{151169D1-0E7E-47AA-8EDF-60D802AA7710}">
      <dgm:prSet custT="1"/>
      <dgm:spPr>
        <a:ln>
          <a:solidFill>
            <a:srgbClr val="5D2C93"/>
          </a:solidFill>
        </a:ln>
      </dgm:spPr>
      <dgm:t>
        <a:bodyPr/>
        <a:lstStyle/>
        <a:p>
          <a:pPr>
            <a:buNone/>
          </a:pPr>
          <a:r>
            <a:rPr lang="en-GB" sz="1800" b="1" dirty="0">
              <a:solidFill>
                <a:schemeClr val="bg2"/>
              </a:solidFill>
              <a:latin typeface="Plus Jakarta Sans" pitchFamily="2" charset="0"/>
              <a:ea typeface="Calibri" panose="020F0502020204030204" pitchFamily="34" charset="0"/>
              <a:cs typeface="Plus Jakarta Sans" pitchFamily="2" charset="0"/>
            </a:rPr>
            <a:t>Informal Helpline for Young People </a:t>
          </a:r>
          <a:endParaRPr lang="en-GB" sz="1800" dirty="0"/>
        </a:p>
      </dgm:t>
    </dgm:pt>
    <dgm:pt modelId="{B76582C9-7BB2-4805-B1CB-889A58153CE0}" type="parTrans" cxnId="{194E999A-D9C5-4E6F-9E95-1639AB8B32E2}">
      <dgm:prSet/>
      <dgm:spPr/>
      <dgm:t>
        <a:bodyPr/>
        <a:lstStyle/>
        <a:p>
          <a:endParaRPr lang="en-GB" sz="1800"/>
        </a:p>
      </dgm:t>
    </dgm:pt>
    <dgm:pt modelId="{4C024BB1-586D-4580-9397-A8BFDBE461AE}" type="sibTrans" cxnId="{194E999A-D9C5-4E6F-9E95-1639AB8B32E2}">
      <dgm:prSet/>
      <dgm:spPr/>
      <dgm:t>
        <a:bodyPr/>
        <a:lstStyle/>
        <a:p>
          <a:endParaRPr lang="en-GB" sz="1800"/>
        </a:p>
      </dgm:t>
    </dgm:pt>
    <dgm:pt modelId="{C74CD72A-CA30-4145-A3C3-A4F8B0042E07}">
      <dgm:prSet custT="1"/>
      <dgm:spPr>
        <a:ln>
          <a:solidFill>
            <a:srgbClr val="4D2D9F"/>
          </a:solidFill>
        </a:ln>
      </dgm:spPr>
      <dgm:t>
        <a:bodyPr/>
        <a:lstStyle/>
        <a:p>
          <a:pPr>
            <a:buNone/>
          </a:pPr>
          <a:r>
            <a:rPr lang="en-GB" sz="1800" b="1" dirty="0">
              <a:solidFill>
                <a:schemeClr val="bg2"/>
              </a:solidFill>
              <a:latin typeface="Plus Jakarta Sans" pitchFamily="2" charset="0"/>
              <a:ea typeface="Calibri" panose="020F0502020204030204" pitchFamily="34" charset="0"/>
              <a:cs typeface="Plus Jakarta Sans" pitchFamily="2" charset="0"/>
            </a:rPr>
            <a:t>Model/Threshold/Graded response</a:t>
          </a:r>
          <a:endParaRPr lang="en-GB" sz="1800" dirty="0"/>
        </a:p>
      </dgm:t>
    </dgm:pt>
    <dgm:pt modelId="{D39F5B42-1E3D-41B0-9246-B5C4190BB84D}" type="parTrans" cxnId="{7838F886-F863-4CA2-845F-EB0AE9C3EB0C}">
      <dgm:prSet/>
      <dgm:spPr/>
      <dgm:t>
        <a:bodyPr/>
        <a:lstStyle/>
        <a:p>
          <a:endParaRPr lang="en-GB" sz="1800"/>
        </a:p>
      </dgm:t>
    </dgm:pt>
    <dgm:pt modelId="{61644410-02F7-4690-880C-E70F74631C19}" type="sibTrans" cxnId="{7838F886-F863-4CA2-845F-EB0AE9C3EB0C}">
      <dgm:prSet/>
      <dgm:spPr/>
      <dgm:t>
        <a:bodyPr/>
        <a:lstStyle/>
        <a:p>
          <a:endParaRPr lang="en-GB" sz="1800"/>
        </a:p>
      </dgm:t>
    </dgm:pt>
    <dgm:pt modelId="{9939370B-DA49-44D3-9F39-5B4894BF9A09}">
      <dgm:prSet custT="1"/>
      <dgm:spPr>
        <a:ln>
          <a:solidFill>
            <a:srgbClr val="71287D"/>
          </a:solidFill>
        </a:ln>
      </dgm:spPr>
      <dgm:t>
        <a:bodyPr/>
        <a:lstStyle/>
        <a:p>
          <a:pPr>
            <a:buFont typeface="Arial" panose="020B0604020202020204" pitchFamily="34" charset="0"/>
            <a:buNone/>
          </a:pPr>
          <a:r>
            <a:rPr lang="en-GB" sz="1800" b="1" dirty="0">
              <a:solidFill>
                <a:schemeClr val="bg2"/>
              </a:solidFill>
              <a:latin typeface="Plus Jakarta Sans" pitchFamily="2" charset="0"/>
              <a:ea typeface="Calibri" panose="020F0502020204030204" pitchFamily="34" charset="0"/>
              <a:cs typeface="Plus Jakarta Sans" pitchFamily="2" charset="0"/>
            </a:rPr>
            <a:t>Longer and more intense support for victim/perpetrators/families</a:t>
          </a:r>
          <a:endParaRPr lang="en-GB" sz="1800" dirty="0"/>
        </a:p>
      </dgm:t>
    </dgm:pt>
    <dgm:pt modelId="{F6967012-967F-4F3E-9F0B-4A9EA1CBB954}" type="parTrans" cxnId="{EB71742A-0161-41C8-8B64-8A1C879A637A}">
      <dgm:prSet/>
      <dgm:spPr/>
      <dgm:t>
        <a:bodyPr/>
        <a:lstStyle/>
        <a:p>
          <a:endParaRPr lang="en-GB"/>
        </a:p>
      </dgm:t>
    </dgm:pt>
    <dgm:pt modelId="{07F99DB5-C47F-467B-BA18-20A3946F7526}" type="sibTrans" cxnId="{EB71742A-0161-41C8-8B64-8A1C879A637A}">
      <dgm:prSet/>
      <dgm:spPr/>
      <dgm:t>
        <a:bodyPr/>
        <a:lstStyle/>
        <a:p>
          <a:endParaRPr lang="en-GB"/>
        </a:p>
      </dgm:t>
    </dgm:pt>
    <dgm:pt modelId="{6340B9B1-C6BA-420F-86E3-16649C8541A2}">
      <dgm:prSet custT="1"/>
      <dgm:spPr>
        <a:ln>
          <a:solidFill>
            <a:srgbClr val="71287D"/>
          </a:solidFill>
        </a:ln>
      </dgm:spPr>
      <dgm:t>
        <a:bodyPr/>
        <a:lstStyle/>
        <a:p>
          <a:pPr>
            <a:buNone/>
          </a:pPr>
          <a:r>
            <a:rPr lang="en-GB" sz="1800" b="1" dirty="0">
              <a:solidFill>
                <a:schemeClr val="bg1"/>
              </a:solidFill>
              <a:latin typeface="Plus Jakarta Sans" pitchFamily="2" charset="0"/>
              <a:ea typeface="Calibri" panose="020F0502020204030204" pitchFamily="34" charset="0"/>
              <a:cs typeface="Plus Jakarta Sans" pitchFamily="2" charset="0"/>
            </a:rPr>
            <a:t>11</a:t>
          </a:r>
          <a:endParaRPr lang="en-GB" sz="1800" dirty="0">
            <a:solidFill>
              <a:schemeClr val="bg1"/>
            </a:solidFill>
          </a:endParaRPr>
        </a:p>
      </dgm:t>
    </dgm:pt>
    <dgm:pt modelId="{1B7A006A-E7F2-4338-A812-3B1F590DE9F6}" type="parTrans" cxnId="{4A23A80E-A081-438F-9819-106850B46F55}">
      <dgm:prSet/>
      <dgm:spPr/>
      <dgm:t>
        <a:bodyPr/>
        <a:lstStyle/>
        <a:p>
          <a:endParaRPr lang="en-GB"/>
        </a:p>
      </dgm:t>
    </dgm:pt>
    <dgm:pt modelId="{879ED9FA-B460-4646-9E09-B6D68648713F}" type="sibTrans" cxnId="{4A23A80E-A081-438F-9819-106850B46F55}">
      <dgm:prSet/>
      <dgm:spPr/>
      <dgm:t>
        <a:bodyPr/>
        <a:lstStyle/>
        <a:p>
          <a:endParaRPr lang="en-GB"/>
        </a:p>
      </dgm:t>
    </dgm:pt>
    <dgm:pt modelId="{17CDE847-DA56-4D4D-9C3B-9740B322A615}">
      <dgm:prSet custT="1"/>
      <dgm:spPr>
        <a:ln>
          <a:solidFill>
            <a:srgbClr val="71287D"/>
          </a:solidFill>
        </a:ln>
      </dgm:spPr>
      <dgm:t>
        <a:bodyPr/>
        <a:lstStyle/>
        <a:p>
          <a:pPr>
            <a:buNone/>
          </a:pPr>
          <a:r>
            <a:rPr lang="en-GB" sz="1800" b="1" dirty="0">
              <a:solidFill>
                <a:schemeClr val="bg2"/>
              </a:solidFill>
              <a:latin typeface="Plus Jakarta Sans" pitchFamily="2" charset="0"/>
              <a:ea typeface="Calibri" panose="020F0502020204030204" pitchFamily="34" charset="0"/>
              <a:cs typeface="Plus Jakarta Sans" pitchFamily="2" charset="0"/>
            </a:rPr>
            <a:t>Overcome issues of Consent/Informal information sharing (i.e. online forum)</a:t>
          </a:r>
          <a:endParaRPr lang="en-GB" sz="1800" dirty="0"/>
        </a:p>
      </dgm:t>
    </dgm:pt>
    <dgm:pt modelId="{A62BA394-527B-4796-8DE2-1EF64205D7B0}" type="parTrans" cxnId="{23838873-D187-41D6-8233-E4C58CD03F8E}">
      <dgm:prSet/>
      <dgm:spPr/>
      <dgm:t>
        <a:bodyPr/>
        <a:lstStyle/>
        <a:p>
          <a:endParaRPr lang="en-GB"/>
        </a:p>
      </dgm:t>
    </dgm:pt>
    <dgm:pt modelId="{360EE76C-C00D-4AF0-A8FD-8B77FACE5A1E}" type="sibTrans" cxnId="{23838873-D187-41D6-8233-E4C58CD03F8E}">
      <dgm:prSet/>
      <dgm:spPr/>
      <dgm:t>
        <a:bodyPr/>
        <a:lstStyle/>
        <a:p>
          <a:endParaRPr lang="en-GB"/>
        </a:p>
      </dgm:t>
    </dgm:pt>
    <dgm:pt modelId="{B7908AC5-D07B-4795-A7BF-0D0FB507ECBF}" type="pres">
      <dgm:prSet presAssocID="{6F69910A-BC06-454E-9320-A428F55C50E5}" presName="linearFlow" presStyleCnt="0">
        <dgm:presLayoutVars>
          <dgm:dir/>
          <dgm:animLvl val="lvl"/>
          <dgm:resizeHandles val="exact"/>
        </dgm:presLayoutVars>
      </dgm:prSet>
      <dgm:spPr/>
    </dgm:pt>
    <dgm:pt modelId="{A3963AE6-60D9-4F89-A7F2-64BD08C7C6F7}" type="pres">
      <dgm:prSet presAssocID="{0EDB12E0-27E5-4905-BDA8-47D3A8FDE7FC}" presName="composite" presStyleCnt="0"/>
      <dgm:spPr/>
    </dgm:pt>
    <dgm:pt modelId="{425572C7-4987-4457-A247-83D93671E992}" type="pres">
      <dgm:prSet presAssocID="{0EDB12E0-27E5-4905-BDA8-47D3A8FDE7FC}" presName="parentText" presStyleLbl="alignNode1" presStyleIdx="0" presStyleCnt="5" custScaleX="98140" custLinFactNeighborX="13401" custLinFactNeighborY="-365">
        <dgm:presLayoutVars>
          <dgm:chMax val="1"/>
          <dgm:bulletEnabled val="1"/>
        </dgm:presLayoutVars>
      </dgm:prSet>
      <dgm:spPr/>
    </dgm:pt>
    <dgm:pt modelId="{E70ED15B-9664-4A8A-B01E-D9CC0FB712B9}" type="pres">
      <dgm:prSet presAssocID="{0EDB12E0-27E5-4905-BDA8-47D3A8FDE7FC}" presName="descendantText" presStyleLbl="alignAcc1" presStyleIdx="0" presStyleCnt="5" custLinFactNeighborX="645" custLinFactNeighborY="2447">
        <dgm:presLayoutVars>
          <dgm:bulletEnabled val="1"/>
        </dgm:presLayoutVars>
      </dgm:prSet>
      <dgm:spPr/>
    </dgm:pt>
    <dgm:pt modelId="{C7F68F4C-8FEC-409F-BA25-E220D7EA3AD3}" type="pres">
      <dgm:prSet presAssocID="{5A20EB0A-A963-4627-A6D2-146149ACC3E9}" presName="sp" presStyleCnt="0"/>
      <dgm:spPr/>
    </dgm:pt>
    <dgm:pt modelId="{5E72A301-1841-4134-A9CC-E3EEEDB67632}" type="pres">
      <dgm:prSet presAssocID="{E2D83544-5DFE-473F-AB8B-9BF89A3616B5}" presName="composite" presStyleCnt="0"/>
      <dgm:spPr/>
    </dgm:pt>
    <dgm:pt modelId="{594F4A91-CA72-4233-A452-CB57A63028EB}" type="pres">
      <dgm:prSet presAssocID="{E2D83544-5DFE-473F-AB8B-9BF89A3616B5}" presName="parentText" presStyleLbl="alignNode1" presStyleIdx="1" presStyleCnt="5" custScaleX="100000" custLinFactNeighborX="13401" custLinFactNeighborY="-322">
        <dgm:presLayoutVars>
          <dgm:chMax val="1"/>
          <dgm:bulletEnabled val="1"/>
        </dgm:presLayoutVars>
      </dgm:prSet>
      <dgm:spPr/>
    </dgm:pt>
    <dgm:pt modelId="{C5BEC260-1A6E-4FA1-B1E0-B70F84A70927}" type="pres">
      <dgm:prSet presAssocID="{E2D83544-5DFE-473F-AB8B-9BF89A3616B5}" presName="descendantText" presStyleLbl="alignAcc1" presStyleIdx="1" presStyleCnt="5" custScaleX="90781" custLinFactNeighborX="-3219">
        <dgm:presLayoutVars>
          <dgm:bulletEnabled val="1"/>
        </dgm:presLayoutVars>
      </dgm:prSet>
      <dgm:spPr/>
    </dgm:pt>
    <dgm:pt modelId="{C467AC9C-C724-42B3-81AE-F47F8F271007}" type="pres">
      <dgm:prSet presAssocID="{4170EAFA-9175-417E-A26B-07C8420E8AC0}" presName="sp" presStyleCnt="0"/>
      <dgm:spPr/>
    </dgm:pt>
    <dgm:pt modelId="{D0B229C5-9DA2-4D01-90E8-91B995306706}" type="pres">
      <dgm:prSet presAssocID="{B25C2999-2F1C-41A1-BC08-40AA6D0B9CF7}" presName="composite" presStyleCnt="0"/>
      <dgm:spPr/>
    </dgm:pt>
    <dgm:pt modelId="{0202CB83-5222-459B-8ED7-FCDC2D94D09E}" type="pres">
      <dgm:prSet presAssocID="{B25C2999-2F1C-41A1-BC08-40AA6D0B9CF7}" presName="parentText" presStyleLbl="alignNode1" presStyleIdx="2" presStyleCnt="5" custScaleX="100000" custLinFactNeighborX="13401" custLinFactNeighborY="-1042">
        <dgm:presLayoutVars>
          <dgm:chMax val="1"/>
          <dgm:bulletEnabled val="1"/>
        </dgm:presLayoutVars>
      </dgm:prSet>
      <dgm:spPr/>
    </dgm:pt>
    <dgm:pt modelId="{EF731600-C6FA-4A17-AAB0-2A7F414E5AA5}" type="pres">
      <dgm:prSet presAssocID="{B25C2999-2F1C-41A1-BC08-40AA6D0B9CF7}" presName="descendantText" presStyleLbl="alignAcc1" presStyleIdx="2" presStyleCnt="5" custScaleX="91411" custLinFactNeighborX="-3463" custLinFactNeighborY="4062">
        <dgm:presLayoutVars>
          <dgm:bulletEnabled val="1"/>
        </dgm:presLayoutVars>
      </dgm:prSet>
      <dgm:spPr/>
    </dgm:pt>
    <dgm:pt modelId="{29BEF143-0BA6-4F91-8D13-29CA57B543DF}" type="pres">
      <dgm:prSet presAssocID="{95D920A7-E5BC-4F31-8EEA-B5380EC260DC}" presName="sp" presStyleCnt="0"/>
      <dgm:spPr/>
    </dgm:pt>
    <dgm:pt modelId="{76EAB165-31F0-4345-83EE-767D5ED898E5}" type="pres">
      <dgm:prSet presAssocID="{2B048AB5-B458-4951-AF21-72F7600AFA05}" presName="composite" presStyleCnt="0"/>
      <dgm:spPr/>
    </dgm:pt>
    <dgm:pt modelId="{C35A9690-0E83-4EF0-8C8F-69E118E7E452}" type="pres">
      <dgm:prSet presAssocID="{2B048AB5-B458-4951-AF21-72F7600AFA05}" presName="parentText" presStyleLbl="alignNode1" presStyleIdx="3" presStyleCnt="5" custScaleX="100000" custLinFactNeighborX="13401" custLinFactNeighborY="-1516">
        <dgm:presLayoutVars>
          <dgm:chMax val="1"/>
          <dgm:bulletEnabled val="1"/>
        </dgm:presLayoutVars>
      </dgm:prSet>
      <dgm:spPr/>
    </dgm:pt>
    <dgm:pt modelId="{296AFC1D-9F36-4ADE-8CB0-67C156668100}" type="pres">
      <dgm:prSet presAssocID="{2B048AB5-B458-4951-AF21-72F7600AFA05}" presName="descendantText" presStyleLbl="alignAcc1" presStyleIdx="3" presStyleCnt="5" custScaleX="91571" custLinFactNeighborX="-2999">
        <dgm:presLayoutVars>
          <dgm:bulletEnabled val="1"/>
        </dgm:presLayoutVars>
      </dgm:prSet>
      <dgm:spPr/>
    </dgm:pt>
    <dgm:pt modelId="{159A9655-A656-4615-8B63-C1302A999BC5}" type="pres">
      <dgm:prSet presAssocID="{0D0C9A86-0317-4026-AB74-3C09252112A9}" presName="sp" presStyleCnt="0"/>
      <dgm:spPr/>
    </dgm:pt>
    <dgm:pt modelId="{A4D383D1-EA29-4EAA-80C5-D3FB4CD35090}" type="pres">
      <dgm:prSet presAssocID="{6340B9B1-C6BA-420F-86E3-16649C8541A2}" presName="composite" presStyleCnt="0"/>
      <dgm:spPr/>
    </dgm:pt>
    <dgm:pt modelId="{4F9F1E9A-2D72-4025-965A-479CB94D6F7E}" type="pres">
      <dgm:prSet presAssocID="{6340B9B1-C6BA-420F-86E3-16649C8541A2}" presName="parentText" presStyleLbl="alignNode1" presStyleIdx="4" presStyleCnt="5" custScaleX="100000" custLinFactNeighborX="13401" custLinFactNeighborY="-1042">
        <dgm:presLayoutVars>
          <dgm:chMax val="1"/>
          <dgm:bulletEnabled val="1"/>
        </dgm:presLayoutVars>
      </dgm:prSet>
      <dgm:spPr/>
    </dgm:pt>
    <dgm:pt modelId="{8ECCE697-69E0-45B8-8BDC-7FD29003D54C}" type="pres">
      <dgm:prSet presAssocID="{6340B9B1-C6BA-420F-86E3-16649C8541A2}" presName="descendantText" presStyleLbl="alignAcc1" presStyleIdx="4" presStyleCnt="5" custScaleX="91904" custLinFactNeighborX="-2981">
        <dgm:presLayoutVars>
          <dgm:bulletEnabled val="1"/>
        </dgm:presLayoutVars>
      </dgm:prSet>
      <dgm:spPr/>
    </dgm:pt>
  </dgm:ptLst>
  <dgm:cxnLst>
    <dgm:cxn modelId="{4A23A80E-A081-438F-9819-106850B46F55}" srcId="{6F69910A-BC06-454E-9320-A428F55C50E5}" destId="{6340B9B1-C6BA-420F-86E3-16649C8541A2}" srcOrd="4" destOrd="0" parTransId="{1B7A006A-E7F2-4338-A812-3B1F590DE9F6}" sibTransId="{879ED9FA-B460-4646-9E09-B6D68648713F}"/>
    <dgm:cxn modelId="{A56C9E12-E813-49DA-8E03-2F0937F3360A}" srcId="{6F69910A-BC06-454E-9320-A428F55C50E5}" destId="{E2D83544-5DFE-473F-AB8B-9BF89A3616B5}" srcOrd="1" destOrd="0" parTransId="{96487AF7-37B7-41AD-B1F7-0E4152391D07}" sibTransId="{4170EAFA-9175-417E-A26B-07C8420E8AC0}"/>
    <dgm:cxn modelId="{EB71742A-0161-41C8-8B64-8A1C879A637A}" srcId="{2B048AB5-B458-4951-AF21-72F7600AFA05}" destId="{9939370B-DA49-44D3-9F39-5B4894BF9A09}" srcOrd="0" destOrd="0" parTransId="{F6967012-967F-4F3E-9F0B-4A9EA1CBB954}" sibTransId="{07F99DB5-C47F-467B-BA18-20A3946F7526}"/>
    <dgm:cxn modelId="{4CCD702B-EB80-4A90-A880-D0D4499C3D94}" srcId="{6F69910A-BC06-454E-9320-A428F55C50E5}" destId="{2B048AB5-B458-4951-AF21-72F7600AFA05}" srcOrd="3" destOrd="0" parTransId="{3AA6A019-36EA-46D7-B585-D5D659800D03}" sibTransId="{0D0C9A86-0317-4026-AB74-3C09252112A9}"/>
    <dgm:cxn modelId="{B4F7EE36-B7CD-4C5F-BE48-E6A4B95002DD}" type="presOf" srcId="{6F69910A-BC06-454E-9320-A428F55C50E5}" destId="{B7908AC5-D07B-4795-A7BF-0D0FB507ECBF}" srcOrd="0" destOrd="0" presId="urn:microsoft.com/office/officeart/2005/8/layout/chevron2"/>
    <dgm:cxn modelId="{F4151944-BBE9-4C51-BCE2-7F7CA80F03BF}" type="presOf" srcId="{0EDB12E0-27E5-4905-BDA8-47D3A8FDE7FC}" destId="{425572C7-4987-4457-A247-83D93671E992}" srcOrd="0" destOrd="0" presId="urn:microsoft.com/office/officeart/2005/8/layout/chevron2"/>
    <dgm:cxn modelId="{09753C6E-736D-4388-9B0A-A4A646D685E9}" type="presOf" srcId="{E2D83544-5DFE-473F-AB8B-9BF89A3616B5}" destId="{594F4A91-CA72-4233-A452-CB57A63028EB}" srcOrd="0" destOrd="0" presId="urn:microsoft.com/office/officeart/2005/8/layout/chevron2"/>
    <dgm:cxn modelId="{60F55572-A31A-4426-9DC8-7E9B46DCB10E}" type="presOf" srcId="{C74CD72A-CA30-4145-A3C3-A4F8B0042E07}" destId="{E70ED15B-9664-4A8A-B01E-D9CC0FB712B9}" srcOrd="0" destOrd="0" presId="urn:microsoft.com/office/officeart/2005/8/layout/chevron2"/>
    <dgm:cxn modelId="{23838873-D187-41D6-8233-E4C58CD03F8E}" srcId="{6340B9B1-C6BA-420F-86E3-16649C8541A2}" destId="{17CDE847-DA56-4D4D-9C3B-9740B322A615}" srcOrd="0" destOrd="0" parTransId="{A62BA394-527B-4796-8DE2-1EF64205D7B0}" sibTransId="{360EE76C-C00D-4AF0-A8FD-8B77FACE5A1E}"/>
    <dgm:cxn modelId="{35EA5756-A9A3-4080-A119-AC0CFEE5E36B}" type="presOf" srcId="{17CDE847-DA56-4D4D-9C3B-9740B322A615}" destId="{8ECCE697-69E0-45B8-8BDC-7FD29003D54C}" srcOrd="0" destOrd="0" presId="urn:microsoft.com/office/officeart/2005/8/layout/chevron2"/>
    <dgm:cxn modelId="{7838F886-F863-4CA2-845F-EB0AE9C3EB0C}" srcId="{0EDB12E0-27E5-4905-BDA8-47D3A8FDE7FC}" destId="{C74CD72A-CA30-4145-A3C3-A4F8B0042E07}" srcOrd="0" destOrd="0" parTransId="{D39F5B42-1E3D-41B0-9246-B5C4190BB84D}" sibTransId="{61644410-02F7-4690-880C-E70F74631C19}"/>
    <dgm:cxn modelId="{194E999A-D9C5-4E6F-9E95-1639AB8B32E2}" srcId="{E2D83544-5DFE-473F-AB8B-9BF89A3616B5}" destId="{151169D1-0E7E-47AA-8EDF-60D802AA7710}" srcOrd="0" destOrd="0" parTransId="{B76582C9-7BB2-4805-B1CB-889A58153CE0}" sibTransId="{4C024BB1-586D-4580-9397-A8BFDBE461AE}"/>
    <dgm:cxn modelId="{39E2499F-575D-4B96-813F-C7C69B00E2A7}" srcId="{B25C2999-2F1C-41A1-BC08-40AA6D0B9CF7}" destId="{B3290B38-B65D-41B6-817C-C042766EDA68}" srcOrd="0" destOrd="0" parTransId="{0DCF1205-776F-4AD0-AE28-364C7801031D}" sibTransId="{41BD17C6-A24F-4A49-85FD-10F88EF6BB86}"/>
    <dgm:cxn modelId="{F80522A6-9ACF-4868-A343-FA3214B0821A}" type="presOf" srcId="{151169D1-0E7E-47AA-8EDF-60D802AA7710}" destId="{C5BEC260-1A6E-4FA1-B1E0-B70F84A70927}" srcOrd="0" destOrd="0" presId="urn:microsoft.com/office/officeart/2005/8/layout/chevron2"/>
    <dgm:cxn modelId="{E17F9FAF-6BBE-466F-B54A-BD756C749F7C}" srcId="{6F69910A-BC06-454E-9320-A428F55C50E5}" destId="{0EDB12E0-27E5-4905-BDA8-47D3A8FDE7FC}" srcOrd="0" destOrd="0" parTransId="{80E05382-146D-404A-B371-B52606C1E50D}" sibTransId="{5A20EB0A-A963-4627-A6D2-146149ACC3E9}"/>
    <dgm:cxn modelId="{8EE37DB0-656E-4523-8CFB-56D08C6C2993}" type="presOf" srcId="{9939370B-DA49-44D3-9F39-5B4894BF9A09}" destId="{296AFC1D-9F36-4ADE-8CB0-67C156668100}" srcOrd="0" destOrd="0" presId="urn:microsoft.com/office/officeart/2005/8/layout/chevron2"/>
    <dgm:cxn modelId="{78C6D0D7-203D-4FB5-A71B-FC3E6E2F9373}" srcId="{6F69910A-BC06-454E-9320-A428F55C50E5}" destId="{B25C2999-2F1C-41A1-BC08-40AA6D0B9CF7}" srcOrd="2" destOrd="0" parTransId="{138BFCA3-73D3-406B-BA33-13583E18A347}" sibTransId="{95D920A7-E5BC-4F31-8EEA-B5380EC260DC}"/>
    <dgm:cxn modelId="{3EEF64DB-7395-4EDB-9132-BF3C2B0E1AF7}" type="presOf" srcId="{2B048AB5-B458-4951-AF21-72F7600AFA05}" destId="{C35A9690-0E83-4EF0-8C8F-69E118E7E452}" srcOrd="0" destOrd="0" presId="urn:microsoft.com/office/officeart/2005/8/layout/chevron2"/>
    <dgm:cxn modelId="{2C69BBE8-5300-4399-9AB4-70E8C285D80E}" type="presOf" srcId="{6340B9B1-C6BA-420F-86E3-16649C8541A2}" destId="{4F9F1E9A-2D72-4025-965A-479CB94D6F7E}" srcOrd="0" destOrd="0" presId="urn:microsoft.com/office/officeart/2005/8/layout/chevron2"/>
    <dgm:cxn modelId="{F22E02FA-745D-4F7D-8AE6-6B7F0AD90C0C}" type="presOf" srcId="{B25C2999-2F1C-41A1-BC08-40AA6D0B9CF7}" destId="{0202CB83-5222-459B-8ED7-FCDC2D94D09E}" srcOrd="0" destOrd="0" presId="urn:microsoft.com/office/officeart/2005/8/layout/chevron2"/>
    <dgm:cxn modelId="{E8FBD1FC-775F-400B-B3D1-D9A40CCA05A6}" type="presOf" srcId="{B3290B38-B65D-41B6-817C-C042766EDA68}" destId="{EF731600-C6FA-4A17-AAB0-2A7F414E5AA5}" srcOrd="0" destOrd="0" presId="urn:microsoft.com/office/officeart/2005/8/layout/chevron2"/>
    <dgm:cxn modelId="{2A9ABF85-1D48-4D4F-B3AF-29AFA3189776}" type="presParOf" srcId="{B7908AC5-D07B-4795-A7BF-0D0FB507ECBF}" destId="{A3963AE6-60D9-4F89-A7F2-64BD08C7C6F7}" srcOrd="0" destOrd="0" presId="urn:microsoft.com/office/officeart/2005/8/layout/chevron2"/>
    <dgm:cxn modelId="{CB26D42B-E7AE-4525-812A-2B03C66CDF34}" type="presParOf" srcId="{A3963AE6-60D9-4F89-A7F2-64BD08C7C6F7}" destId="{425572C7-4987-4457-A247-83D93671E992}" srcOrd="0" destOrd="0" presId="urn:microsoft.com/office/officeart/2005/8/layout/chevron2"/>
    <dgm:cxn modelId="{BED5D688-6914-48FC-87CF-AA50F82AF12A}" type="presParOf" srcId="{A3963AE6-60D9-4F89-A7F2-64BD08C7C6F7}" destId="{E70ED15B-9664-4A8A-B01E-D9CC0FB712B9}" srcOrd="1" destOrd="0" presId="urn:microsoft.com/office/officeart/2005/8/layout/chevron2"/>
    <dgm:cxn modelId="{20BDA5B2-69C6-40AC-A494-1FF3DF5AEB27}" type="presParOf" srcId="{B7908AC5-D07B-4795-A7BF-0D0FB507ECBF}" destId="{C7F68F4C-8FEC-409F-BA25-E220D7EA3AD3}" srcOrd="1" destOrd="0" presId="urn:microsoft.com/office/officeart/2005/8/layout/chevron2"/>
    <dgm:cxn modelId="{2DD6631D-6379-4E57-B270-70BAF20F6EB0}" type="presParOf" srcId="{B7908AC5-D07B-4795-A7BF-0D0FB507ECBF}" destId="{5E72A301-1841-4134-A9CC-E3EEEDB67632}" srcOrd="2" destOrd="0" presId="urn:microsoft.com/office/officeart/2005/8/layout/chevron2"/>
    <dgm:cxn modelId="{66717668-B5B3-47C7-80B7-1DBEAF2C8572}" type="presParOf" srcId="{5E72A301-1841-4134-A9CC-E3EEEDB67632}" destId="{594F4A91-CA72-4233-A452-CB57A63028EB}" srcOrd="0" destOrd="0" presId="urn:microsoft.com/office/officeart/2005/8/layout/chevron2"/>
    <dgm:cxn modelId="{7CB0B8C4-61FD-413B-9599-AAF318308921}" type="presParOf" srcId="{5E72A301-1841-4134-A9CC-E3EEEDB67632}" destId="{C5BEC260-1A6E-4FA1-B1E0-B70F84A70927}" srcOrd="1" destOrd="0" presId="urn:microsoft.com/office/officeart/2005/8/layout/chevron2"/>
    <dgm:cxn modelId="{CECD6A1A-1461-4B4B-827F-3730CA17D2A7}" type="presParOf" srcId="{B7908AC5-D07B-4795-A7BF-0D0FB507ECBF}" destId="{C467AC9C-C724-42B3-81AE-F47F8F271007}" srcOrd="3" destOrd="0" presId="urn:microsoft.com/office/officeart/2005/8/layout/chevron2"/>
    <dgm:cxn modelId="{5628268E-5977-4548-B4CE-E330AB4B56DE}" type="presParOf" srcId="{B7908AC5-D07B-4795-A7BF-0D0FB507ECBF}" destId="{D0B229C5-9DA2-4D01-90E8-91B995306706}" srcOrd="4" destOrd="0" presId="urn:microsoft.com/office/officeart/2005/8/layout/chevron2"/>
    <dgm:cxn modelId="{D76906E3-ADCE-4693-8E4A-B1B5A6D99CF8}" type="presParOf" srcId="{D0B229C5-9DA2-4D01-90E8-91B995306706}" destId="{0202CB83-5222-459B-8ED7-FCDC2D94D09E}" srcOrd="0" destOrd="0" presId="urn:microsoft.com/office/officeart/2005/8/layout/chevron2"/>
    <dgm:cxn modelId="{9DF45BCD-A18C-4F58-A4EB-D3B22D7CE909}" type="presParOf" srcId="{D0B229C5-9DA2-4D01-90E8-91B995306706}" destId="{EF731600-C6FA-4A17-AAB0-2A7F414E5AA5}" srcOrd="1" destOrd="0" presId="urn:microsoft.com/office/officeart/2005/8/layout/chevron2"/>
    <dgm:cxn modelId="{18B86881-0C08-42F5-882E-1FD935C1317F}" type="presParOf" srcId="{B7908AC5-D07B-4795-A7BF-0D0FB507ECBF}" destId="{29BEF143-0BA6-4F91-8D13-29CA57B543DF}" srcOrd="5" destOrd="0" presId="urn:microsoft.com/office/officeart/2005/8/layout/chevron2"/>
    <dgm:cxn modelId="{35DDBFC7-1F08-4D32-894C-2ECD6B0EAFED}" type="presParOf" srcId="{B7908AC5-D07B-4795-A7BF-0D0FB507ECBF}" destId="{76EAB165-31F0-4345-83EE-767D5ED898E5}" srcOrd="6" destOrd="0" presId="urn:microsoft.com/office/officeart/2005/8/layout/chevron2"/>
    <dgm:cxn modelId="{543C0C19-0455-42FA-967C-037CCC341025}" type="presParOf" srcId="{76EAB165-31F0-4345-83EE-767D5ED898E5}" destId="{C35A9690-0E83-4EF0-8C8F-69E118E7E452}" srcOrd="0" destOrd="0" presId="urn:microsoft.com/office/officeart/2005/8/layout/chevron2"/>
    <dgm:cxn modelId="{0F222AA0-D01F-4661-9380-B4EFBD505F76}" type="presParOf" srcId="{76EAB165-31F0-4345-83EE-767D5ED898E5}" destId="{296AFC1D-9F36-4ADE-8CB0-67C156668100}" srcOrd="1" destOrd="0" presId="urn:microsoft.com/office/officeart/2005/8/layout/chevron2"/>
    <dgm:cxn modelId="{16933379-195B-4A6A-8C46-698AEAC7CF2B}" type="presParOf" srcId="{B7908AC5-D07B-4795-A7BF-0D0FB507ECBF}" destId="{159A9655-A656-4615-8B63-C1302A999BC5}" srcOrd="7" destOrd="0" presId="urn:microsoft.com/office/officeart/2005/8/layout/chevron2"/>
    <dgm:cxn modelId="{00B187D6-49C8-47AA-A3A4-448B2254D435}" type="presParOf" srcId="{B7908AC5-D07B-4795-A7BF-0D0FB507ECBF}" destId="{A4D383D1-EA29-4EAA-80C5-D3FB4CD35090}" srcOrd="8" destOrd="0" presId="urn:microsoft.com/office/officeart/2005/8/layout/chevron2"/>
    <dgm:cxn modelId="{37CDC175-030C-4C4E-B526-C363F8D35A57}" type="presParOf" srcId="{A4D383D1-EA29-4EAA-80C5-D3FB4CD35090}" destId="{4F9F1E9A-2D72-4025-965A-479CB94D6F7E}" srcOrd="0" destOrd="0" presId="urn:microsoft.com/office/officeart/2005/8/layout/chevron2"/>
    <dgm:cxn modelId="{91051866-B4B4-416A-981C-382AF6FCD9FD}" type="presParOf" srcId="{A4D383D1-EA29-4EAA-80C5-D3FB4CD35090}" destId="{8ECCE697-69E0-45B8-8BDC-7FD29003D54C}" srcOrd="1" destOrd="0" presId="urn:microsoft.com/office/officeart/2005/8/layout/chevron2"/>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FC6129A-51D4-4A4F-A154-679BA6F03458}">
      <dsp:nvSpPr>
        <dsp:cNvPr id="0" name=""/>
        <dsp:cNvSpPr/>
      </dsp:nvSpPr>
      <dsp:spPr>
        <a:xfrm>
          <a:off x="0" y="0"/>
          <a:ext cx="10983309" cy="1609487"/>
        </a:xfrm>
        <a:prstGeom prst="roundRect">
          <a:avLst>
            <a:gd name="adj" fmla="val 1000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l" defTabSz="1333500">
            <a:lnSpc>
              <a:spcPct val="90000"/>
            </a:lnSpc>
            <a:spcBef>
              <a:spcPct val="0"/>
            </a:spcBef>
            <a:spcAft>
              <a:spcPct val="35000"/>
            </a:spcAft>
            <a:buNone/>
          </a:pPr>
          <a:r>
            <a:rPr lang="en-GB" sz="3000" kern="1200">
              <a:latin typeface="Plus Jakarta Sans" pitchFamily="2" charset="0"/>
              <a:cs typeface="Plus Jakarta Sans" pitchFamily="2" charset="0"/>
            </a:rPr>
            <a:t>Taking a place-based approach, to analyse how OCSV is currently understood and responded to by police, public and third sector partners, parents and children.​</a:t>
          </a:r>
          <a:endParaRPr lang="en-US" sz="3000" kern="1200">
            <a:latin typeface="Plus Jakarta Sans" pitchFamily="2" charset="0"/>
            <a:cs typeface="Plus Jakarta Sans" pitchFamily="2" charset="0"/>
          </a:endParaRPr>
        </a:p>
      </dsp:txBody>
      <dsp:txXfrm>
        <a:off x="2357610" y="0"/>
        <a:ext cx="8625698" cy="1609487"/>
      </dsp:txXfrm>
    </dsp:sp>
    <dsp:sp modelId="{CA399AE2-818A-45B6-9893-E29D8557C2DE}">
      <dsp:nvSpPr>
        <dsp:cNvPr id="0" name=""/>
        <dsp:cNvSpPr/>
      </dsp:nvSpPr>
      <dsp:spPr>
        <a:xfrm>
          <a:off x="160948" y="160948"/>
          <a:ext cx="2196661" cy="1287590"/>
        </a:xfrm>
        <a:prstGeom prst="roundRect">
          <a:avLst>
            <a:gd name="adj" fmla="val 10000"/>
          </a:avLst>
        </a:prstGeom>
        <a:blipFill rotWithShape="1">
          <a:blip xmlns:r="http://schemas.openxmlformats.org/officeDocument/2006/relationships" r:embed="rId1"/>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40DF3DA-0242-4BEC-9D73-6A6CC4EBDD93}">
      <dsp:nvSpPr>
        <dsp:cNvPr id="0" name=""/>
        <dsp:cNvSpPr/>
      </dsp:nvSpPr>
      <dsp:spPr>
        <a:xfrm>
          <a:off x="0" y="1770436"/>
          <a:ext cx="10983309" cy="1609487"/>
        </a:xfrm>
        <a:prstGeom prst="roundRect">
          <a:avLst>
            <a:gd name="adj" fmla="val 10000"/>
          </a:avLst>
        </a:prstGeom>
        <a:solidFill>
          <a:schemeClr val="accent3">
            <a:hueOff val="-1946135"/>
            <a:satOff val="-15755"/>
            <a:lumOff val="-735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l" defTabSz="1333500">
            <a:lnSpc>
              <a:spcPct val="90000"/>
            </a:lnSpc>
            <a:spcBef>
              <a:spcPct val="0"/>
            </a:spcBef>
            <a:spcAft>
              <a:spcPct val="35000"/>
            </a:spcAft>
            <a:buNone/>
          </a:pPr>
          <a:r>
            <a:rPr lang="en-GB" sz="3000" kern="1200">
              <a:latin typeface="Plus Jakarta Sans" pitchFamily="2" charset="0"/>
              <a:cs typeface="Plus Jakarta Sans" pitchFamily="2" charset="0"/>
            </a:rPr>
            <a:t>Identify how the police can best work in partnership with others to respond to and prevent OCSV. ​</a:t>
          </a:r>
          <a:endParaRPr lang="en-US" sz="3000" kern="1200">
            <a:latin typeface="Plus Jakarta Sans" pitchFamily="2" charset="0"/>
            <a:cs typeface="Plus Jakarta Sans" pitchFamily="2" charset="0"/>
          </a:endParaRPr>
        </a:p>
      </dsp:txBody>
      <dsp:txXfrm>
        <a:off x="2357610" y="1770436"/>
        <a:ext cx="8625698" cy="1609487"/>
      </dsp:txXfrm>
    </dsp:sp>
    <dsp:sp modelId="{C496B135-A334-4A95-9B87-048EEF42F982}">
      <dsp:nvSpPr>
        <dsp:cNvPr id="0" name=""/>
        <dsp:cNvSpPr/>
      </dsp:nvSpPr>
      <dsp:spPr>
        <a:xfrm>
          <a:off x="160948" y="1931385"/>
          <a:ext cx="2196661" cy="1287590"/>
        </a:xfrm>
        <a:prstGeom prst="roundRect">
          <a:avLst>
            <a:gd name="adj" fmla="val 10000"/>
          </a:avLst>
        </a:prstGeom>
        <a:blipFill rotWithShape="1">
          <a:blip xmlns:r="http://schemas.openxmlformats.org/officeDocument/2006/relationships" r:embed="rId2"/>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BCECC2D-3F9D-44A0-98B9-A32B3DD94FFA}">
      <dsp:nvSpPr>
        <dsp:cNvPr id="0" name=""/>
        <dsp:cNvSpPr/>
      </dsp:nvSpPr>
      <dsp:spPr>
        <a:xfrm>
          <a:off x="0" y="3540873"/>
          <a:ext cx="10983309" cy="1609487"/>
        </a:xfrm>
        <a:prstGeom prst="roundRect">
          <a:avLst>
            <a:gd name="adj" fmla="val 10000"/>
          </a:avLst>
        </a:prstGeom>
        <a:solidFill>
          <a:schemeClr val="accent3">
            <a:hueOff val="-3892270"/>
            <a:satOff val="-31511"/>
            <a:lumOff val="-1470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l" defTabSz="1333500">
            <a:lnSpc>
              <a:spcPct val="90000"/>
            </a:lnSpc>
            <a:spcBef>
              <a:spcPct val="0"/>
            </a:spcBef>
            <a:spcAft>
              <a:spcPct val="35000"/>
            </a:spcAft>
            <a:buNone/>
          </a:pPr>
          <a:r>
            <a:rPr lang="en-GB" sz="3000" kern="1200">
              <a:latin typeface="Plus Jakarta Sans" pitchFamily="2" charset="0"/>
              <a:cs typeface="Plus Jakarta Sans" pitchFamily="2" charset="0"/>
            </a:rPr>
            <a:t>To produce a locality-based OCSA quality standards tool that can be applied nationally with scope to develop in an international context. </a:t>
          </a:r>
          <a:endParaRPr lang="en-US" sz="3000" kern="1200">
            <a:latin typeface="Plus Jakarta Sans" pitchFamily="2" charset="0"/>
            <a:cs typeface="Plus Jakarta Sans" pitchFamily="2" charset="0"/>
          </a:endParaRPr>
        </a:p>
      </dsp:txBody>
      <dsp:txXfrm>
        <a:off x="2357610" y="3540873"/>
        <a:ext cx="8625698" cy="1609487"/>
      </dsp:txXfrm>
    </dsp:sp>
    <dsp:sp modelId="{D65F6124-3761-4B08-A1F8-A2298489F5F5}">
      <dsp:nvSpPr>
        <dsp:cNvPr id="0" name=""/>
        <dsp:cNvSpPr/>
      </dsp:nvSpPr>
      <dsp:spPr>
        <a:xfrm>
          <a:off x="160948" y="3701821"/>
          <a:ext cx="2196661" cy="1287590"/>
        </a:xfrm>
        <a:prstGeom prst="roundRect">
          <a:avLst>
            <a:gd name="adj" fmla="val 10000"/>
          </a:avLst>
        </a:prstGeom>
        <a:blipFill rotWithShape="1">
          <a:blip xmlns:r="http://schemas.openxmlformats.org/officeDocument/2006/relationships" r:embed="rId3"/>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6DEC0F6-373A-40B9-9E3A-82E63171652A}">
      <dsp:nvSpPr>
        <dsp:cNvPr id="0" name=""/>
        <dsp:cNvSpPr/>
      </dsp:nvSpPr>
      <dsp:spPr>
        <a:xfrm>
          <a:off x="535" y="1101791"/>
          <a:ext cx="2232235" cy="908323"/>
        </a:xfrm>
        <a:prstGeom prst="roundRect">
          <a:avLst>
            <a:gd name="adj" fmla="val 10000"/>
          </a:avLst>
        </a:prstGeom>
        <a:solidFill>
          <a:schemeClr val="accent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GB" sz="1900" b="1" kern="1200" dirty="0">
              <a:latin typeface="Plus Jakarta Sans" pitchFamily="2" charset="0"/>
              <a:cs typeface="Plus Jakarta Sans" pitchFamily="2" charset="0"/>
            </a:rPr>
            <a:t>Understand</a:t>
          </a:r>
        </a:p>
      </dsp:txBody>
      <dsp:txXfrm>
        <a:off x="27139" y="1128395"/>
        <a:ext cx="2179027" cy="855115"/>
      </dsp:txXfrm>
    </dsp:sp>
    <dsp:sp modelId="{908F21CD-FA8A-409D-B2B5-3199983BF382}">
      <dsp:nvSpPr>
        <dsp:cNvPr id="0" name=""/>
        <dsp:cNvSpPr/>
      </dsp:nvSpPr>
      <dsp:spPr>
        <a:xfrm>
          <a:off x="2341130" y="1353816"/>
          <a:ext cx="421411" cy="375440"/>
        </a:xfrm>
        <a:prstGeom prst="rightArrow">
          <a:avLst>
            <a:gd name="adj1" fmla="val 60000"/>
            <a:gd name="adj2" fmla="val 50000"/>
          </a:avLst>
        </a:prstGeom>
        <a:solidFill>
          <a:schemeClr val="accent1"/>
        </a:solidFill>
        <a:ln>
          <a:solidFill>
            <a:schemeClr val="accent1"/>
          </a:solid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66750">
            <a:lnSpc>
              <a:spcPct val="90000"/>
            </a:lnSpc>
            <a:spcBef>
              <a:spcPct val="0"/>
            </a:spcBef>
            <a:spcAft>
              <a:spcPct val="35000"/>
            </a:spcAft>
            <a:buNone/>
          </a:pPr>
          <a:endParaRPr lang="en-GB" sz="1500" b="1" kern="1200">
            <a:latin typeface="Plus Jakarta Sans" pitchFamily="2" charset="0"/>
            <a:cs typeface="Plus Jakarta Sans" pitchFamily="2" charset="0"/>
          </a:endParaRPr>
        </a:p>
      </dsp:txBody>
      <dsp:txXfrm>
        <a:off x="2341130" y="1428904"/>
        <a:ext cx="308779" cy="225264"/>
      </dsp:txXfrm>
    </dsp:sp>
    <dsp:sp modelId="{27E68AF7-5220-43C8-B440-0F9EFC3D8C4F}">
      <dsp:nvSpPr>
        <dsp:cNvPr id="0" name=""/>
        <dsp:cNvSpPr/>
      </dsp:nvSpPr>
      <dsp:spPr>
        <a:xfrm>
          <a:off x="2838319" y="1101791"/>
          <a:ext cx="2232235" cy="908323"/>
        </a:xfrm>
        <a:prstGeom prst="roundRect">
          <a:avLst>
            <a:gd name="adj" fmla="val 10000"/>
          </a:avLst>
        </a:prstGeom>
        <a:solidFill>
          <a:schemeClr val="accent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GB" sz="1900" b="1" kern="1200">
              <a:latin typeface="Plus Jakarta Sans" pitchFamily="2" charset="0"/>
              <a:cs typeface="Plus Jakarta Sans" pitchFamily="2" charset="0"/>
            </a:rPr>
            <a:t>Listen</a:t>
          </a:r>
        </a:p>
        <a:p>
          <a:pPr marL="0" lvl="0" indent="0" algn="ctr" defTabSz="844550">
            <a:lnSpc>
              <a:spcPct val="90000"/>
            </a:lnSpc>
            <a:spcBef>
              <a:spcPct val="0"/>
            </a:spcBef>
            <a:spcAft>
              <a:spcPct val="35000"/>
            </a:spcAft>
            <a:buNone/>
          </a:pPr>
          <a:r>
            <a:rPr lang="en-GB" sz="1900" b="1" kern="1200">
              <a:latin typeface="Plus Jakarta Sans" pitchFamily="2" charset="0"/>
              <a:cs typeface="Plus Jakarta Sans" pitchFamily="2" charset="0"/>
            </a:rPr>
            <a:t>(Consultation) </a:t>
          </a:r>
        </a:p>
      </dsp:txBody>
      <dsp:txXfrm>
        <a:off x="2864923" y="1128395"/>
        <a:ext cx="2179027" cy="855115"/>
      </dsp:txXfrm>
    </dsp:sp>
    <dsp:sp modelId="{346D665D-9697-4347-9440-B0558B8E06F4}">
      <dsp:nvSpPr>
        <dsp:cNvPr id="0" name=""/>
        <dsp:cNvSpPr/>
      </dsp:nvSpPr>
      <dsp:spPr>
        <a:xfrm>
          <a:off x="5178915" y="1353816"/>
          <a:ext cx="421411" cy="375440"/>
        </a:xfrm>
        <a:prstGeom prst="rightArrow">
          <a:avLst>
            <a:gd name="adj1" fmla="val 60000"/>
            <a:gd name="adj2" fmla="val 50000"/>
          </a:avLst>
        </a:prstGeom>
        <a:solidFill>
          <a:schemeClr val="accent2"/>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66750">
            <a:lnSpc>
              <a:spcPct val="90000"/>
            </a:lnSpc>
            <a:spcBef>
              <a:spcPct val="0"/>
            </a:spcBef>
            <a:spcAft>
              <a:spcPct val="35000"/>
            </a:spcAft>
            <a:buNone/>
          </a:pPr>
          <a:endParaRPr lang="en-GB" sz="1500" b="1" kern="1200">
            <a:latin typeface="Plus Jakarta Sans" pitchFamily="2" charset="0"/>
            <a:cs typeface="Plus Jakarta Sans" pitchFamily="2" charset="0"/>
          </a:endParaRPr>
        </a:p>
      </dsp:txBody>
      <dsp:txXfrm>
        <a:off x="5178915" y="1428904"/>
        <a:ext cx="308779" cy="225264"/>
      </dsp:txXfrm>
    </dsp:sp>
    <dsp:sp modelId="{4826C3B8-74F5-45FB-97AB-551F3F5FE1DD}">
      <dsp:nvSpPr>
        <dsp:cNvPr id="0" name=""/>
        <dsp:cNvSpPr/>
      </dsp:nvSpPr>
      <dsp:spPr>
        <a:xfrm>
          <a:off x="5676104" y="1101791"/>
          <a:ext cx="2232235" cy="908323"/>
        </a:xfrm>
        <a:prstGeom prst="roundRect">
          <a:avLst>
            <a:gd name="adj" fmla="val 10000"/>
          </a:avLst>
        </a:prstGeom>
        <a:solidFill>
          <a:schemeClr val="tx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b="1" kern="1200">
              <a:latin typeface="Plus Jakarta Sans" pitchFamily="2" charset="0"/>
              <a:cs typeface="Plus Jakarta Sans" pitchFamily="2" charset="0"/>
            </a:rPr>
            <a:t>Develop</a:t>
          </a:r>
        </a:p>
        <a:p>
          <a:pPr marL="0" lvl="0" indent="0" algn="ctr" defTabSz="800100">
            <a:lnSpc>
              <a:spcPct val="90000"/>
            </a:lnSpc>
            <a:spcBef>
              <a:spcPct val="0"/>
            </a:spcBef>
            <a:spcAft>
              <a:spcPct val="35000"/>
            </a:spcAft>
            <a:buNone/>
          </a:pPr>
          <a:r>
            <a:rPr lang="en-GB" sz="1800" b="1" kern="1200">
              <a:latin typeface="Plus Jakarta Sans" pitchFamily="2" charset="0"/>
              <a:cs typeface="Plus Jakarta Sans" pitchFamily="2" charset="0"/>
            </a:rPr>
            <a:t>(Co Production)</a:t>
          </a:r>
        </a:p>
      </dsp:txBody>
      <dsp:txXfrm>
        <a:off x="5702708" y="1128395"/>
        <a:ext cx="2179027" cy="855115"/>
      </dsp:txXfrm>
    </dsp:sp>
    <dsp:sp modelId="{8858CBBE-4D06-4BA5-94FE-082972C8405A}">
      <dsp:nvSpPr>
        <dsp:cNvPr id="0" name=""/>
        <dsp:cNvSpPr/>
      </dsp:nvSpPr>
      <dsp:spPr>
        <a:xfrm rot="41179">
          <a:off x="8014170" y="1370835"/>
          <a:ext cx="411658" cy="375440"/>
        </a:xfrm>
        <a:prstGeom prst="rightArrow">
          <a:avLst>
            <a:gd name="adj1" fmla="val 60000"/>
            <a:gd name="adj2" fmla="val 50000"/>
          </a:avLst>
        </a:prstGeom>
        <a:solidFill>
          <a:schemeClr val="accent3"/>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66750">
            <a:lnSpc>
              <a:spcPct val="90000"/>
            </a:lnSpc>
            <a:spcBef>
              <a:spcPct val="0"/>
            </a:spcBef>
            <a:spcAft>
              <a:spcPct val="35000"/>
            </a:spcAft>
            <a:buNone/>
          </a:pPr>
          <a:endParaRPr lang="en-GB" sz="1500" b="1" kern="1200">
            <a:latin typeface="Plus Jakarta Sans" pitchFamily="2" charset="0"/>
            <a:cs typeface="Plus Jakarta Sans" pitchFamily="2" charset="0"/>
          </a:endParaRPr>
        </a:p>
      </dsp:txBody>
      <dsp:txXfrm>
        <a:off x="8014174" y="1445248"/>
        <a:ext cx="299026" cy="225264"/>
      </dsp:txXfrm>
    </dsp:sp>
    <dsp:sp modelId="{5D1A499E-94A1-40A1-A656-C3297E3ABEB6}">
      <dsp:nvSpPr>
        <dsp:cNvPr id="0" name=""/>
        <dsp:cNvSpPr/>
      </dsp:nvSpPr>
      <dsp:spPr>
        <a:xfrm>
          <a:off x="8499831" y="1135617"/>
          <a:ext cx="2232235" cy="908323"/>
        </a:xfrm>
        <a:prstGeom prst="roundRect">
          <a:avLst>
            <a:gd name="adj" fmla="val 10000"/>
          </a:avLst>
        </a:prstGeom>
        <a:solidFill>
          <a:schemeClr val="accent4"/>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b="1" kern="1200">
              <a:latin typeface="Plus Jakarta Sans" pitchFamily="2" charset="0"/>
              <a:cs typeface="Plus Jakarta Sans" pitchFamily="2" charset="0"/>
            </a:rPr>
            <a:t>Test</a:t>
          </a:r>
        </a:p>
      </dsp:txBody>
      <dsp:txXfrm>
        <a:off x="8526435" y="1162221"/>
        <a:ext cx="2179027" cy="85511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0CB239B-940A-406C-80A3-E691891C3A3F}">
      <dsp:nvSpPr>
        <dsp:cNvPr id="0" name=""/>
        <dsp:cNvSpPr/>
      </dsp:nvSpPr>
      <dsp:spPr>
        <a:xfrm>
          <a:off x="514948" y="0"/>
          <a:ext cx="2531450" cy="1144158"/>
        </a:xfrm>
        <a:prstGeom prst="roundRect">
          <a:avLst>
            <a:gd name="adj" fmla="val 10000"/>
          </a:avLst>
        </a:prstGeom>
        <a:solidFill>
          <a:schemeClr val="accent2">
            <a:hueOff val="0"/>
            <a:satOff val="0"/>
            <a:lumOff val="0"/>
            <a:alphaOff val="0"/>
          </a:schemeClr>
        </a:solidFill>
        <a:ln w="25400" cap="flat" cmpd="sng" algn="ctr">
          <a:solidFill>
            <a:schemeClr val="bg2"/>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GB" sz="2000" kern="1200" dirty="0">
              <a:latin typeface="Plus Jakarta Sans" pitchFamily="2" charset="0"/>
              <a:cs typeface="Plus Jakarta Sans" pitchFamily="2" charset="0"/>
            </a:rPr>
            <a:t>What does a good response to OCSV look like in Blackpool?</a:t>
          </a:r>
        </a:p>
      </dsp:txBody>
      <dsp:txXfrm>
        <a:off x="548459" y="33511"/>
        <a:ext cx="2464428" cy="1077136"/>
      </dsp:txXfrm>
    </dsp:sp>
    <dsp:sp modelId="{13F45BCE-76F3-4C4B-88E9-667565709771}">
      <dsp:nvSpPr>
        <dsp:cNvPr id="0" name=""/>
        <dsp:cNvSpPr/>
      </dsp:nvSpPr>
      <dsp:spPr>
        <a:xfrm rot="5400000">
          <a:off x="1566143" y="1172762"/>
          <a:ext cx="429059" cy="514871"/>
        </a:xfrm>
        <a:prstGeom prst="rightArrow">
          <a:avLst>
            <a:gd name="adj1" fmla="val 60000"/>
            <a:gd name="adj2" fmla="val 50000"/>
          </a:avLst>
        </a:prstGeom>
        <a:solidFill>
          <a:schemeClr val="accent2">
            <a:hueOff val="0"/>
            <a:satOff val="0"/>
            <a:lumOff val="0"/>
            <a:alphaOff val="0"/>
          </a:schemeClr>
        </a:solidFill>
        <a:ln>
          <a:solidFill>
            <a:schemeClr val="bg2"/>
          </a:solid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endParaRPr lang="en-GB" sz="2000" kern="1200" dirty="0">
            <a:latin typeface="Plus Jakarta Sans" pitchFamily="2" charset="0"/>
            <a:cs typeface="Plus Jakarta Sans" pitchFamily="2" charset="0"/>
          </a:endParaRPr>
        </a:p>
      </dsp:txBody>
      <dsp:txXfrm rot="-5400000">
        <a:off x="1626211" y="1215668"/>
        <a:ext cx="308923" cy="300341"/>
      </dsp:txXfrm>
    </dsp:sp>
    <dsp:sp modelId="{DCAE919E-A5C8-4412-ABA9-33301E78D394}">
      <dsp:nvSpPr>
        <dsp:cNvPr id="0" name=""/>
        <dsp:cNvSpPr/>
      </dsp:nvSpPr>
      <dsp:spPr>
        <a:xfrm>
          <a:off x="514948" y="1716237"/>
          <a:ext cx="2531450" cy="1144158"/>
        </a:xfrm>
        <a:prstGeom prst="roundRect">
          <a:avLst>
            <a:gd name="adj" fmla="val 10000"/>
          </a:avLst>
        </a:prstGeom>
        <a:solidFill>
          <a:schemeClr val="accent3">
            <a:hueOff val="0"/>
            <a:satOff val="0"/>
            <a:lumOff val="0"/>
            <a:alphaOff val="0"/>
          </a:schemeClr>
        </a:solidFill>
        <a:ln w="25400" cap="flat" cmpd="sng" algn="ctr">
          <a:solidFill>
            <a:schemeClr val="bg2"/>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GB" sz="2000" kern="1200" dirty="0">
              <a:latin typeface="Plus Jakarta Sans" pitchFamily="2" charset="0"/>
              <a:cs typeface="Plus Jakarta Sans" pitchFamily="2" charset="0"/>
            </a:rPr>
            <a:t>What should the Priorities of such a response be?</a:t>
          </a:r>
        </a:p>
      </dsp:txBody>
      <dsp:txXfrm>
        <a:off x="548459" y="1749748"/>
        <a:ext cx="2464428" cy="1077136"/>
      </dsp:txXfrm>
    </dsp:sp>
    <dsp:sp modelId="{1F7FDEB3-4628-446D-9979-55D05A4CC097}">
      <dsp:nvSpPr>
        <dsp:cNvPr id="0" name=""/>
        <dsp:cNvSpPr/>
      </dsp:nvSpPr>
      <dsp:spPr>
        <a:xfrm rot="5400000">
          <a:off x="1566143" y="2889000"/>
          <a:ext cx="429059" cy="514871"/>
        </a:xfrm>
        <a:prstGeom prst="rightArrow">
          <a:avLst>
            <a:gd name="adj1" fmla="val 60000"/>
            <a:gd name="adj2" fmla="val 50000"/>
          </a:avLst>
        </a:prstGeom>
        <a:solidFill>
          <a:schemeClr val="accent3">
            <a:hueOff val="0"/>
            <a:satOff val="0"/>
            <a:lumOff val="0"/>
            <a:alphaOff val="0"/>
          </a:schemeClr>
        </a:solidFill>
        <a:ln>
          <a:solidFill>
            <a:schemeClr val="bg2"/>
          </a:solid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endParaRPr lang="en-GB" sz="2000" kern="1200">
            <a:latin typeface="Plus Jakarta Sans" pitchFamily="2" charset="0"/>
            <a:cs typeface="Plus Jakarta Sans" pitchFamily="2" charset="0"/>
          </a:endParaRPr>
        </a:p>
      </dsp:txBody>
      <dsp:txXfrm rot="-5400000">
        <a:off x="1626211" y="2931906"/>
        <a:ext cx="308923" cy="300341"/>
      </dsp:txXfrm>
    </dsp:sp>
    <dsp:sp modelId="{A459BBE2-B97F-410E-ABAD-B8922286FD3B}">
      <dsp:nvSpPr>
        <dsp:cNvPr id="0" name=""/>
        <dsp:cNvSpPr/>
      </dsp:nvSpPr>
      <dsp:spPr>
        <a:xfrm>
          <a:off x="514948" y="3432475"/>
          <a:ext cx="2531450" cy="1144158"/>
        </a:xfrm>
        <a:prstGeom prst="roundRect">
          <a:avLst>
            <a:gd name="adj" fmla="val 10000"/>
          </a:avLst>
        </a:prstGeom>
        <a:solidFill>
          <a:schemeClr val="accent4">
            <a:hueOff val="0"/>
            <a:satOff val="0"/>
            <a:lumOff val="0"/>
            <a:alphaOff val="0"/>
          </a:schemeClr>
        </a:solidFill>
        <a:ln w="25400" cap="flat" cmpd="sng" algn="ctr">
          <a:solidFill>
            <a:schemeClr val="bg2"/>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GB" sz="2000" kern="1200" dirty="0">
              <a:latin typeface="Plus Jakarta Sans" pitchFamily="2" charset="0"/>
              <a:cs typeface="Plus Jakarta Sans" pitchFamily="2" charset="0"/>
            </a:rPr>
            <a:t>What can you do to implement these priorities?</a:t>
          </a:r>
        </a:p>
      </dsp:txBody>
      <dsp:txXfrm>
        <a:off x="548459" y="3465986"/>
        <a:ext cx="2464428" cy="107713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42F8421-93AB-4D91-8CFD-811A02515386}">
      <dsp:nvSpPr>
        <dsp:cNvPr id="0" name=""/>
        <dsp:cNvSpPr/>
      </dsp:nvSpPr>
      <dsp:spPr>
        <a:xfrm rot="5400000">
          <a:off x="-77956" y="70066"/>
          <a:ext cx="572311" cy="432178"/>
        </a:xfrm>
        <a:prstGeom prst="chevron">
          <a:avLst/>
        </a:prstGeom>
        <a:solidFill>
          <a:srgbClr val="45C3D6"/>
        </a:solidFill>
        <a:ln w="25400" cap="flat" cmpd="sng" algn="ctr">
          <a:solidFill>
            <a:srgbClr val="45C3D6"/>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GB" sz="1800" b="1" kern="1200"/>
            <a:t>1</a:t>
          </a:r>
        </a:p>
      </dsp:txBody>
      <dsp:txXfrm rot="-5400000">
        <a:off x="-7889" y="216088"/>
        <a:ext cx="432178" cy="140133"/>
      </dsp:txXfrm>
    </dsp:sp>
    <dsp:sp modelId="{925FF111-6B9F-44A1-B5AE-D44A4C72BC54}">
      <dsp:nvSpPr>
        <dsp:cNvPr id="0" name=""/>
        <dsp:cNvSpPr/>
      </dsp:nvSpPr>
      <dsp:spPr>
        <a:xfrm rot="5400000">
          <a:off x="3035942" y="-2627434"/>
          <a:ext cx="372197" cy="5627067"/>
        </a:xfrm>
        <a:prstGeom prst="round2SameRect">
          <a:avLst/>
        </a:prstGeom>
        <a:solidFill>
          <a:schemeClr val="lt1">
            <a:alpha val="9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l" defTabSz="800100">
            <a:lnSpc>
              <a:spcPct val="90000"/>
            </a:lnSpc>
            <a:spcBef>
              <a:spcPct val="0"/>
            </a:spcBef>
            <a:spcAft>
              <a:spcPct val="15000"/>
            </a:spcAft>
            <a:buFont typeface="+mj-lt"/>
            <a:buNone/>
          </a:pPr>
          <a:r>
            <a:rPr lang="en-GB" sz="1800" b="1" kern="1200" dirty="0">
              <a:solidFill>
                <a:schemeClr val="bg2"/>
              </a:solidFill>
              <a:latin typeface="Plus Jakarta Sans" pitchFamily="2" charset="0"/>
              <a:ea typeface="Calibri" panose="020F0502020204030204" pitchFamily="34" charset="0"/>
              <a:cs typeface="Plus Jakarta Sans" pitchFamily="2" charset="0"/>
            </a:rPr>
            <a:t>Coordinated Multi-agency approach</a:t>
          </a:r>
          <a:endParaRPr lang="en-GB" sz="1800" kern="1200" dirty="0"/>
        </a:p>
      </dsp:txBody>
      <dsp:txXfrm rot="-5400000">
        <a:off x="408508" y="18169"/>
        <a:ext cx="5608898" cy="335859"/>
      </dsp:txXfrm>
    </dsp:sp>
    <dsp:sp modelId="{E15A7783-C5A6-4478-B2F8-89A9EE309171}">
      <dsp:nvSpPr>
        <dsp:cNvPr id="0" name=""/>
        <dsp:cNvSpPr/>
      </dsp:nvSpPr>
      <dsp:spPr>
        <a:xfrm rot="5400000">
          <a:off x="-77956" y="546200"/>
          <a:ext cx="572311" cy="432178"/>
        </a:xfrm>
        <a:prstGeom prst="chevron">
          <a:avLst/>
        </a:prstGeom>
        <a:solidFill>
          <a:srgbClr val="3CA2D2"/>
        </a:solidFill>
        <a:ln w="25400" cap="flat" cmpd="sng" algn="ctr">
          <a:solidFill>
            <a:srgbClr val="3CA2D2"/>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GB" sz="1800" b="1" kern="1200">
              <a:latin typeface="Plus Jakarta Sans" pitchFamily="2" charset="0"/>
              <a:cs typeface="Plus Jakarta Sans" pitchFamily="2" charset="0"/>
            </a:rPr>
            <a:t>2</a:t>
          </a:r>
        </a:p>
      </dsp:txBody>
      <dsp:txXfrm rot="-5400000">
        <a:off x="-7889" y="692222"/>
        <a:ext cx="432178" cy="140133"/>
      </dsp:txXfrm>
    </dsp:sp>
    <dsp:sp modelId="{4432D2B7-14FB-4EBD-BB68-2C457FF2BA25}">
      <dsp:nvSpPr>
        <dsp:cNvPr id="0" name=""/>
        <dsp:cNvSpPr/>
      </dsp:nvSpPr>
      <dsp:spPr>
        <a:xfrm rot="5400000">
          <a:off x="3036040" y="-2158563"/>
          <a:ext cx="372002" cy="5627067"/>
        </a:xfrm>
        <a:prstGeom prst="round2SameRect">
          <a:avLst/>
        </a:prstGeom>
        <a:solidFill>
          <a:schemeClr val="lt1">
            <a:alpha val="90000"/>
            <a:hueOff val="0"/>
            <a:satOff val="0"/>
            <a:lumOff val="0"/>
            <a:alphaOff val="0"/>
          </a:schemeClr>
        </a:solidFill>
        <a:ln w="25400" cap="flat" cmpd="sng" algn="ctr">
          <a:solidFill>
            <a:srgbClr val="3CA2D2"/>
          </a:solidFill>
          <a:prstDash val="solid"/>
        </a:ln>
        <a:effectLst/>
      </dsp:spPr>
      <dsp:style>
        <a:lnRef idx="2">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l" defTabSz="800100">
            <a:lnSpc>
              <a:spcPct val="90000"/>
            </a:lnSpc>
            <a:spcBef>
              <a:spcPct val="0"/>
            </a:spcBef>
            <a:spcAft>
              <a:spcPct val="15000"/>
            </a:spcAft>
            <a:buFont typeface="+mj-lt"/>
            <a:buNone/>
          </a:pPr>
          <a:r>
            <a:rPr lang="en-GB" sz="1800" b="1" kern="1200">
              <a:solidFill>
                <a:schemeClr val="bg2"/>
              </a:solidFill>
              <a:latin typeface="Plus Jakarta Sans" pitchFamily="2" charset="0"/>
              <a:ea typeface="Calibri" panose="020F0502020204030204" pitchFamily="34" charset="0"/>
              <a:cs typeface="Plus Jakarta Sans" pitchFamily="2" charset="0"/>
            </a:rPr>
            <a:t>Listening to Young People/Child Led </a:t>
          </a:r>
          <a:endParaRPr lang="en-GB" sz="1800" kern="1200"/>
        </a:p>
      </dsp:txBody>
      <dsp:txXfrm rot="-5400000">
        <a:off x="408508" y="487129"/>
        <a:ext cx="5608907" cy="335682"/>
      </dsp:txXfrm>
    </dsp:sp>
    <dsp:sp modelId="{7F3BE2EA-FF79-4A02-8746-71E0E2E2B28F}">
      <dsp:nvSpPr>
        <dsp:cNvPr id="0" name=""/>
        <dsp:cNvSpPr/>
      </dsp:nvSpPr>
      <dsp:spPr>
        <a:xfrm rot="5400000">
          <a:off x="-77956" y="1007219"/>
          <a:ext cx="572311" cy="432178"/>
        </a:xfrm>
        <a:prstGeom prst="chevron">
          <a:avLst/>
        </a:prstGeom>
        <a:solidFill>
          <a:srgbClr val="337ECE"/>
        </a:solidFill>
        <a:ln w="25400" cap="flat" cmpd="sng" algn="ctr">
          <a:solidFill>
            <a:srgbClr val="337ECE"/>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GB" sz="1800" b="1" kern="1200">
              <a:latin typeface="Plus Jakarta Sans" pitchFamily="2" charset="0"/>
              <a:cs typeface="Plus Jakarta Sans" pitchFamily="2" charset="0"/>
            </a:rPr>
            <a:t>3</a:t>
          </a:r>
        </a:p>
      </dsp:txBody>
      <dsp:txXfrm rot="-5400000">
        <a:off x="-7889" y="1153241"/>
        <a:ext cx="432178" cy="140133"/>
      </dsp:txXfrm>
    </dsp:sp>
    <dsp:sp modelId="{822EDF7B-111D-49AF-B308-49E247720EC8}">
      <dsp:nvSpPr>
        <dsp:cNvPr id="0" name=""/>
        <dsp:cNvSpPr/>
      </dsp:nvSpPr>
      <dsp:spPr>
        <a:xfrm rot="5400000">
          <a:off x="3036040" y="-1691558"/>
          <a:ext cx="372002" cy="5627067"/>
        </a:xfrm>
        <a:prstGeom prst="round2SameRect">
          <a:avLst/>
        </a:prstGeom>
        <a:solidFill>
          <a:schemeClr val="lt1">
            <a:alpha val="90000"/>
            <a:hueOff val="0"/>
            <a:satOff val="0"/>
            <a:lumOff val="0"/>
            <a:alphaOff val="0"/>
          </a:schemeClr>
        </a:solidFill>
        <a:ln w="25400" cap="flat" cmpd="sng" algn="ctr">
          <a:solidFill>
            <a:srgbClr val="337ECE"/>
          </a:solidFill>
          <a:prstDash val="solid"/>
        </a:ln>
        <a:effectLst/>
      </dsp:spPr>
      <dsp:style>
        <a:lnRef idx="2">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l" defTabSz="800100">
            <a:lnSpc>
              <a:spcPct val="90000"/>
            </a:lnSpc>
            <a:spcBef>
              <a:spcPct val="0"/>
            </a:spcBef>
            <a:spcAft>
              <a:spcPct val="15000"/>
            </a:spcAft>
            <a:buNone/>
          </a:pPr>
          <a:r>
            <a:rPr lang="en-GB" sz="1800" b="1" kern="1200" dirty="0">
              <a:solidFill>
                <a:schemeClr val="bg2"/>
              </a:solidFill>
              <a:latin typeface="Plus Jakarta Sans" pitchFamily="2" charset="0"/>
              <a:ea typeface="Calibri" panose="020F0502020204030204" pitchFamily="34" charset="0"/>
              <a:cs typeface="Plus Jakarta Sans" pitchFamily="2" charset="0"/>
            </a:rPr>
            <a:t>Education and awareness for all</a:t>
          </a:r>
          <a:endParaRPr lang="en-GB" sz="1800" kern="1200" dirty="0"/>
        </a:p>
      </dsp:txBody>
      <dsp:txXfrm rot="-5400000">
        <a:off x="408508" y="954134"/>
        <a:ext cx="5608907" cy="335682"/>
      </dsp:txXfrm>
    </dsp:sp>
    <dsp:sp modelId="{39DB0B65-7F6A-430E-945D-00E1E30F8D04}">
      <dsp:nvSpPr>
        <dsp:cNvPr id="0" name=""/>
        <dsp:cNvSpPr/>
      </dsp:nvSpPr>
      <dsp:spPr>
        <a:xfrm rot="5400000">
          <a:off x="-77956" y="1457849"/>
          <a:ext cx="572311" cy="432178"/>
        </a:xfrm>
        <a:prstGeom prst="chevron">
          <a:avLst/>
        </a:prstGeom>
        <a:solidFill>
          <a:srgbClr val="315CC3"/>
        </a:solidFill>
        <a:ln w="25400" cap="flat" cmpd="sng" algn="ctr">
          <a:solidFill>
            <a:srgbClr val="315CC3"/>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GB" sz="1800" b="1" kern="1200">
              <a:latin typeface="Plus Jakarta Sans" pitchFamily="2" charset="0"/>
              <a:cs typeface="Plus Jakarta Sans" pitchFamily="2" charset="0"/>
            </a:rPr>
            <a:t>4</a:t>
          </a:r>
        </a:p>
      </dsp:txBody>
      <dsp:txXfrm rot="-5400000">
        <a:off x="-7889" y="1603871"/>
        <a:ext cx="432178" cy="140133"/>
      </dsp:txXfrm>
    </dsp:sp>
    <dsp:sp modelId="{2CFA43AE-A70E-4A51-AC20-39E26C12A19D}">
      <dsp:nvSpPr>
        <dsp:cNvPr id="0" name=""/>
        <dsp:cNvSpPr/>
      </dsp:nvSpPr>
      <dsp:spPr>
        <a:xfrm rot="5400000">
          <a:off x="3036040" y="-1224554"/>
          <a:ext cx="372002" cy="5627067"/>
        </a:xfrm>
        <a:prstGeom prst="round2SameRect">
          <a:avLst/>
        </a:prstGeom>
        <a:solidFill>
          <a:schemeClr val="lt1">
            <a:alpha val="90000"/>
            <a:hueOff val="0"/>
            <a:satOff val="0"/>
            <a:lumOff val="0"/>
            <a:alphaOff val="0"/>
          </a:schemeClr>
        </a:solidFill>
        <a:ln w="25400" cap="flat" cmpd="sng" algn="ctr">
          <a:solidFill>
            <a:srgbClr val="315CC3"/>
          </a:solidFill>
          <a:prstDash val="solid"/>
        </a:ln>
        <a:effectLst/>
      </dsp:spPr>
      <dsp:style>
        <a:lnRef idx="2">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l" defTabSz="800100">
            <a:lnSpc>
              <a:spcPct val="90000"/>
            </a:lnSpc>
            <a:spcBef>
              <a:spcPct val="0"/>
            </a:spcBef>
            <a:spcAft>
              <a:spcPct val="15000"/>
            </a:spcAft>
            <a:buNone/>
          </a:pPr>
          <a:r>
            <a:rPr lang="en-GB" sz="1800" b="1" kern="1200">
              <a:solidFill>
                <a:schemeClr val="bg2"/>
              </a:solidFill>
              <a:latin typeface="Plus Jakarta Sans" pitchFamily="2" charset="0"/>
              <a:ea typeface="Calibri" panose="020F0502020204030204" pitchFamily="34" charset="0"/>
              <a:cs typeface="Plus Jakarta Sans" pitchFamily="2" charset="0"/>
            </a:rPr>
            <a:t>Consistency (among services and responses)</a:t>
          </a:r>
          <a:endParaRPr lang="en-GB" sz="1800" kern="1200"/>
        </a:p>
      </dsp:txBody>
      <dsp:txXfrm rot="-5400000">
        <a:off x="408508" y="1421138"/>
        <a:ext cx="5608907" cy="335682"/>
      </dsp:txXfrm>
    </dsp:sp>
    <dsp:sp modelId="{48CF4671-F684-4F6E-BACC-418ED8C4560B}">
      <dsp:nvSpPr>
        <dsp:cNvPr id="0" name=""/>
        <dsp:cNvSpPr/>
      </dsp:nvSpPr>
      <dsp:spPr>
        <a:xfrm rot="5400000">
          <a:off x="-77956" y="1941227"/>
          <a:ext cx="572311" cy="432178"/>
        </a:xfrm>
        <a:prstGeom prst="chevron">
          <a:avLst/>
        </a:prstGeom>
        <a:solidFill>
          <a:srgbClr val="303EB7"/>
        </a:solidFill>
        <a:ln w="25400" cap="flat" cmpd="sng" algn="ctr">
          <a:solidFill>
            <a:srgbClr val="303EB7"/>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GB" sz="1800" b="1" kern="1200">
              <a:latin typeface="Plus Jakarta Sans" pitchFamily="2" charset="0"/>
              <a:cs typeface="Plus Jakarta Sans" pitchFamily="2" charset="0"/>
            </a:rPr>
            <a:t>5</a:t>
          </a:r>
        </a:p>
      </dsp:txBody>
      <dsp:txXfrm rot="-5400000">
        <a:off x="-7889" y="2087249"/>
        <a:ext cx="432178" cy="140133"/>
      </dsp:txXfrm>
    </dsp:sp>
    <dsp:sp modelId="{3C780AD9-2978-4779-8586-D15E008AE4CD}">
      <dsp:nvSpPr>
        <dsp:cNvPr id="0" name=""/>
        <dsp:cNvSpPr/>
      </dsp:nvSpPr>
      <dsp:spPr>
        <a:xfrm rot="5400000">
          <a:off x="3036040" y="-757549"/>
          <a:ext cx="372002" cy="5627067"/>
        </a:xfrm>
        <a:prstGeom prst="round2SameRect">
          <a:avLst/>
        </a:prstGeom>
        <a:solidFill>
          <a:schemeClr val="lt1">
            <a:alpha val="90000"/>
            <a:hueOff val="0"/>
            <a:satOff val="0"/>
            <a:lumOff val="0"/>
            <a:alphaOff val="0"/>
          </a:schemeClr>
        </a:solidFill>
        <a:ln w="25400" cap="flat" cmpd="sng" algn="ctr">
          <a:solidFill>
            <a:srgbClr val="303EB7"/>
          </a:solidFill>
          <a:prstDash val="solid"/>
        </a:ln>
        <a:effectLst/>
      </dsp:spPr>
      <dsp:style>
        <a:lnRef idx="2">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l" defTabSz="800100">
            <a:lnSpc>
              <a:spcPct val="90000"/>
            </a:lnSpc>
            <a:spcBef>
              <a:spcPct val="0"/>
            </a:spcBef>
            <a:spcAft>
              <a:spcPct val="15000"/>
            </a:spcAft>
            <a:buNone/>
          </a:pPr>
          <a:r>
            <a:rPr lang="en-GB" sz="1800" b="1" kern="1200" dirty="0">
              <a:solidFill>
                <a:schemeClr val="bg2"/>
              </a:solidFill>
              <a:latin typeface="Plus Jakarta Sans" pitchFamily="2" charset="0"/>
              <a:ea typeface="Calibri" panose="020F0502020204030204" pitchFamily="34" charset="0"/>
              <a:cs typeface="Plus Jakarta Sans" pitchFamily="2" charset="0"/>
            </a:rPr>
            <a:t>Central hub for comm of info/resources </a:t>
          </a:r>
          <a:endParaRPr lang="en-GB" sz="1800" kern="1200" dirty="0"/>
        </a:p>
      </dsp:txBody>
      <dsp:txXfrm rot="-5400000">
        <a:off x="408508" y="1888143"/>
        <a:ext cx="5608907" cy="335682"/>
      </dsp:txXfrm>
    </dsp:sp>
    <dsp:sp modelId="{3CC69C9F-5F4C-4E10-BB32-C7338E0E0433}">
      <dsp:nvSpPr>
        <dsp:cNvPr id="0" name=""/>
        <dsp:cNvSpPr/>
      </dsp:nvSpPr>
      <dsp:spPr>
        <a:xfrm rot="5400000">
          <a:off x="-77956" y="2389094"/>
          <a:ext cx="572311" cy="432178"/>
        </a:xfrm>
        <a:prstGeom prst="chevron">
          <a:avLst/>
        </a:prstGeom>
        <a:solidFill>
          <a:srgbClr val="4D2D9F"/>
        </a:solidFill>
        <a:ln w="25400" cap="flat" cmpd="sng" algn="ctr">
          <a:solidFill>
            <a:srgbClr val="71287D"/>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GB" sz="1800" kern="1200" dirty="0"/>
            <a:t>6</a:t>
          </a:r>
        </a:p>
      </dsp:txBody>
      <dsp:txXfrm rot="-5400000">
        <a:off x="-7889" y="2535116"/>
        <a:ext cx="432178" cy="140133"/>
      </dsp:txXfrm>
    </dsp:sp>
    <dsp:sp modelId="{560CE228-5533-4554-80C1-6B38970A1B7D}">
      <dsp:nvSpPr>
        <dsp:cNvPr id="0" name=""/>
        <dsp:cNvSpPr/>
      </dsp:nvSpPr>
      <dsp:spPr>
        <a:xfrm rot="5400000">
          <a:off x="3036040" y="-290545"/>
          <a:ext cx="372002" cy="5627067"/>
        </a:xfrm>
        <a:prstGeom prst="round2SameRect">
          <a:avLst/>
        </a:prstGeom>
        <a:solidFill>
          <a:schemeClr val="lt1">
            <a:alpha val="90000"/>
            <a:hueOff val="0"/>
            <a:satOff val="0"/>
            <a:lumOff val="0"/>
            <a:alphaOff val="0"/>
          </a:schemeClr>
        </a:solidFill>
        <a:ln w="25400" cap="flat" cmpd="sng" algn="ctr">
          <a:solidFill>
            <a:srgbClr val="71287D"/>
          </a:solidFill>
          <a:prstDash val="solid"/>
        </a:ln>
        <a:effectLst/>
      </dsp:spPr>
      <dsp:style>
        <a:lnRef idx="2">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l" defTabSz="800100">
            <a:lnSpc>
              <a:spcPct val="90000"/>
            </a:lnSpc>
            <a:spcBef>
              <a:spcPct val="0"/>
            </a:spcBef>
            <a:spcAft>
              <a:spcPct val="15000"/>
            </a:spcAft>
            <a:buNone/>
          </a:pPr>
          <a:r>
            <a:rPr lang="en-GB" sz="1800" b="1" kern="1200" dirty="0">
              <a:solidFill>
                <a:schemeClr val="bg2"/>
              </a:solidFill>
              <a:latin typeface="Plus Jakarta Sans" pitchFamily="2" charset="0"/>
              <a:ea typeface="Calibri" panose="020F0502020204030204" pitchFamily="34" charset="0"/>
              <a:cs typeface="Plus Jakarta Sans" pitchFamily="2" charset="0"/>
            </a:rPr>
            <a:t>Strategic buy-in (including businesses)</a:t>
          </a:r>
          <a:endParaRPr lang="en-GB" sz="1800" kern="1200" dirty="0"/>
        </a:p>
      </dsp:txBody>
      <dsp:txXfrm rot="-5400000">
        <a:off x="408508" y="2355147"/>
        <a:ext cx="5608907" cy="335682"/>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25572C7-4987-4457-A247-83D93671E992}">
      <dsp:nvSpPr>
        <dsp:cNvPr id="0" name=""/>
        <dsp:cNvSpPr/>
      </dsp:nvSpPr>
      <dsp:spPr>
        <a:xfrm rot="5400000">
          <a:off x="71894" y="137292"/>
          <a:ext cx="758314" cy="483728"/>
        </a:xfrm>
        <a:prstGeom prst="chevron">
          <a:avLst/>
        </a:prstGeom>
        <a:solidFill>
          <a:srgbClr val="652B91"/>
        </a:solidFill>
        <a:ln w="25400" cap="flat" cmpd="sng" algn="ctr">
          <a:solidFill>
            <a:srgbClr val="4D2D9F"/>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GB" sz="1800" b="1" kern="1200" dirty="0">
              <a:latin typeface="Plus Jakarta Sans" pitchFamily="2" charset="0"/>
              <a:cs typeface="Plus Jakarta Sans" pitchFamily="2" charset="0"/>
            </a:rPr>
            <a:t>7</a:t>
          </a:r>
        </a:p>
      </dsp:txBody>
      <dsp:txXfrm rot="-5400000">
        <a:off x="209187" y="241863"/>
        <a:ext cx="483728" cy="274586"/>
      </dsp:txXfrm>
    </dsp:sp>
    <dsp:sp modelId="{E70ED15B-9664-4A8A-B01E-D9CC0FB712B9}">
      <dsp:nvSpPr>
        <dsp:cNvPr id="0" name=""/>
        <dsp:cNvSpPr/>
      </dsp:nvSpPr>
      <dsp:spPr>
        <a:xfrm rot="5400000">
          <a:off x="3253044" y="-2570723"/>
          <a:ext cx="498327" cy="5668400"/>
        </a:xfrm>
        <a:prstGeom prst="round2SameRect">
          <a:avLst/>
        </a:prstGeom>
        <a:solidFill>
          <a:schemeClr val="lt1">
            <a:alpha val="90000"/>
            <a:hueOff val="0"/>
            <a:satOff val="0"/>
            <a:lumOff val="0"/>
            <a:alphaOff val="0"/>
          </a:schemeClr>
        </a:solidFill>
        <a:ln w="25400" cap="flat" cmpd="sng" algn="ctr">
          <a:solidFill>
            <a:srgbClr val="4D2D9F"/>
          </a:solidFill>
          <a:prstDash val="solid"/>
        </a:ln>
        <a:effectLst/>
      </dsp:spPr>
      <dsp:style>
        <a:lnRef idx="2">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l" defTabSz="800100">
            <a:lnSpc>
              <a:spcPct val="90000"/>
            </a:lnSpc>
            <a:spcBef>
              <a:spcPct val="0"/>
            </a:spcBef>
            <a:spcAft>
              <a:spcPct val="15000"/>
            </a:spcAft>
            <a:buNone/>
          </a:pPr>
          <a:r>
            <a:rPr lang="en-GB" sz="1800" b="1" kern="1200" dirty="0">
              <a:solidFill>
                <a:schemeClr val="bg2"/>
              </a:solidFill>
              <a:latin typeface="Plus Jakarta Sans" pitchFamily="2" charset="0"/>
              <a:ea typeface="Calibri" panose="020F0502020204030204" pitchFamily="34" charset="0"/>
              <a:cs typeface="Plus Jakarta Sans" pitchFamily="2" charset="0"/>
            </a:rPr>
            <a:t>Model/Threshold/Graded response</a:t>
          </a:r>
          <a:endParaRPr lang="en-GB" sz="1800" kern="1200" dirty="0"/>
        </a:p>
      </dsp:txBody>
      <dsp:txXfrm rot="-5400000">
        <a:off x="668008" y="38639"/>
        <a:ext cx="5644074" cy="449675"/>
      </dsp:txXfrm>
    </dsp:sp>
    <dsp:sp modelId="{594F4A91-CA72-4233-A452-CB57A63028EB}">
      <dsp:nvSpPr>
        <dsp:cNvPr id="0" name=""/>
        <dsp:cNvSpPr/>
      </dsp:nvSpPr>
      <dsp:spPr>
        <a:xfrm rot="5400000">
          <a:off x="82400" y="763084"/>
          <a:ext cx="758314" cy="502238"/>
        </a:xfrm>
        <a:prstGeom prst="chevron">
          <a:avLst/>
        </a:prstGeom>
        <a:solidFill>
          <a:srgbClr val="5D2C93"/>
        </a:solidFill>
        <a:ln w="25400" cap="flat" cmpd="sng" algn="ctr">
          <a:solidFill>
            <a:srgbClr val="5D2C93"/>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GB" sz="1800" b="1" kern="1200">
              <a:latin typeface="Plus Jakarta Sans" pitchFamily="2" charset="0"/>
              <a:cs typeface="Plus Jakarta Sans" pitchFamily="2" charset="0"/>
            </a:rPr>
            <a:t>8</a:t>
          </a:r>
        </a:p>
      </dsp:txBody>
      <dsp:txXfrm rot="-5400000">
        <a:off x="210438" y="886165"/>
        <a:ext cx="502238" cy="256076"/>
      </dsp:txXfrm>
    </dsp:sp>
    <dsp:sp modelId="{C5BEC260-1A6E-4FA1-B1E0-B70F84A70927}">
      <dsp:nvSpPr>
        <dsp:cNvPr id="0" name=""/>
        <dsp:cNvSpPr/>
      </dsp:nvSpPr>
      <dsp:spPr>
        <a:xfrm rot="5400000">
          <a:off x="3230138" y="-1863043"/>
          <a:ext cx="498327" cy="5499391"/>
        </a:xfrm>
        <a:prstGeom prst="round2SameRect">
          <a:avLst/>
        </a:prstGeom>
        <a:solidFill>
          <a:schemeClr val="lt1">
            <a:alpha val="90000"/>
            <a:hueOff val="0"/>
            <a:satOff val="0"/>
            <a:lumOff val="0"/>
            <a:alphaOff val="0"/>
          </a:schemeClr>
        </a:solidFill>
        <a:ln w="25400" cap="flat" cmpd="sng" algn="ctr">
          <a:solidFill>
            <a:srgbClr val="5D2C93"/>
          </a:solidFill>
          <a:prstDash val="solid"/>
        </a:ln>
        <a:effectLst/>
      </dsp:spPr>
      <dsp:style>
        <a:lnRef idx="2">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l" defTabSz="800100">
            <a:lnSpc>
              <a:spcPct val="90000"/>
            </a:lnSpc>
            <a:spcBef>
              <a:spcPct val="0"/>
            </a:spcBef>
            <a:spcAft>
              <a:spcPct val="15000"/>
            </a:spcAft>
            <a:buNone/>
          </a:pPr>
          <a:r>
            <a:rPr lang="en-GB" sz="1800" b="1" kern="1200" dirty="0">
              <a:solidFill>
                <a:schemeClr val="bg2"/>
              </a:solidFill>
              <a:latin typeface="Plus Jakarta Sans" pitchFamily="2" charset="0"/>
              <a:ea typeface="Calibri" panose="020F0502020204030204" pitchFamily="34" charset="0"/>
              <a:cs typeface="Plus Jakarta Sans" pitchFamily="2" charset="0"/>
            </a:rPr>
            <a:t>Informal Helpline for Young People </a:t>
          </a:r>
          <a:endParaRPr lang="en-GB" sz="1800" kern="1200" dirty="0"/>
        </a:p>
      </dsp:txBody>
      <dsp:txXfrm rot="-5400000">
        <a:off x="729606" y="661815"/>
        <a:ext cx="5475065" cy="449675"/>
      </dsp:txXfrm>
    </dsp:sp>
    <dsp:sp modelId="{0202CB83-5222-459B-8ED7-FCDC2D94D09E}">
      <dsp:nvSpPr>
        <dsp:cNvPr id="0" name=""/>
        <dsp:cNvSpPr/>
      </dsp:nvSpPr>
      <dsp:spPr>
        <a:xfrm rot="5400000">
          <a:off x="82400" y="1392994"/>
          <a:ext cx="758314" cy="502238"/>
        </a:xfrm>
        <a:prstGeom prst="chevron">
          <a:avLst/>
        </a:prstGeom>
        <a:solidFill>
          <a:srgbClr val="692A88"/>
        </a:solidFill>
        <a:ln w="25400" cap="flat" cmpd="sng" algn="ctr">
          <a:solidFill>
            <a:srgbClr val="692A88"/>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GB" sz="1800" b="1" kern="1200">
              <a:latin typeface="Plus Jakarta Sans" pitchFamily="2" charset="0"/>
              <a:cs typeface="Plus Jakarta Sans" pitchFamily="2" charset="0"/>
            </a:rPr>
            <a:t>9</a:t>
          </a:r>
        </a:p>
      </dsp:txBody>
      <dsp:txXfrm rot="-5400000">
        <a:off x="210438" y="1516075"/>
        <a:ext cx="502238" cy="256076"/>
      </dsp:txXfrm>
    </dsp:sp>
    <dsp:sp modelId="{EF731600-C6FA-4A17-AAB0-2A7F414E5AA5}">
      <dsp:nvSpPr>
        <dsp:cNvPr id="0" name=""/>
        <dsp:cNvSpPr/>
      </dsp:nvSpPr>
      <dsp:spPr>
        <a:xfrm rot="5400000">
          <a:off x="3234921" y="-1245728"/>
          <a:ext cx="498327" cy="5575985"/>
        </a:xfrm>
        <a:prstGeom prst="round2SameRect">
          <a:avLst/>
        </a:prstGeom>
        <a:solidFill>
          <a:schemeClr val="lt1">
            <a:alpha val="90000"/>
            <a:hueOff val="0"/>
            <a:satOff val="0"/>
            <a:lumOff val="0"/>
            <a:alphaOff val="0"/>
          </a:schemeClr>
        </a:solidFill>
        <a:ln w="25400" cap="flat" cmpd="sng" algn="ctr">
          <a:solidFill>
            <a:srgbClr val="692A88"/>
          </a:solidFill>
          <a:prstDash val="solid"/>
        </a:ln>
        <a:effectLst/>
      </dsp:spPr>
      <dsp:style>
        <a:lnRef idx="2">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l" defTabSz="800100">
            <a:lnSpc>
              <a:spcPct val="90000"/>
            </a:lnSpc>
            <a:spcBef>
              <a:spcPct val="0"/>
            </a:spcBef>
            <a:spcAft>
              <a:spcPct val="15000"/>
            </a:spcAft>
            <a:buNone/>
          </a:pPr>
          <a:r>
            <a:rPr lang="en-GB" sz="1800" b="1" kern="1200" dirty="0">
              <a:solidFill>
                <a:schemeClr val="bg2"/>
              </a:solidFill>
              <a:latin typeface="Plus Jakarta Sans" pitchFamily="2" charset="0"/>
              <a:ea typeface="Calibri" panose="020F0502020204030204" pitchFamily="34" charset="0"/>
              <a:cs typeface="Plus Jakarta Sans" pitchFamily="2" charset="0"/>
            </a:rPr>
            <a:t>Transparency of process and communication</a:t>
          </a:r>
          <a:endParaRPr lang="en-GB" sz="1800" kern="1200" dirty="0"/>
        </a:p>
      </dsp:txBody>
      <dsp:txXfrm rot="-5400000">
        <a:off x="696092" y="1317427"/>
        <a:ext cx="5551659" cy="449675"/>
      </dsp:txXfrm>
    </dsp:sp>
    <dsp:sp modelId="{C35A9690-0E83-4EF0-8C8F-69E118E7E452}">
      <dsp:nvSpPr>
        <dsp:cNvPr id="0" name=""/>
        <dsp:cNvSpPr/>
      </dsp:nvSpPr>
      <dsp:spPr>
        <a:xfrm rot="5400000">
          <a:off x="82400" y="2024769"/>
          <a:ext cx="758314" cy="502238"/>
        </a:xfrm>
        <a:prstGeom prst="chevron">
          <a:avLst/>
        </a:prstGeom>
        <a:solidFill>
          <a:srgbClr val="71287D"/>
        </a:solidFill>
        <a:ln w="25400" cap="flat" cmpd="sng" algn="ctr">
          <a:solidFill>
            <a:schemeClr val="accent2">
              <a:hueOff val="4664990"/>
              <a:satOff val="-9271"/>
              <a:lumOff val="-17353"/>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GB" sz="1800" b="1" kern="1200">
              <a:latin typeface="Plus Jakarta Sans" pitchFamily="2" charset="0"/>
              <a:cs typeface="Plus Jakarta Sans" pitchFamily="2" charset="0"/>
            </a:rPr>
            <a:t>10</a:t>
          </a:r>
        </a:p>
      </dsp:txBody>
      <dsp:txXfrm rot="-5400000">
        <a:off x="210438" y="2147850"/>
        <a:ext cx="502238" cy="256076"/>
      </dsp:txXfrm>
    </dsp:sp>
    <dsp:sp modelId="{296AFC1D-9F36-4ADE-8CB0-67C156668100}">
      <dsp:nvSpPr>
        <dsp:cNvPr id="0" name=""/>
        <dsp:cNvSpPr/>
      </dsp:nvSpPr>
      <dsp:spPr>
        <a:xfrm rot="5400000">
          <a:off x="3268243" y="-640369"/>
          <a:ext cx="498327" cy="5595522"/>
        </a:xfrm>
        <a:prstGeom prst="round2SameRect">
          <a:avLst/>
        </a:prstGeom>
        <a:solidFill>
          <a:schemeClr val="lt1">
            <a:alpha val="90000"/>
            <a:hueOff val="0"/>
            <a:satOff val="0"/>
            <a:lumOff val="0"/>
            <a:alphaOff val="0"/>
          </a:schemeClr>
        </a:solidFill>
        <a:ln w="25400" cap="flat" cmpd="sng" algn="ctr">
          <a:solidFill>
            <a:srgbClr val="71287D"/>
          </a:solidFill>
          <a:prstDash val="solid"/>
        </a:ln>
        <a:effectLst/>
      </dsp:spPr>
      <dsp:style>
        <a:lnRef idx="2">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l" defTabSz="800100">
            <a:lnSpc>
              <a:spcPct val="90000"/>
            </a:lnSpc>
            <a:spcBef>
              <a:spcPct val="0"/>
            </a:spcBef>
            <a:spcAft>
              <a:spcPct val="15000"/>
            </a:spcAft>
            <a:buFont typeface="Arial" panose="020B0604020202020204" pitchFamily="34" charset="0"/>
            <a:buNone/>
          </a:pPr>
          <a:r>
            <a:rPr lang="en-GB" sz="1800" b="1" kern="1200" dirty="0">
              <a:solidFill>
                <a:schemeClr val="bg2"/>
              </a:solidFill>
              <a:latin typeface="Plus Jakarta Sans" pitchFamily="2" charset="0"/>
              <a:ea typeface="Calibri" panose="020F0502020204030204" pitchFamily="34" charset="0"/>
              <a:cs typeface="Plus Jakarta Sans" pitchFamily="2" charset="0"/>
            </a:rPr>
            <a:t>Longer and more intense support for victim/perpetrators/families</a:t>
          </a:r>
          <a:endParaRPr lang="en-GB" sz="1800" kern="1200" dirty="0"/>
        </a:p>
      </dsp:txBody>
      <dsp:txXfrm rot="-5400000">
        <a:off x="719646" y="1932554"/>
        <a:ext cx="5571196" cy="449675"/>
      </dsp:txXfrm>
    </dsp:sp>
    <dsp:sp modelId="{4F9F1E9A-2D72-4025-965A-479CB94D6F7E}">
      <dsp:nvSpPr>
        <dsp:cNvPr id="0" name=""/>
        <dsp:cNvSpPr/>
      </dsp:nvSpPr>
      <dsp:spPr>
        <a:xfrm rot="5400000">
          <a:off x="82400" y="2663734"/>
          <a:ext cx="758314" cy="502238"/>
        </a:xfrm>
        <a:prstGeom prst="chevron">
          <a:avLst/>
        </a:prstGeom>
        <a:solidFill>
          <a:schemeClr val="accent2">
            <a:hueOff val="6219987"/>
            <a:satOff val="-12362"/>
            <a:lumOff val="-23137"/>
            <a:alphaOff val="0"/>
          </a:schemeClr>
        </a:solidFill>
        <a:ln w="25400" cap="flat" cmpd="sng" algn="ctr">
          <a:solidFill>
            <a:srgbClr val="71287D"/>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GB" sz="1800" b="1" kern="1200" dirty="0">
              <a:solidFill>
                <a:schemeClr val="bg1"/>
              </a:solidFill>
              <a:latin typeface="Plus Jakarta Sans" pitchFamily="2" charset="0"/>
              <a:ea typeface="Calibri" panose="020F0502020204030204" pitchFamily="34" charset="0"/>
              <a:cs typeface="Plus Jakarta Sans" pitchFamily="2" charset="0"/>
            </a:rPr>
            <a:t>11</a:t>
          </a:r>
          <a:endParaRPr lang="en-GB" sz="1800" kern="1200" dirty="0">
            <a:solidFill>
              <a:schemeClr val="bg1"/>
            </a:solidFill>
          </a:endParaRPr>
        </a:p>
      </dsp:txBody>
      <dsp:txXfrm rot="-5400000">
        <a:off x="210438" y="2786815"/>
        <a:ext cx="502238" cy="256076"/>
      </dsp:txXfrm>
    </dsp:sp>
    <dsp:sp modelId="{8ECCE697-69E0-45B8-8BDC-7FD29003D54C}">
      <dsp:nvSpPr>
        <dsp:cNvPr id="0" name=""/>
        <dsp:cNvSpPr/>
      </dsp:nvSpPr>
      <dsp:spPr>
        <a:xfrm rot="5400000">
          <a:off x="3279791" y="-25384"/>
          <a:ext cx="498327" cy="5636292"/>
        </a:xfrm>
        <a:prstGeom prst="round2SameRect">
          <a:avLst/>
        </a:prstGeom>
        <a:solidFill>
          <a:schemeClr val="lt1">
            <a:alpha val="90000"/>
            <a:hueOff val="0"/>
            <a:satOff val="0"/>
            <a:lumOff val="0"/>
            <a:alphaOff val="0"/>
          </a:schemeClr>
        </a:solidFill>
        <a:ln w="25400" cap="flat" cmpd="sng" algn="ctr">
          <a:solidFill>
            <a:srgbClr val="71287D"/>
          </a:solidFill>
          <a:prstDash val="solid"/>
        </a:ln>
        <a:effectLst/>
      </dsp:spPr>
      <dsp:style>
        <a:lnRef idx="2">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l" defTabSz="800100">
            <a:lnSpc>
              <a:spcPct val="90000"/>
            </a:lnSpc>
            <a:spcBef>
              <a:spcPct val="0"/>
            </a:spcBef>
            <a:spcAft>
              <a:spcPct val="15000"/>
            </a:spcAft>
            <a:buNone/>
          </a:pPr>
          <a:r>
            <a:rPr lang="en-GB" sz="1800" b="1" kern="1200" dirty="0">
              <a:solidFill>
                <a:schemeClr val="bg2"/>
              </a:solidFill>
              <a:latin typeface="Plus Jakarta Sans" pitchFamily="2" charset="0"/>
              <a:ea typeface="Calibri" panose="020F0502020204030204" pitchFamily="34" charset="0"/>
              <a:cs typeface="Plus Jakarta Sans" pitchFamily="2" charset="0"/>
            </a:rPr>
            <a:t>Overcome issues of Consent/Informal information sharing (i.e. online forum)</a:t>
          </a:r>
          <a:endParaRPr lang="en-GB" sz="1800" kern="1200" dirty="0"/>
        </a:p>
      </dsp:txBody>
      <dsp:txXfrm rot="-5400000">
        <a:off x="710809" y="2567924"/>
        <a:ext cx="5611966" cy="449675"/>
      </dsp:txXfrm>
    </dsp:sp>
  </dsp:spTree>
</dsp:drawing>
</file>

<file path=ppt/diagrams/layout1.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20F2859-ABA2-4CDF-90A4-17F0D2000F40}" type="datetimeFigureOut">
              <a:rPr lang="en-GB" smtClean="0"/>
              <a:t>11/03/2025</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A0A1BCB-275B-457B-9E01-7A0958C6E2FF}" type="slidenum">
              <a:rPr lang="en-GB" smtClean="0"/>
              <a:t>‹#›</a:t>
            </a:fld>
            <a:endParaRPr lang="en-GB"/>
          </a:p>
        </p:txBody>
      </p:sp>
    </p:spTree>
    <p:extLst>
      <p:ext uri="{BB962C8B-B14F-4D97-AF65-F5344CB8AC3E}">
        <p14:creationId xmlns:p14="http://schemas.microsoft.com/office/powerpoint/2010/main" val="36553930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52" name="Google Shape;5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a:effectLst/>
                <a:latin typeface="Calibri" panose="020F0502020204030204" pitchFamily="34" charset="0"/>
                <a:ea typeface="Calibri" panose="020F0502020204030204" pitchFamily="34" charset="0"/>
                <a:cs typeface="Times New Roman" panose="02020603050405020304" pitchFamily="18" charset="0"/>
              </a:rPr>
              <a:t>This project seeks to address some of the gaps identified within the literature by firstly, taking a place-based approach, to </a:t>
            </a:r>
            <a:r>
              <a:rPr lang="en-US" sz="1800" err="1">
                <a:effectLst/>
                <a:latin typeface="Calibri" panose="020F0502020204030204" pitchFamily="34" charset="0"/>
                <a:ea typeface="Calibri" panose="020F0502020204030204" pitchFamily="34" charset="0"/>
                <a:cs typeface="Times New Roman" panose="02020603050405020304" pitchFamily="18" charset="0"/>
              </a:rPr>
              <a:t>analyse</a:t>
            </a:r>
            <a:r>
              <a:rPr lang="en-US" sz="1800">
                <a:effectLst/>
                <a:latin typeface="Calibri" panose="020F0502020204030204" pitchFamily="34" charset="0"/>
                <a:ea typeface="Calibri" panose="020F0502020204030204" pitchFamily="34" charset="0"/>
                <a:cs typeface="Times New Roman" panose="02020603050405020304" pitchFamily="18" charset="0"/>
              </a:rPr>
              <a:t> how OCSV is currently understood and responded to by key stakeholders such as police, parents and children. We are exploring how the police can best work in partnership with others to anticipate, respond to and prevent OCSV. The information gathered through this process, will help us to produce a locality-based Online Child Sexual Abuse quality standards (OCSAQS) tool that can be applied nationally and internationally.</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p>
            <a:endParaRPr lang="en-GB"/>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C786EA2-5800-48CE-BDDB-73D4AAE871B6}"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665424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Answer: 13</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F2B6269-F954-4489-8AED-5CF675BE0EEE}"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596205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p:cNvGrpSpPr/>
        <p:nvPr/>
      </p:nvGrpSpPr>
      <p:grpSpPr>
        <a:xfrm>
          <a:off x="0" y="0"/>
          <a:ext cx="0" cy="0"/>
          <a:chOff x="0" y="0"/>
          <a:chExt cx="0" cy="0"/>
        </a:xfrm>
      </p:grpSpPr>
      <p:sp>
        <p:nvSpPr>
          <p:cNvPr id="57" name="Google Shape;57;p2: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endParaRPr/>
          </a:p>
        </p:txBody>
      </p:sp>
      <p:sp>
        <p:nvSpPr>
          <p:cNvPr id="58" name="Google Shape;58;p2: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0430571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4BB304-925A-C129-3793-72A71765690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44103188-11A9-5478-A6EF-F657B2842E7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049A8967-8BEC-18A2-79D3-38D033F9C359}"/>
              </a:ext>
            </a:extLst>
          </p:cNvPr>
          <p:cNvSpPr>
            <a:spLocks noGrp="1"/>
          </p:cNvSpPr>
          <p:nvPr>
            <p:ph type="dt" sz="half" idx="10"/>
          </p:nvPr>
        </p:nvSpPr>
        <p:spPr/>
        <p:txBody>
          <a:bodyPr/>
          <a:lstStyle/>
          <a:p>
            <a:fld id="{826FF6DD-3AB3-4847-8DC0-AC140FB91739}" type="datetimeFigureOut">
              <a:rPr lang="en-GB" smtClean="0"/>
              <a:t>11/03/2025</a:t>
            </a:fld>
            <a:endParaRPr lang="en-GB"/>
          </a:p>
        </p:txBody>
      </p:sp>
      <p:sp>
        <p:nvSpPr>
          <p:cNvPr id="5" name="Footer Placeholder 4">
            <a:extLst>
              <a:ext uri="{FF2B5EF4-FFF2-40B4-BE49-F238E27FC236}">
                <a16:creationId xmlns:a16="http://schemas.microsoft.com/office/drawing/2014/main" id="{C2F41BFC-4BAB-215D-DDC7-805F8D04B60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87880CB-7693-F403-AF20-EFE05ACEC6A1}"/>
              </a:ext>
            </a:extLst>
          </p:cNvPr>
          <p:cNvSpPr>
            <a:spLocks noGrp="1"/>
          </p:cNvSpPr>
          <p:nvPr>
            <p:ph type="sldNum" sz="quarter" idx="12"/>
          </p:nvPr>
        </p:nvSpPr>
        <p:spPr/>
        <p:txBody>
          <a:bodyPr/>
          <a:lstStyle/>
          <a:p>
            <a:fld id="{0665DD7E-7CC3-41F8-ABF0-5DB0D0E87AD8}" type="slidenum">
              <a:rPr lang="en-GB" smtClean="0"/>
              <a:t>‹#›</a:t>
            </a:fld>
            <a:endParaRPr lang="en-GB"/>
          </a:p>
        </p:txBody>
      </p:sp>
    </p:spTree>
    <p:extLst>
      <p:ext uri="{BB962C8B-B14F-4D97-AF65-F5344CB8AC3E}">
        <p14:creationId xmlns:p14="http://schemas.microsoft.com/office/powerpoint/2010/main" val="755443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70766F-D8A2-30B2-4966-454E300B2DCF}"/>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567802FF-A910-CA69-98AD-C1B48DCC6C5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14A52F5-D7E6-AE0B-17A7-A9539FD83E96}"/>
              </a:ext>
            </a:extLst>
          </p:cNvPr>
          <p:cNvSpPr>
            <a:spLocks noGrp="1"/>
          </p:cNvSpPr>
          <p:nvPr>
            <p:ph type="dt" sz="half" idx="10"/>
          </p:nvPr>
        </p:nvSpPr>
        <p:spPr/>
        <p:txBody>
          <a:bodyPr/>
          <a:lstStyle/>
          <a:p>
            <a:fld id="{826FF6DD-3AB3-4847-8DC0-AC140FB91739}" type="datetimeFigureOut">
              <a:rPr lang="en-GB" smtClean="0"/>
              <a:t>11/03/2025</a:t>
            </a:fld>
            <a:endParaRPr lang="en-GB"/>
          </a:p>
        </p:txBody>
      </p:sp>
      <p:sp>
        <p:nvSpPr>
          <p:cNvPr id="5" name="Footer Placeholder 4">
            <a:extLst>
              <a:ext uri="{FF2B5EF4-FFF2-40B4-BE49-F238E27FC236}">
                <a16:creationId xmlns:a16="http://schemas.microsoft.com/office/drawing/2014/main" id="{66863E24-A0E4-6A70-522A-117FD6A6D4D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5608526-50F8-FD20-BB08-26A68F87FDA2}"/>
              </a:ext>
            </a:extLst>
          </p:cNvPr>
          <p:cNvSpPr>
            <a:spLocks noGrp="1"/>
          </p:cNvSpPr>
          <p:nvPr>
            <p:ph type="sldNum" sz="quarter" idx="12"/>
          </p:nvPr>
        </p:nvSpPr>
        <p:spPr/>
        <p:txBody>
          <a:bodyPr/>
          <a:lstStyle/>
          <a:p>
            <a:fld id="{0665DD7E-7CC3-41F8-ABF0-5DB0D0E87AD8}" type="slidenum">
              <a:rPr lang="en-GB" smtClean="0"/>
              <a:t>‹#›</a:t>
            </a:fld>
            <a:endParaRPr lang="en-GB"/>
          </a:p>
        </p:txBody>
      </p:sp>
    </p:spTree>
    <p:extLst>
      <p:ext uri="{BB962C8B-B14F-4D97-AF65-F5344CB8AC3E}">
        <p14:creationId xmlns:p14="http://schemas.microsoft.com/office/powerpoint/2010/main" val="26573525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33B6A3-BEB1-A0C8-6678-D60378FC17C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4A1B6AD1-D0AA-CF60-545F-24C8F4EDFE0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2DC9812-D76E-899F-2285-59A1DA33ECE2}"/>
              </a:ext>
            </a:extLst>
          </p:cNvPr>
          <p:cNvSpPr>
            <a:spLocks noGrp="1"/>
          </p:cNvSpPr>
          <p:nvPr>
            <p:ph type="dt" sz="half" idx="10"/>
          </p:nvPr>
        </p:nvSpPr>
        <p:spPr/>
        <p:txBody>
          <a:bodyPr/>
          <a:lstStyle/>
          <a:p>
            <a:fld id="{826FF6DD-3AB3-4847-8DC0-AC140FB91739}" type="datetimeFigureOut">
              <a:rPr lang="en-GB" smtClean="0"/>
              <a:t>11/03/2025</a:t>
            </a:fld>
            <a:endParaRPr lang="en-GB"/>
          </a:p>
        </p:txBody>
      </p:sp>
      <p:sp>
        <p:nvSpPr>
          <p:cNvPr id="5" name="Footer Placeholder 4">
            <a:extLst>
              <a:ext uri="{FF2B5EF4-FFF2-40B4-BE49-F238E27FC236}">
                <a16:creationId xmlns:a16="http://schemas.microsoft.com/office/drawing/2014/main" id="{751B3146-0647-0890-9B59-C630997E12A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9633854-B428-A882-515E-486EAC2B920D}"/>
              </a:ext>
            </a:extLst>
          </p:cNvPr>
          <p:cNvSpPr>
            <a:spLocks noGrp="1"/>
          </p:cNvSpPr>
          <p:nvPr>
            <p:ph type="sldNum" sz="quarter" idx="12"/>
          </p:nvPr>
        </p:nvSpPr>
        <p:spPr/>
        <p:txBody>
          <a:bodyPr/>
          <a:lstStyle/>
          <a:p>
            <a:fld id="{0665DD7E-7CC3-41F8-ABF0-5DB0D0E87AD8}" type="slidenum">
              <a:rPr lang="en-GB" smtClean="0"/>
              <a:t>‹#›</a:t>
            </a:fld>
            <a:endParaRPr lang="en-GB"/>
          </a:p>
        </p:txBody>
      </p:sp>
    </p:spTree>
    <p:extLst>
      <p:ext uri="{BB962C8B-B14F-4D97-AF65-F5344CB8AC3E}">
        <p14:creationId xmlns:p14="http://schemas.microsoft.com/office/powerpoint/2010/main" val="32698392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34BE2A-C301-0136-2497-0BDE4B0852D1}"/>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061177DE-45D4-AA1C-0253-9EBE6B74C83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2F8B6544-225F-DA85-F5C2-3C199AF6723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E9C52131-2375-2075-2FCE-C4F76106FF1A}"/>
              </a:ext>
            </a:extLst>
          </p:cNvPr>
          <p:cNvSpPr>
            <a:spLocks noGrp="1"/>
          </p:cNvSpPr>
          <p:nvPr>
            <p:ph type="dt" sz="half" idx="10"/>
          </p:nvPr>
        </p:nvSpPr>
        <p:spPr/>
        <p:txBody>
          <a:bodyPr/>
          <a:lstStyle/>
          <a:p>
            <a:fld id="{826FF6DD-3AB3-4847-8DC0-AC140FB91739}" type="datetimeFigureOut">
              <a:rPr lang="en-GB" smtClean="0"/>
              <a:t>11/03/2025</a:t>
            </a:fld>
            <a:endParaRPr lang="en-GB"/>
          </a:p>
        </p:txBody>
      </p:sp>
      <p:sp>
        <p:nvSpPr>
          <p:cNvPr id="6" name="Footer Placeholder 5">
            <a:extLst>
              <a:ext uri="{FF2B5EF4-FFF2-40B4-BE49-F238E27FC236}">
                <a16:creationId xmlns:a16="http://schemas.microsoft.com/office/drawing/2014/main" id="{82ADD183-1683-B2C2-58FD-DCB64690CAAA}"/>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E8DD901B-3496-AD31-3B7B-C66F6CEDE1B2}"/>
              </a:ext>
            </a:extLst>
          </p:cNvPr>
          <p:cNvSpPr>
            <a:spLocks noGrp="1"/>
          </p:cNvSpPr>
          <p:nvPr>
            <p:ph type="sldNum" sz="quarter" idx="12"/>
          </p:nvPr>
        </p:nvSpPr>
        <p:spPr/>
        <p:txBody>
          <a:bodyPr/>
          <a:lstStyle/>
          <a:p>
            <a:fld id="{0665DD7E-7CC3-41F8-ABF0-5DB0D0E87AD8}" type="slidenum">
              <a:rPr lang="en-GB" smtClean="0"/>
              <a:t>‹#›</a:t>
            </a:fld>
            <a:endParaRPr lang="en-GB"/>
          </a:p>
        </p:txBody>
      </p:sp>
    </p:spTree>
    <p:extLst>
      <p:ext uri="{BB962C8B-B14F-4D97-AF65-F5344CB8AC3E}">
        <p14:creationId xmlns:p14="http://schemas.microsoft.com/office/powerpoint/2010/main" val="24202645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EB2A52-19C2-511B-66FE-6B62E91D0B6F}"/>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5034BAF2-1E51-79D0-8694-2F6EB527BC7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59F062F-764D-7858-3B6E-8FB4F42CCAD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845CD2FF-1287-D087-2682-D84E024E0B5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1A1A8A0-FCC5-B594-2151-2E5CF6E9CE2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A073A6C4-544D-C66F-E112-499220F0338C}"/>
              </a:ext>
            </a:extLst>
          </p:cNvPr>
          <p:cNvSpPr>
            <a:spLocks noGrp="1"/>
          </p:cNvSpPr>
          <p:nvPr>
            <p:ph type="dt" sz="half" idx="10"/>
          </p:nvPr>
        </p:nvSpPr>
        <p:spPr/>
        <p:txBody>
          <a:bodyPr/>
          <a:lstStyle/>
          <a:p>
            <a:fld id="{826FF6DD-3AB3-4847-8DC0-AC140FB91739}" type="datetimeFigureOut">
              <a:rPr lang="en-GB" smtClean="0"/>
              <a:t>11/03/2025</a:t>
            </a:fld>
            <a:endParaRPr lang="en-GB"/>
          </a:p>
        </p:txBody>
      </p:sp>
      <p:sp>
        <p:nvSpPr>
          <p:cNvPr id="8" name="Footer Placeholder 7">
            <a:extLst>
              <a:ext uri="{FF2B5EF4-FFF2-40B4-BE49-F238E27FC236}">
                <a16:creationId xmlns:a16="http://schemas.microsoft.com/office/drawing/2014/main" id="{DACD0E9F-5042-2D33-25F9-DC2BD619A92E}"/>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A200DE58-3DAC-B1E9-26CA-C287A3F12BB5}"/>
              </a:ext>
            </a:extLst>
          </p:cNvPr>
          <p:cNvSpPr>
            <a:spLocks noGrp="1"/>
          </p:cNvSpPr>
          <p:nvPr>
            <p:ph type="sldNum" sz="quarter" idx="12"/>
          </p:nvPr>
        </p:nvSpPr>
        <p:spPr/>
        <p:txBody>
          <a:bodyPr/>
          <a:lstStyle/>
          <a:p>
            <a:fld id="{0665DD7E-7CC3-41F8-ABF0-5DB0D0E87AD8}" type="slidenum">
              <a:rPr lang="en-GB" smtClean="0"/>
              <a:t>‹#›</a:t>
            </a:fld>
            <a:endParaRPr lang="en-GB"/>
          </a:p>
        </p:txBody>
      </p:sp>
    </p:spTree>
    <p:extLst>
      <p:ext uri="{BB962C8B-B14F-4D97-AF65-F5344CB8AC3E}">
        <p14:creationId xmlns:p14="http://schemas.microsoft.com/office/powerpoint/2010/main" val="29441447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A5AC41-57AC-1CD7-FF67-1EB634AD99C4}"/>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406DF558-1332-CFF9-B7BA-8CD49778D56A}"/>
              </a:ext>
            </a:extLst>
          </p:cNvPr>
          <p:cNvSpPr>
            <a:spLocks noGrp="1"/>
          </p:cNvSpPr>
          <p:nvPr>
            <p:ph type="dt" sz="half" idx="10"/>
          </p:nvPr>
        </p:nvSpPr>
        <p:spPr/>
        <p:txBody>
          <a:bodyPr/>
          <a:lstStyle/>
          <a:p>
            <a:fld id="{826FF6DD-3AB3-4847-8DC0-AC140FB91739}" type="datetimeFigureOut">
              <a:rPr lang="en-GB" smtClean="0"/>
              <a:t>11/03/2025</a:t>
            </a:fld>
            <a:endParaRPr lang="en-GB"/>
          </a:p>
        </p:txBody>
      </p:sp>
      <p:sp>
        <p:nvSpPr>
          <p:cNvPr id="4" name="Footer Placeholder 3">
            <a:extLst>
              <a:ext uri="{FF2B5EF4-FFF2-40B4-BE49-F238E27FC236}">
                <a16:creationId xmlns:a16="http://schemas.microsoft.com/office/drawing/2014/main" id="{DD8D402D-AAC7-53E6-0334-18D2BAF4EE7F}"/>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827AB63C-5FEB-ABB2-99B5-CBA6F76E5FE5}"/>
              </a:ext>
            </a:extLst>
          </p:cNvPr>
          <p:cNvSpPr>
            <a:spLocks noGrp="1"/>
          </p:cNvSpPr>
          <p:nvPr>
            <p:ph type="sldNum" sz="quarter" idx="12"/>
          </p:nvPr>
        </p:nvSpPr>
        <p:spPr/>
        <p:txBody>
          <a:bodyPr/>
          <a:lstStyle/>
          <a:p>
            <a:fld id="{0665DD7E-7CC3-41F8-ABF0-5DB0D0E87AD8}" type="slidenum">
              <a:rPr lang="en-GB" smtClean="0"/>
              <a:t>‹#›</a:t>
            </a:fld>
            <a:endParaRPr lang="en-GB"/>
          </a:p>
        </p:txBody>
      </p:sp>
    </p:spTree>
    <p:extLst>
      <p:ext uri="{BB962C8B-B14F-4D97-AF65-F5344CB8AC3E}">
        <p14:creationId xmlns:p14="http://schemas.microsoft.com/office/powerpoint/2010/main" val="39143599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F44BD01-30E3-6F4D-08B6-5D4F722BF5FE}"/>
              </a:ext>
            </a:extLst>
          </p:cNvPr>
          <p:cNvSpPr>
            <a:spLocks noGrp="1"/>
          </p:cNvSpPr>
          <p:nvPr>
            <p:ph type="dt" sz="half" idx="10"/>
          </p:nvPr>
        </p:nvSpPr>
        <p:spPr/>
        <p:txBody>
          <a:bodyPr/>
          <a:lstStyle/>
          <a:p>
            <a:fld id="{826FF6DD-3AB3-4847-8DC0-AC140FB91739}" type="datetimeFigureOut">
              <a:rPr lang="en-GB" smtClean="0"/>
              <a:t>11/03/2025</a:t>
            </a:fld>
            <a:endParaRPr lang="en-GB"/>
          </a:p>
        </p:txBody>
      </p:sp>
      <p:sp>
        <p:nvSpPr>
          <p:cNvPr id="3" name="Footer Placeholder 2">
            <a:extLst>
              <a:ext uri="{FF2B5EF4-FFF2-40B4-BE49-F238E27FC236}">
                <a16:creationId xmlns:a16="http://schemas.microsoft.com/office/drawing/2014/main" id="{A3E9584C-1EE7-5F2E-B299-3B3AB1C9EA9E}"/>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DEF570FF-05C1-B3B2-6BF0-4D108DACAAB1}"/>
              </a:ext>
            </a:extLst>
          </p:cNvPr>
          <p:cNvSpPr>
            <a:spLocks noGrp="1"/>
          </p:cNvSpPr>
          <p:nvPr>
            <p:ph type="sldNum" sz="quarter" idx="12"/>
          </p:nvPr>
        </p:nvSpPr>
        <p:spPr/>
        <p:txBody>
          <a:bodyPr/>
          <a:lstStyle/>
          <a:p>
            <a:fld id="{0665DD7E-7CC3-41F8-ABF0-5DB0D0E87AD8}" type="slidenum">
              <a:rPr lang="en-GB" smtClean="0"/>
              <a:t>‹#›</a:t>
            </a:fld>
            <a:endParaRPr lang="en-GB"/>
          </a:p>
        </p:txBody>
      </p:sp>
    </p:spTree>
    <p:extLst>
      <p:ext uri="{BB962C8B-B14F-4D97-AF65-F5344CB8AC3E}">
        <p14:creationId xmlns:p14="http://schemas.microsoft.com/office/powerpoint/2010/main" val="6797434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B611E8-BD6D-CFF1-BDBD-E11488E2366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938D9B7C-A0CA-3120-8EB5-7234B5C2AF3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5BE4DC79-5582-F790-78FD-12169B1B67F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B4D1026-70D6-A47C-EA85-DD245A57166D}"/>
              </a:ext>
            </a:extLst>
          </p:cNvPr>
          <p:cNvSpPr>
            <a:spLocks noGrp="1"/>
          </p:cNvSpPr>
          <p:nvPr>
            <p:ph type="dt" sz="half" idx="10"/>
          </p:nvPr>
        </p:nvSpPr>
        <p:spPr/>
        <p:txBody>
          <a:bodyPr/>
          <a:lstStyle/>
          <a:p>
            <a:fld id="{826FF6DD-3AB3-4847-8DC0-AC140FB91739}" type="datetimeFigureOut">
              <a:rPr lang="en-GB" smtClean="0"/>
              <a:t>11/03/2025</a:t>
            </a:fld>
            <a:endParaRPr lang="en-GB"/>
          </a:p>
        </p:txBody>
      </p:sp>
      <p:sp>
        <p:nvSpPr>
          <p:cNvPr id="6" name="Footer Placeholder 5">
            <a:extLst>
              <a:ext uri="{FF2B5EF4-FFF2-40B4-BE49-F238E27FC236}">
                <a16:creationId xmlns:a16="http://schemas.microsoft.com/office/drawing/2014/main" id="{D75C4465-2550-B987-0072-038898575FD7}"/>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17FB686C-1AD4-B58E-31BD-BF9733183171}"/>
              </a:ext>
            </a:extLst>
          </p:cNvPr>
          <p:cNvSpPr>
            <a:spLocks noGrp="1"/>
          </p:cNvSpPr>
          <p:nvPr>
            <p:ph type="sldNum" sz="quarter" idx="12"/>
          </p:nvPr>
        </p:nvSpPr>
        <p:spPr/>
        <p:txBody>
          <a:bodyPr/>
          <a:lstStyle/>
          <a:p>
            <a:fld id="{0665DD7E-7CC3-41F8-ABF0-5DB0D0E87AD8}" type="slidenum">
              <a:rPr lang="en-GB" smtClean="0"/>
              <a:t>‹#›</a:t>
            </a:fld>
            <a:endParaRPr lang="en-GB"/>
          </a:p>
        </p:txBody>
      </p:sp>
    </p:spTree>
    <p:extLst>
      <p:ext uri="{BB962C8B-B14F-4D97-AF65-F5344CB8AC3E}">
        <p14:creationId xmlns:p14="http://schemas.microsoft.com/office/powerpoint/2010/main" val="18000133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5DD92B-70AE-5F0C-9F0E-0640E43CD32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D9B21F8C-2E8D-6E78-B445-5006B43F8C7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48A798A6-F5EF-B617-8D21-09C90FFC1E7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9478C27-98BB-8532-7C15-A708C3E7D499}"/>
              </a:ext>
            </a:extLst>
          </p:cNvPr>
          <p:cNvSpPr>
            <a:spLocks noGrp="1"/>
          </p:cNvSpPr>
          <p:nvPr>
            <p:ph type="dt" sz="half" idx="10"/>
          </p:nvPr>
        </p:nvSpPr>
        <p:spPr/>
        <p:txBody>
          <a:bodyPr/>
          <a:lstStyle/>
          <a:p>
            <a:fld id="{826FF6DD-3AB3-4847-8DC0-AC140FB91739}" type="datetimeFigureOut">
              <a:rPr lang="en-GB" smtClean="0"/>
              <a:t>11/03/2025</a:t>
            </a:fld>
            <a:endParaRPr lang="en-GB"/>
          </a:p>
        </p:txBody>
      </p:sp>
      <p:sp>
        <p:nvSpPr>
          <p:cNvPr id="6" name="Footer Placeholder 5">
            <a:extLst>
              <a:ext uri="{FF2B5EF4-FFF2-40B4-BE49-F238E27FC236}">
                <a16:creationId xmlns:a16="http://schemas.microsoft.com/office/drawing/2014/main" id="{B6BE1E96-0B66-6B94-BBA6-E133666C6CAE}"/>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F49D0A88-E8B3-E7EA-90C0-3A1E3FD9E562}"/>
              </a:ext>
            </a:extLst>
          </p:cNvPr>
          <p:cNvSpPr>
            <a:spLocks noGrp="1"/>
          </p:cNvSpPr>
          <p:nvPr>
            <p:ph type="sldNum" sz="quarter" idx="12"/>
          </p:nvPr>
        </p:nvSpPr>
        <p:spPr/>
        <p:txBody>
          <a:bodyPr/>
          <a:lstStyle/>
          <a:p>
            <a:fld id="{0665DD7E-7CC3-41F8-ABF0-5DB0D0E87AD8}" type="slidenum">
              <a:rPr lang="en-GB" smtClean="0"/>
              <a:t>‹#›</a:t>
            </a:fld>
            <a:endParaRPr lang="en-GB"/>
          </a:p>
        </p:txBody>
      </p:sp>
    </p:spTree>
    <p:extLst>
      <p:ext uri="{BB962C8B-B14F-4D97-AF65-F5344CB8AC3E}">
        <p14:creationId xmlns:p14="http://schemas.microsoft.com/office/powerpoint/2010/main" val="26091084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3F4F91-6AD9-A0D1-F42D-A4106B390225}"/>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02F18BE5-C1C3-E689-2897-43D2461436C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A4F9100-BE3C-4508-6A37-AE4B6F264F03}"/>
              </a:ext>
            </a:extLst>
          </p:cNvPr>
          <p:cNvSpPr>
            <a:spLocks noGrp="1"/>
          </p:cNvSpPr>
          <p:nvPr>
            <p:ph type="dt" sz="half" idx="10"/>
          </p:nvPr>
        </p:nvSpPr>
        <p:spPr/>
        <p:txBody>
          <a:bodyPr/>
          <a:lstStyle/>
          <a:p>
            <a:fld id="{826FF6DD-3AB3-4847-8DC0-AC140FB91739}" type="datetimeFigureOut">
              <a:rPr lang="en-GB" smtClean="0"/>
              <a:t>11/03/2025</a:t>
            </a:fld>
            <a:endParaRPr lang="en-GB"/>
          </a:p>
        </p:txBody>
      </p:sp>
      <p:sp>
        <p:nvSpPr>
          <p:cNvPr id="5" name="Footer Placeholder 4">
            <a:extLst>
              <a:ext uri="{FF2B5EF4-FFF2-40B4-BE49-F238E27FC236}">
                <a16:creationId xmlns:a16="http://schemas.microsoft.com/office/drawing/2014/main" id="{A1DE3EBE-9A79-FF21-F6AC-7DE9E232F15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8326CB3-AF7F-E7E7-C996-0E8A3AFD3668}"/>
              </a:ext>
            </a:extLst>
          </p:cNvPr>
          <p:cNvSpPr>
            <a:spLocks noGrp="1"/>
          </p:cNvSpPr>
          <p:nvPr>
            <p:ph type="sldNum" sz="quarter" idx="12"/>
          </p:nvPr>
        </p:nvSpPr>
        <p:spPr/>
        <p:txBody>
          <a:bodyPr/>
          <a:lstStyle/>
          <a:p>
            <a:fld id="{0665DD7E-7CC3-41F8-ABF0-5DB0D0E87AD8}" type="slidenum">
              <a:rPr lang="en-GB" smtClean="0"/>
              <a:t>‹#›</a:t>
            </a:fld>
            <a:endParaRPr lang="en-GB"/>
          </a:p>
        </p:txBody>
      </p:sp>
    </p:spTree>
    <p:extLst>
      <p:ext uri="{BB962C8B-B14F-4D97-AF65-F5344CB8AC3E}">
        <p14:creationId xmlns:p14="http://schemas.microsoft.com/office/powerpoint/2010/main" val="7608308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5D40FC9-73E7-2D4B-6DC6-0684C236A775}"/>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4F5E8809-3F5A-5473-4AAE-ACFB57C5BF9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20F890C-4667-0695-FB1E-F7BCF532F616}"/>
              </a:ext>
            </a:extLst>
          </p:cNvPr>
          <p:cNvSpPr>
            <a:spLocks noGrp="1"/>
          </p:cNvSpPr>
          <p:nvPr>
            <p:ph type="dt" sz="half" idx="10"/>
          </p:nvPr>
        </p:nvSpPr>
        <p:spPr/>
        <p:txBody>
          <a:bodyPr/>
          <a:lstStyle/>
          <a:p>
            <a:fld id="{826FF6DD-3AB3-4847-8DC0-AC140FB91739}" type="datetimeFigureOut">
              <a:rPr lang="en-GB" smtClean="0"/>
              <a:t>11/03/2025</a:t>
            </a:fld>
            <a:endParaRPr lang="en-GB"/>
          </a:p>
        </p:txBody>
      </p:sp>
      <p:sp>
        <p:nvSpPr>
          <p:cNvPr id="5" name="Footer Placeholder 4">
            <a:extLst>
              <a:ext uri="{FF2B5EF4-FFF2-40B4-BE49-F238E27FC236}">
                <a16:creationId xmlns:a16="http://schemas.microsoft.com/office/drawing/2014/main" id="{F699602E-263B-1956-3232-5A46E58A875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45AC196-D789-7F66-E3BF-F6FF24938971}"/>
              </a:ext>
            </a:extLst>
          </p:cNvPr>
          <p:cNvSpPr>
            <a:spLocks noGrp="1"/>
          </p:cNvSpPr>
          <p:nvPr>
            <p:ph type="sldNum" sz="quarter" idx="12"/>
          </p:nvPr>
        </p:nvSpPr>
        <p:spPr/>
        <p:txBody>
          <a:bodyPr/>
          <a:lstStyle/>
          <a:p>
            <a:fld id="{0665DD7E-7CC3-41F8-ABF0-5DB0D0E87AD8}" type="slidenum">
              <a:rPr lang="en-GB" smtClean="0"/>
              <a:t>‹#›</a:t>
            </a:fld>
            <a:endParaRPr lang="en-GB"/>
          </a:p>
        </p:txBody>
      </p:sp>
    </p:spTree>
    <p:extLst>
      <p:ext uri="{BB962C8B-B14F-4D97-AF65-F5344CB8AC3E}">
        <p14:creationId xmlns:p14="http://schemas.microsoft.com/office/powerpoint/2010/main" val="38045040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10"/>
        <p:cNvGrpSpPr/>
        <p:nvPr/>
      </p:nvGrpSpPr>
      <p:grpSpPr>
        <a:xfrm>
          <a:off x="0" y="0"/>
          <a:ext cx="0" cy="0"/>
          <a:chOff x="0" y="0"/>
          <a:chExt cx="0" cy="0"/>
        </a:xfrm>
      </p:grpSpPr>
      <p:pic>
        <p:nvPicPr>
          <p:cNvPr id="11" name="Google Shape;11;p12"/>
          <p:cNvPicPr preferRelativeResize="0"/>
          <p:nvPr/>
        </p:nvPicPr>
        <p:blipFill rotWithShape="1">
          <a:blip r:embed="rId2">
            <a:alphaModFix/>
          </a:blip>
          <a:srcRect/>
          <a:stretch/>
        </p:blipFill>
        <p:spPr>
          <a:xfrm>
            <a:off x="0" y="0"/>
            <a:ext cx="12192000" cy="6858000"/>
          </a:xfrm>
          <a:prstGeom prst="rect">
            <a:avLst/>
          </a:prstGeom>
          <a:noFill/>
          <a:ln>
            <a:noFill/>
          </a:ln>
        </p:spPr>
      </p:pic>
      <p:sp>
        <p:nvSpPr>
          <p:cNvPr id="12" name="Google Shape;12;p12"/>
          <p:cNvSpPr txBox="1">
            <a:spLocks noGrp="1"/>
          </p:cNvSpPr>
          <p:nvPr>
            <p:ph type="ctrTitle"/>
          </p:nvPr>
        </p:nvSpPr>
        <p:spPr>
          <a:xfrm>
            <a:off x="388374" y="2936414"/>
            <a:ext cx="9144000" cy="2022475"/>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lt1"/>
              </a:buClr>
              <a:buSzPts val="3600"/>
              <a:buFont typeface="Plus Jakarta Sans"/>
              <a:buNone/>
              <a:defRPr sz="3600" b="1" i="0">
                <a:solidFill>
                  <a:schemeClr val="lt1"/>
                </a:solidFill>
                <a:latin typeface="Plus Jakarta Sans"/>
                <a:ea typeface="Plus Jakarta Sans"/>
                <a:cs typeface="Plus Jakarta Sans"/>
                <a:sym typeface="Plus Jakarta San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 name="Google Shape;13;p12"/>
          <p:cNvSpPr txBox="1">
            <a:spLocks noGrp="1"/>
          </p:cNvSpPr>
          <p:nvPr>
            <p:ph type="subTitle" idx="1"/>
          </p:nvPr>
        </p:nvSpPr>
        <p:spPr>
          <a:xfrm>
            <a:off x="388374" y="5106377"/>
            <a:ext cx="9144000" cy="851973"/>
          </a:xfrm>
          <a:prstGeom prst="rect">
            <a:avLst/>
          </a:prstGeom>
          <a:noFill/>
          <a:ln>
            <a:noFill/>
          </a:ln>
        </p:spPr>
        <p:txBody>
          <a:bodyPr spcFirstLastPara="1" wrap="square" lIns="90000" tIns="45700" rIns="91425" bIns="45700" anchor="t" anchorCtr="0">
            <a:noAutofit/>
          </a:bodyPr>
          <a:lstStyle>
            <a:lvl1pPr lvl="0" algn="l">
              <a:lnSpc>
                <a:spcPct val="100000"/>
              </a:lnSpc>
              <a:spcBef>
                <a:spcPts val="1000"/>
              </a:spcBef>
              <a:spcAft>
                <a:spcPts val="0"/>
              </a:spcAft>
              <a:buClr>
                <a:schemeClr val="lt1"/>
              </a:buClr>
              <a:buSzPts val="2100"/>
              <a:buNone/>
              <a:defRPr sz="2100" b="0" i="0">
                <a:solidFill>
                  <a:schemeClr val="lt1"/>
                </a:solidFill>
                <a:latin typeface="Plus Jakarta Sans"/>
                <a:ea typeface="Plus Jakarta Sans"/>
                <a:cs typeface="Plus Jakarta Sans"/>
                <a:sym typeface="Plus Jakarta Sans"/>
              </a:defRPr>
            </a:lvl1pPr>
            <a:lvl2pPr lvl="1" algn="ctr">
              <a:lnSpc>
                <a:spcPct val="100000"/>
              </a:lnSpc>
              <a:spcBef>
                <a:spcPts val="500"/>
              </a:spcBef>
              <a:spcAft>
                <a:spcPts val="0"/>
              </a:spcAft>
              <a:buSzPts val="2000"/>
              <a:buNone/>
              <a:defRPr sz="2000"/>
            </a:lvl2pPr>
            <a:lvl3pPr lvl="2" algn="ctr">
              <a:lnSpc>
                <a:spcPct val="100000"/>
              </a:lnSpc>
              <a:spcBef>
                <a:spcPts val="500"/>
              </a:spcBef>
              <a:spcAft>
                <a:spcPts val="0"/>
              </a:spcAft>
              <a:buSzPts val="1800"/>
              <a:buNone/>
              <a:defRPr sz="1800"/>
            </a:lvl3pPr>
            <a:lvl4pPr lvl="3" algn="ctr">
              <a:lnSpc>
                <a:spcPct val="100000"/>
              </a:lnSpc>
              <a:spcBef>
                <a:spcPts val="500"/>
              </a:spcBef>
              <a:spcAft>
                <a:spcPts val="0"/>
              </a:spcAft>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Tree>
    <p:extLst>
      <p:ext uri="{BB962C8B-B14F-4D97-AF65-F5344CB8AC3E}">
        <p14:creationId xmlns:p14="http://schemas.microsoft.com/office/powerpoint/2010/main" val="133330520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Content">
  <p:cSld name="Title and Content">
    <p:spTree>
      <p:nvGrpSpPr>
        <p:cNvPr id="1" name="Shape 23"/>
        <p:cNvGrpSpPr/>
        <p:nvPr/>
      </p:nvGrpSpPr>
      <p:grpSpPr>
        <a:xfrm>
          <a:off x="0" y="0"/>
          <a:ext cx="0" cy="0"/>
          <a:chOff x="0" y="0"/>
          <a:chExt cx="0" cy="0"/>
        </a:xfrm>
      </p:grpSpPr>
      <p:sp>
        <p:nvSpPr>
          <p:cNvPr id="24" name="Google Shape;24;p16"/>
          <p:cNvSpPr txBox="1">
            <a:spLocks noGrp="1"/>
          </p:cNvSpPr>
          <p:nvPr>
            <p:ph type="title"/>
          </p:nvPr>
        </p:nvSpPr>
        <p:spPr>
          <a:xfrm>
            <a:off x="383457" y="365126"/>
            <a:ext cx="11371007" cy="57877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5" name="Google Shape;25;p16"/>
          <p:cNvSpPr txBox="1">
            <a:spLocks noGrp="1"/>
          </p:cNvSpPr>
          <p:nvPr>
            <p:ph type="body" idx="1"/>
          </p:nvPr>
        </p:nvSpPr>
        <p:spPr>
          <a:xfrm>
            <a:off x="383457" y="1309026"/>
            <a:ext cx="11371007" cy="501648"/>
          </a:xfrm>
          <a:prstGeom prst="rect">
            <a:avLst/>
          </a:prstGeom>
          <a:noFill/>
          <a:ln>
            <a:noFill/>
          </a:ln>
        </p:spPr>
        <p:txBody>
          <a:bodyPr spcFirstLastPara="1" wrap="square" lIns="90000" tIns="45700" rIns="91425" bIns="45700" anchor="t" anchorCtr="0">
            <a:noAutofit/>
          </a:bodyPr>
          <a:lstStyle>
            <a:lvl1pPr marL="457200" lvl="0" indent="-228600" algn="l">
              <a:lnSpc>
                <a:spcPct val="100000"/>
              </a:lnSpc>
              <a:spcBef>
                <a:spcPts val="1000"/>
              </a:spcBef>
              <a:spcAft>
                <a:spcPts val="0"/>
              </a:spcAft>
              <a:buClr>
                <a:srgbClr val="000000"/>
              </a:buClr>
              <a:buSzPts val="2000"/>
              <a:buNone/>
              <a:defRPr sz="2000" b="1" i="0">
                <a:solidFill>
                  <a:srgbClr val="000000"/>
                </a:solidFill>
                <a:latin typeface="Plus Jakarta Sans"/>
                <a:ea typeface="Plus Jakarta Sans"/>
                <a:cs typeface="Plus Jakarta Sans"/>
                <a:sym typeface="Plus Jakarta Sans"/>
              </a:defRPr>
            </a:lvl1pPr>
            <a:lvl2pPr marL="914400" lvl="1" indent="-228600" algn="l">
              <a:lnSpc>
                <a:spcPct val="100000"/>
              </a:lnSpc>
              <a:spcBef>
                <a:spcPts val="500"/>
              </a:spcBef>
              <a:spcAft>
                <a:spcPts val="0"/>
              </a:spcAft>
              <a:buClr>
                <a:schemeClr val="dk1"/>
              </a:buClr>
              <a:buSzPts val="2000"/>
              <a:buNone/>
              <a:defRPr>
                <a:solidFill>
                  <a:srgbClr val="000000"/>
                </a:solidFill>
              </a:defRPr>
            </a:lvl2pPr>
            <a:lvl3pPr marL="1371600" lvl="2" indent="-228600" algn="l">
              <a:lnSpc>
                <a:spcPct val="100000"/>
              </a:lnSpc>
              <a:spcBef>
                <a:spcPts val="500"/>
              </a:spcBef>
              <a:spcAft>
                <a:spcPts val="0"/>
              </a:spcAft>
              <a:buClr>
                <a:schemeClr val="dk1"/>
              </a:buClr>
              <a:buSzPts val="1800"/>
              <a:buNone/>
              <a:defRPr>
                <a:solidFill>
                  <a:srgbClr val="000000"/>
                </a:solidFill>
              </a:defRPr>
            </a:lvl3pPr>
            <a:lvl4pPr marL="1828800" lvl="3" indent="-228600" algn="l">
              <a:lnSpc>
                <a:spcPct val="100000"/>
              </a:lnSpc>
              <a:spcBef>
                <a:spcPts val="500"/>
              </a:spcBef>
              <a:spcAft>
                <a:spcPts val="0"/>
              </a:spcAft>
              <a:buClr>
                <a:schemeClr val="dk1"/>
              </a:buClr>
              <a:buSzPts val="1600"/>
              <a:buNone/>
              <a:defRPr>
                <a:solidFill>
                  <a:srgbClr val="000000"/>
                </a:solidFill>
              </a:defRPr>
            </a:lvl4pPr>
            <a:lvl5pPr marL="2286000" lvl="4" indent="-342900" algn="l">
              <a:lnSpc>
                <a:spcPct val="90000"/>
              </a:lnSpc>
              <a:spcBef>
                <a:spcPts val="500"/>
              </a:spcBef>
              <a:spcAft>
                <a:spcPts val="0"/>
              </a:spcAft>
              <a:buClr>
                <a:schemeClr val="dk1"/>
              </a:buClr>
              <a:buSzPts val="1800"/>
              <a:buChar char="•"/>
              <a:defRPr>
                <a:solidFill>
                  <a:schemeClr val="dk2"/>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6" name="Google Shape;26;p16"/>
          <p:cNvSpPr txBox="1">
            <a:spLocks noGrp="1"/>
          </p:cNvSpPr>
          <p:nvPr>
            <p:ph type="sldNum" idx="12"/>
          </p:nvPr>
        </p:nvSpPr>
        <p:spPr>
          <a:xfrm>
            <a:off x="10972800" y="6356351"/>
            <a:ext cx="781664" cy="28042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
        <p:nvSpPr>
          <p:cNvPr id="27" name="Google Shape;27;p16"/>
          <p:cNvSpPr txBox="1">
            <a:spLocks noGrp="1"/>
          </p:cNvSpPr>
          <p:nvPr>
            <p:ph type="body" idx="2"/>
          </p:nvPr>
        </p:nvSpPr>
        <p:spPr>
          <a:xfrm>
            <a:off x="383456" y="1893347"/>
            <a:ext cx="11371007" cy="4327343"/>
          </a:xfrm>
          <a:prstGeom prst="rect">
            <a:avLst/>
          </a:prstGeom>
          <a:noFill/>
          <a:ln>
            <a:noFill/>
          </a:ln>
        </p:spPr>
        <p:txBody>
          <a:bodyPr spcFirstLastPara="1" wrap="square" lIns="90000" tIns="45700" rIns="91425" bIns="45700" anchor="t" anchorCtr="0">
            <a:noAutofit/>
          </a:bodyPr>
          <a:lstStyle>
            <a:lvl1pPr marL="457200" lvl="0" indent="-228600" algn="l">
              <a:lnSpc>
                <a:spcPct val="100000"/>
              </a:lnSpc>
              <a:spcBef>
                <a:spcPts val="1000"/>
              </a:spcBef>
              <a:spcAft>
                <a:spcPts val="0"/>
              </a:spcAft>
              <a:buClr>
                <a:srgbClr val="000000"/>
              </a:buClr>
              <a:buSzPts val="1800"/>
              <a:buNone/>
              <a:defRPr sz="1800" b="0">
                <a:solidFill>
                  <a:srgbClr val="000000"/>
                </a:solidFill>
              </a:defRPr>
            </a:lvl1pPr>
            <a:lvl2pPr marL="914400" lvl="1" indent="-228600" algn="l">
              <a:lnSpc>
                <a:spcPct val="100000"/>
              </a:lnSpc>
              <a:spcBef>
                <a:spcPts val="500"/>
              </a:spcBef>
              <a:spcAft>
                <a:spcPts val="0"/>
              </a:spcAft>
              <a:buClr>
                <a:schemeClr val="dk1"/>
              </a:buClr>
              <a:buSzPts val="2000"/>
              <a:buNone/>
              <a:defRPr>
                <a:solidFill>
                  <a:srgbClr val="000000"/>
                </a:solidFill>
              </a:defRPr>
            </a:lvl2pPr>
            <a:lvl3pPr marL="1371600" lvl="2" indent="-228600" algn="l">
              <a:lnSpc>
                <a:spcPct val="100000"/>
              </a:lnSpc>
              <a:spcBef>
                <a:spcPts val="500"/>
              </a:spcBef>
              <a:spcAft>
                <a:spcPts val="0"/>
              </a:spcAft>
              <a:buClr>
                <a:schemeClr val="dk1"/>
              </a:buClr>
              <a:buSzPts val="1800"/>
              <a:buNone/>
              <a:defRPr>
                <a:solidFill>
                  <a:srgbClr val="000000"/>
                </a:solidFill>
              </a:defRPr>
            </a:lvl3pPr>
            <a:lvl4pPr marL="1828800" lvl="3" indent="-228600" algn="l">
              <a:lnSpc>
                <a:spcPct val="100000"/>
              </a:lnSpc>
              <a:spcBef>
                <a:spcPts val="500"/>
              </a:spcBef>
              <a:spcAft>
                <a:spcPts val="0"/>
              </a:spcAft>
              <a:buClr>
                <a:schemeClr val="dk1"/>
              </a:buClr>
              <a:buSzPts val="1600"/>
              <a:buNone/>
              <a:defRPr>
                <a:solidFill>
                  <a:srgbClr val="000000"/>
                </a:solidFill>
              </a:defRPr>
            </a:lvl4pPr>
            <a:lvl5pPr marL="2286000" lvl="4" indent="-342900" algn="l">
              <a:lnSpc>
                <a:spcPct val="90000"/>
              </a:lnSpc>
              <a:spcBef>
                <a:spcPts val="500"/>
              </a:spcBef>
              <a:spcAft>
                <a:spcPts val="0"/>
              </a:spcAft>
              <a:buClr>
                <a:schemeClr val="dk1"/>
              </a:buClr>
              <a:buSzPts val="1800"/>
              <a:buChar char="•"/>
              <a:defRPr>
                <a:solidFill>
                  <a:schemeClr val="dk2"/>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231536217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Black Slide">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1D62E8DF-7E89-F442-B9B9-E3A85F9FF246}"/>
              </a:ext>
            </a:extLst>
          </p:cNvPr>
          <p:cNvSpPr>
            <a:spLocks noGrp="1"/>
          </p:cNvSpPr>
          <p:nvPr>
            <p:ph type="sldNum" sz="quarter" idx="12"/>
          </p:nvPr>
        </p:nvSpPr>
        <p:spPr/>
        <p:txBody>
          <a:bodyPr/>
          <a:lstStyle/>
          <a:p>
            <a:fld id="{1738EA53-DFFD-2545-A927-296DB27B67C0}" type="slidenum">
              <a:rPr lang="en-US" smtClean="0"/>
              <a:t>‹#›</a:t>
            </a:fld>
            <a:endParaRPr lang="en-US"/>
          </a:p>
        </p:txBody>
      </p:sp>
      <p:pic>
        <p:nvPicPr>
          <p:cNvPr id="7" name="Picture 6">
            <a:extLst>
              <a:ext uri="{FF2B5EF4-FFF2-40B4-BE49-F238E27FC236}">
                <a16:creationId xmlns:a16="http://schemas.microsoft.com/office/drawing/2014/main" id="{C4BC1E1E-8CF3-2940-8A21-23BFE8868165}"/>
              </a:ext>
            </a:extLst>
          </p:cNvPr>
          <p:cNvPicPr>
            <a:picLocks noChangeAspect="1"/>
          </p:cNvPicPr>
          <p:nvPr userDrawn="1"/>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1202152746"/>
      </p:ext>
    </p:extLst>
  </p:cSld>
  <p:clrMapOvr>
    <a:masterClrMapping/>
  </p:clrMapOvr>
  <p:transition spd="med" advClick="0" advTm="30000"/>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Divider_Teal">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75A31F2-C114-5341-83FB-3D7B1EC0EA68}"/>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65EC7912-89F3-E045-93E1-441E4A3284B6}"/>
              </a:ext>
            </a:extLst>
          </p:cNvPr>
          <p:cNvSpPr>
            <a:spLocks noGrp="1"/>
          </p:cNvSpPr>
          <p:nvPr>
            <p:ph type="ctrTitle" hasCustomPrompt="1"/>
          </p:nvPr>
        </p:nvSpPr>
        <p:spPr>
          <a:xfrm>
            <a:off x="388374" y="2936414"/>
            <a:ext cx="9144000" cy="1753573"/>
          </a:xfrm>
        </p:spPr>
        <p:txBody>
          <a:bodyPr anchor="t">
            <a:normAutofit/>
          </a:bodyPr>
          <a:lstStyle>
            <a:lvl1pPr algn="l">
              <a:defRPr sz="4200" b="1" i="0">
                <a:solidFill>
                  <a:srgbClr val="000000"/>
                </a:solidFill>
                <a:latin typeface="Plus Jakarta Sans" pitchFamily="2" charset="77"/>
                <a:cs typeface="Plus Jakarta Sans" pitchFamily="2" charset="77"/>
              </a:defRPr>
            </a:lvl1pPr>
          </a:lstStyle>
          <a:p>
            <a:r>
              <a:rPr lang="en-GB"/>
              <a:t>Click to edit divider title</a:t>
            </a:r>
            <a:endParaRPr lang="en-US"/>
          </a:p>
        </p:txBody>
      </p:sp>
    </p:spTree>
    <p:extLst>
      <p:ext uri="{BB962C8B-B14F-4D97-AF65-F5344CB8AC3E}">
        <p14:creationId xmlns:p14="http://schemas.microsoft.com/office/powerpoint/2010/main" val="425919819"/>
      </p:ext>
    </p:extLst>
  </p:cSld>
  <p:clrMapOvr>
    <a:masterClrMapping/>
  </p:clrMapOvr>
  <p:transition spd="med" advClick="0" advTm="3000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image" Target="../media/image1.png"/><Relationship Id="rId5" Type="http://schemas.openxmlformats.org/officeDocument/2006/relationships/theme" Target="../theme/theme2.xml"/><Relationship Id="rId4" Type="http://schemas.openxmlformats.org/officeDocument/2006/relationships/slideLayout" Target="../slideLayouts/slideLayout1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DAE0250-870B-7803-C362-3D456172588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FAF202D4-C953-F884-6AE2-B1F7B1CC3CE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2131DF3-2DE0-AD7C-E402-60D4D0BCCCE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26FF6DD-3AB3-4847-8DC0-AC140FB91739}" type="datetimeFigureOut">
              <a:rPr lang="en-GB" smtClean="0"/>
              <a:t>11/03/2025</a:t>
            </a:fld>
            <a:endParaRPr lang="en-GB"/>
          </a:p>
        </p:txBody>
      </p:sp>
      <p:sp>
        <p:nvSpPr>
          <p:cNvPr id="5" name="Footer Placeholder 4">
            <a:extLst>
              <a:ext uri="{FF2B5EF4-FFF2-40B4-BE49-F238E27FC236}">
                <a16:creationId xmlns:a16="http://schemas.microsoft.com/office/drawing/2014/main" id="{20CBCE15-951F-CA56-D8E5-E7A36ED4CA2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D333E584-F7C3-FB3B-EB9B-24C51B53DB4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665DD7E-7CC3-41F8-ABF0-5DB0D0E87AD8}" type="slidenum">
              <a:rPr lang="en-GB" smtClean="0"/>
              <a:t>‹#›</a:t>
            </a:fld>
            <a:endParaRPr lang="en-GB"/>
          </a:p>
        </p:txBody>
      </p:sp>
    </p:spTree>
    <p:extLst>
      <p:ext uri="{BB962C8B-B14F-4D97-AF65-F5344CB8AC3E}">
        <p14:creationId xmlns:p14="http://schemas.microsoft.com/office/powerpoint/2010/main" val="68606451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pic>
        <p:nvPicPr>
          <p:cNvPr id="6" name="Google Shape;6;p11"/>
          <p:cNvPicPr preferRelativeResize="0"/>
          <p:nvPr/>
        </p:nvPicPr>
        <p:blipFill rotWithShape="1">
          <a:blip r:embed="rId6">
            <a:alphaModFix/>
          </a:blip>
          <a:srcRect/>
          <a:stretch/>
        </p:blipFill>
        <p:spPr>
          <a:xfrm>
            <a:off x="0" y="0"/>
            <a:ext cx="12192000" cy="6858000"/>
          </a:xfrm>
          <a:prstGeom prst="rect">
            <a:avLst/>
          </a:prstGeom>
          <a:noFill/>
          <a:ln>
            <a:noFill/>
          </a:ln>
        </p:spPr>
      </p:pic>
      <p:sp>
        <p:nvSpPr>
          <p:cNvPr id="7" name="Google Shape;7;p11"/>
          <p:cNvSpPr txBox="1">
            <a:spLocks noGrp="1"/>
          </p:cNvSpPr>
          <p:nvPr>
            <p:ph type="title"/>
          </p:nvPr>
        </p:nvSpPr>
        <p:spPr>
          <a:xfrm>
            <a:off x="383457" y="365126"/>
            <a:ext cx="11371007" cy="578772"/>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3000"/>
              <a:buFont typeface="Plus Jakarta Sans"/>
              <a:buNone/>
              <a:defRPr sz="3000" b="1" i="0" u="none" strike="noStrike" cap="none">
                <a:solidFill>
                  <a:schemeClr val="dk1"/>
                </a:solidFill>
                <a:latin typeface="Plus Jakarta Sans"/>
                <a:ea typeface="Plus Jakarta Sans"/>
                <a:cs typeface="Plus Jakarta Sans"/>
                <a:sym typeface="Plus Jakarta Sans"/>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8" name="Google Shape;8;p11"/>
          <p:cNvSpPr txBox="1">
            <a:spLocks noGrp="1"/>
          </p:cNvSpPr>
          <p:nvPr>
            <p:ph type="body" idx="1"/>
          </p:nvPr>
        </p:nvSpPr>
        <p:spPr>
          <a:xfrm>
            <a:off x="383457" y="1309025"/>
            <a:ext cx="11371007" cy="4826102"/>
          </a:xfrm>
          <a:prstGeom prst="rect">
            <a:avLst/>
          </a:prstGeom>
          <a:noFill/>
          <a:ln>
            <a:noFill/>
          </a:ln>
        </p:spPr>
        <p:txBody>
          <a:bodyPr spcFirstLastPara="1" wrap="square" lIns="90000" tIns="45700" rIns="91425" bIns="45700" anchor="t" anchorCtr="0">
            <a:noAutofit/>
          </a:bodyPr>
          <a:lstStyle>
            <a:lvl1pPr marL="457200" marR="0" lvl="0" indent="-228600" algn="l" rtl="0">
              <a:lnSpc>
                <a:spcPct val="100000"/>
              </a:lnSpc>
              <a:spcBef>
                <a:spcPts val="1000"/>
              </a:spcBef>
              <a:spcAft>
                <a:spcPts val="0"/>
              </a:spcAft>
              <a:buClr>
                <a:srgbClr val="000000"/>
              </a:buClr>
              <a:buSzPts val="2200"/>
              <a:buFont typeface="Arial"/>
              <a:buNone/>
              <a:defRPr sz="2200" b="1" i="0" u="none" strike="noStrike" cap="none">
                <a:solidFill>
                  <a:srgbClr val="000000"/>
                </a:solidFill>
                <a:latin typeface="Plus Jakarta Sans"/>
                <a:ea typeface="Plus Jakarta Sans"/>
                <a:cs typeface="Plus Jakarta Sans"/>
                <a:sym typeface="Plus Jakarta Sans"/>
              </a:defRPr>
            </a:lvl1pPr>
            <a:lvl2pPr marL="914400" marR="0" lvl="1" indent="-355600" algn="l" rtl="0">
              <a:lnSpc>
                <a:spcPct val="100000"/>
              </a:lnSpc>
              <a:spcBef>
                <a:spcPts val="500"/>
              </a:spcBef>
              <a:spcAft>
                <a:spcPts val="0"/>
              </a:spcAft>
              <a:buClr>
                <a:schemeClr val="dk1"/>
              </a:buClr>
              <a:buSzPts val="2000"/>
              <a:buFont typeface="Arial"/>
              <a:buChar char="•"/>
              <a:defRPr sz="2000" b="0" i="0" u="none" strike="noStrike" cap="none">
                <a:solidFill>
                  <a:srgbClr val="000000"/>
                </a:solidFill>
                <a:latin typeface="Plus Jakarta Sans"/>
                <a:ea typeface="Plus Jakarta Sans"/>
                <a:cs typeface="Plus Jakarta Sans"/>
                <a:sym typeface="Plus Jakarta Sans"/>
              </a:defRPr>
            </a:lvl2pPr>
            <a:lvl3pPr marL="1371600" marR="0" lvl="2" indent="-342900" algn="l" rtl="0">
              <a:lnSpc>
                <a:spcPct val="100000"/>
              </a:lnSpc>
              <a:spcBef>
                <a:spcPts val="500"/>
              </a:spcBef>
              <a:spcAft>
                <a:spcPts val="0"/>
              </a:spcAft>
              <a:buClr>
                <a:schemeClr val="dk1"/>
              </a:buClr>
              <a:buSzPts val="1800"/>
              <a:buFont typeface="Arial"/>
              <a:buChar char="•"/>
              <a:defRPr sz="1800" b="0" i="0" u="none" strike="noStrike" cap="none">
                <a:solidFill>
                  <a:srgbClr val="000000"/>
                </a:solidFill>
                <a:latin typeface="Plus Jakarta Sans"/>
                <a:ea typeface="Plus Jakarta Sans"/>
                <a:cs typeface="Plus Jakarta Sans"/>
                <a:sym typeface="Plus Jakarta Sans"/>
              </a:defRPr>
            </a:lvl3pPr>
            <a:lvl4pPr marL="1828800" marR="0" lvl="3" indent="-330200" algn="l" rtl="0">
              <a:lnSpc>
                <a:spcPct val="100000"/>
              </a:lnSpc>
              <a:spcBef>
                <a:spcPts val="500"/>
              </a:spcBef>
              <a:spcAft>
                <a:spcPts val="0"/>
              </a:spcAft>
              <a:buClr>
                <a:schemeClr val="dk1"/>
              </a:buClr>
              <a:buSzPts val="1600"/>
              <a:buFont typeface="Arial"/>
              <a:buChar char="•"/>
              <a:defRPr sz="1600" b="0" i="0" u="none" strike="noStrike" cap="none">
                <a:solidFill>
                  <a:srgbClr val="000000"/>
                </a:solidFill>
                <a:latin typeface="Plus Jakarta Sans"/>
                <a:ea typeface="Plus Jakarta Sans"/>
                <a:cs typeface="Plus Jakarta Sans"/>
                <a:sym typeface="Plus Jakarta Sans"/>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Plus Jakarta Sans"/>
                <a:ea typeface="Plus Jakarta Sans"/>
                <a:cs typeface="Plus Jakarta Sans"/>
                <a:sym typeface="Plus Jakarta Sans"/>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9" name="Google Shape;9;p11"/>
          <p:cNvSpPr txBox="1">
            <a:spLocks noGrp="1"/>
          </p:cNvSpPr>
          <p:nvPr>
            <p:ph type="sldNum" idx="12"/>
          </p:nvPr>
        </p:nvSpPr>
        <p:spPr>
          <a:xfrm>
            <a:off x="10972800" y="6356351"/>
            <a:ext cx="781664" cy="280424"/>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chemeClr val="accent4"/>
                </a:solidFill>
                <a:latin typeface="Plus Jakarta Sans"/>
                <a:ea typeface="Plus Jakarta Sans"/>
                <a:cs typeface="Plus Jakarta Sans"/>
                <a:sym typeface="Plus Jakarta Sans"/>
              </a:defRPr>
            </a:lvl1pPr>
            <a:lvl2pPr marL="0" marR="0" lvl="1" indent="0" algn="r" rtl="0">
              <a:spcBef>
                <a:spcPts val="0"/>
              </a:spcBef>
              <a:buNone/>
              <a:defRPr sz="1200" b="0" i="0" u="none" strike="noStrike" cap="none">
                <a:solidFill>
                  <a:schemeClr val="accent4"/>
                </a:solidFill>
                <a:latin typeface="Plus Jakarta Sans"/>
                <a:ea typeface="Plus Jakarta Sans"/>
                <a:cs typeface="Plus Jakarta Sans"/>
                <a:sym typeface="Plus Jakarta Sans"/>
              </a:defRPr>
            </a:lvl2pPr>
            <a:lvl3pPr marL="0" marR="0" lvl="2" indent="0" algn="r" rtl="0">
              <a:spcBef>
                <a:spcPts val="0"/>
              </a:spcBef>
              <a:buNone/>
              <a:defRPr sz="1200" b="0" i="0" u="none" strike="noStrike" cap="none">
                <a:solidFill>
                  <a:schemeClr val="accent4"/>
                </a:solidFill>
                <a:latin typeface="Plus Jakarta Sans"/>
                <a:ea typeface="Plus Jakarta Sans"/>
                <a:cs typeface="Plus Jakarta Sans"/>
                <a:sym typeface="Plus Jakarta Sans"/>
              </a:defRPr>
            </a:lvl3pPr>
            <a:lvl4pPr marL="0" marR="0" lvl="3" indent="0" algn="r" rtl="0">
              <a:spcBef>
                <a:spcPts val="0"/>
              </a:spcBef>
              <a:buNone/>
              <a:defRPr sz="1200" b="0" i="0" u="none" strike="noStrike" cap="none">
                <a:solidFill>
                  <a:schemeClr val="accent4"/>
                </a:solidFill>
                <a:latin typeface="Plus Jakarta Sans"/>
                <a:ea typeface="Plus Jakarta Sans"/>
                <a:cs typeface="Plus Jakarta Sans"/>
                <a:sym typeface="Plus Jakarta Sans"/>
              </a:defRPr>
            </a:lvl4pPr>
            <a:lvl5pPr marL="0" marR="0" lvl="4" indent="0" algn="r" rtl="0">
              <a:spcBef>
                <a:spcPts val="0"/>
              </a:spcBef>
              <a:buNone/>
              <a:defRPr sz="1200" b="0" i="0" u="none" strike="noStrike" cap="none">
                <a:solidFill>
                  <a:schemeClr val="accent4"/>
                </a:solidFill>
                <a:latin typeface="Plus Jakarta Sans"/>
                <a:ea typeface="Plus Jakarta Sans"/>
                <a:cs typeface="Plus Jakarta Sans"/>
                <a:sym typeface="Plus Jakarta Sans"/>
              </a:defRPr>
            </a:lvl5pPr>
            <a:lvl6pPr marL="0" marR="0" lvl="5" indent="0" algn="r" rtl="0">
              <a:spcBef>
                <a:spcPts val="0"/>
              </a:spcBef>
              <a:buNone/>
              <a:defRPr sz="1200" b="0" i="0" u="none" strike="noStrike" cap="none">
                <a:solidFill>
                  <a:schemeClr val="accent4"/>
                </a:solidFill>
                <a:latin typeface="Plus Jakarta Sans"/>
                <a:ea typeface="Plus Jakarta Sans"/>
                <a:cs typeface="Plus Jakarta Sans"/>
                <a:sym typeface="Plus Jakarta Sans"/>
              </a:defRPr>
            </a:lvl6pPr>
            <a:lvl7pPr marL="0" marR="0" lvl="6" indent="0" algn="r" rtl="0">
              <a:spcBef>
                <a:spcPts val="0"/>
              </a:spcBef>
              <a:buNone/>
              <a:defRPr sz="1200" b="0" i="0" u="none" strike="noStrike" cap="none">
                <a:solidFill>
                  <a:schemeClr val="accent4"/>
                </a:solidFill>
                <a:latin typeface="Plus Jakarta Sans"/>
                <a:ea typeface="Plus Jakarta Sans"/>
                <a:cs typeface="Plus Jakarta Sans"/>
                <a:sym typeface="Plus Jakarta Sans"/>
              </a:defRPr>
            </a:lvl7pPr>
            <a:lvl8pPr marL="0" marR="0" lvl="7" indent="0" algn="r" rtl="0">
              <a:spcBef>
                <a:spcPts val="0"/>
              </a:spcBef>
              <a:buNone/>
              <a:defRPr sz="1200" b="0" i="0" u="none" strike="noStrike" cap="none">
                <a:solidFill>
                  <a:schemeClr val="accent4"/>
                </a:solidFill>
                <a:latin typeface="Plus Jakarta Sans"/>
                <a:ea typeface="Plus Jakarta Sans"/>
                <a:cs typeface="Plus Jakarta Sans"/>
                <a:sym typeface="Plus Jakarta Sans"/>
              </a:defRPr>
            </a:lvl8pPr>
            <a:lvl9pPr marL="0" marR="0" lvl="8" indent="0" algn="r" rtl="0">
              <a:spcBef>
                <a:spcPts val="0"/>
              </a:spcBef>
              <a:buNone/>
              <a:defRPr sz="1200" b="0" i="0" u="none" strike="noStrike" cap="none">
                <a:solidFill>
                  <a:schemeClr val="accent4"/>
                </a:solidFill>
                <a:latin typeface="Plus Jakarta Sans"/>
                <a:ea typeface="Plus Jakarta Sans"/>
                <a:cs typeface="Plus Jakarta Sans"/>
                <a:sym typeface="Plus Jakarta Sans"/>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849168091"/>
      </p:ext>
    </p:extLst>
  </p:cSld>
  <p:clrMap bg1="lt1" tx1="dk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1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xml"/><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image" Target="../media/image14.svg"/><Relationship Id="rId3" Type="http://schemas.openxmlformats.org/officeDocument/2006/relationships/diagramData" Target="../diagrams/data2.xml"/><Relationship Id="rId7" Type="http://schemas.microsoft.com/office/2007/relationships/diagramDrawing" Target="../diagrams/drawing2.xml"/><Relationship Id="rId12"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13.xml"/><Relationship Id="rId6" Type="http://schemas.openxmlformats.org/officeDocument/2006/relationships/diagramColors" Target="../diagrams/colors2.xml"/><Relationship Id="rId11" Type="http://schemas.openxmlformats.org/officeDocument/2006/relationships/image" Target="../media/image12.svg"/><Relationship Id="rId5" Type="http://schemas.openxmlformats.org/officeDocument/2006/relationships/diagramQuickStyle" Target="../diagrams/quickStyle2.xml"/><Relationship Id="rId15" Type="http://schemas.openxmlformats.org/officeDocument/2006/relationships/image" Target="../media/image16.svg"/><Relationship Id="rId10" Type="http://schemas.openxmlformats.org/officeDocument/2006/relationships/image" Target="../media/image11.png"/><Relationship Id="rId4" Type="http://schemas.openxmlformats.org/officeDocument/2006/relationships/diagramLayout" Target="../diagrams/layout2.xml"/><Relationship Id="rId9" Type="http://schemas.openxmlformats.org/officeDocument/2006/relationships/image" Target="../media/image10.svg"/><Relationship Id="rId14" Type="http://schemas.openxmlformats.org/officeDocument/2006/relationships/image" Target="../media/image15.png"/></Relationships>
</file>

<file path=ppt/slides/_rels/slide5.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7.png"/><Relationship Id="rId1" Type="http://schemas.openxmlformats.org/officeDocument/2006/relationships/slideLayout" Target="../slideLayouts/slideLayout13.xml"/><Relationship Id="rId4" Type="http://schemas.openxmlformats.org/officeDocument/2006/relationships/image" Target="../media/image10.svg"/></Relationships>
</file>

<file path=ppt/slides/_rels/slide7.xml.rels><?xml version="1.0" encoding="UTF-8" standalone="yes"?>
<Relationships xmlns="http://schemas.openxmlformats.org/package/2006/relationships"><Relationship Id="rId3" Type="http://schemas.openxmlformats.org/officeDocument/2006/relationships/image" Target="../media/image16.svg"/><Relationship Id="rId7" Type="http://schemas.openxmlformats.org/officeDocument/2006/relationships/image" Target="../media/image21.png"/><Relationship Id="rId2" Type="http://schemas.openxmlformats.org/officeDocument/2006/relationships/image" Target="../media/image15.png"/><Relationship Id="rId1" Type="http://schemas.openxmlformats.org/officeDocument/2006/relationships/slideLayout" Target="../slideLayouts/slideLayout13.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8.xml.rels><?xml version="1.0" encoding="UTF-8" standalone="yes"?>
<Relationships xmlns="http://schemas.openxmlformats.org/package/2006/relationships"><Relationship Id="rId8" Type="http://schemas.openxmlformats.org/officeDocument/2006/relationships/diagramQuickStyle" Target="../diagrams/quickStyle3.xml"/><Relationship Id="rId3" Type="http://schemas.openxmlformats.org/officeDocument/2006/relationships/image" Target="../media/image23.jpg"/><Relationship Id="rId7" Type="http://schemas.openxmlformats.org/officeDocument/2006/relationships/diagramLayout" Target="../diagrams/layout3.xml"/><Relationship Id="rId2" Type="http://schemas.openxmlformats.org/officeDocument/2006/relationships/image" Target="../media/image22.jpg"/><Relationship Id="rId1" Type="http://schemas.openxmlformats.org/officeDocument/2006/relationships/slideLayout" Target="../slideLayouts/slideLayout13.xml"/><Relationship Id="rId6" Type="http://schemas.openxmlformats.org/officeDocument/2006/relationships/diagramData" Target="../diagrams/data3.xml"/><Relationship Id="rId5" Type="http://schemas.openxmlformats.org/officeDocument/2006/relationships/image" Target="../media/image16.svg"/><Relationship Id="rId10" Type="http://schemas.microsoft.com/office/2007/relationships/diagramDrawing" Target="../diagrams/drawing3.xml"/><Relationship Id="rId4" Type="http://schemas.openxmlformats.org/officeDocument/2006/relationships/image" Target="../media/image15.png"/><Relationship Id="rId9" Type="http://schemas.openxmlformats.org/officeDocument/2006/relationships/diagramColors" Target="../diagrams/colors3.xml"/></Relationships>
</file>

<file path=ppt/slides/_rels/slide9.xml.rels><?xml version="1.0" encoding="UTF-8" standalone="yes"?>
<Relationships xmlns="http://schemas.openxmlformats.org/package/2006/relationships"><Relationship Id="rId8" Type="http://schemas.microsoft.com/office/2007/relationships/diagramDrawing" Target="../diagrams/drawing4.xml"/><Relationship Id="rId13" Type="http://schemas.microsoft.com/office/2007/relationships/diagramDrawing" Target="../diagrams/drawing5.xml"/><Relationship Id="rId3" Type="http://schemas.openxmlformats.org/officeDocument/2006/relationships/image" Target="../media/image16.svg"/><Relationship Id="rId7" Type="http://schemas.openxmlformats.org/officeDocument/2006/relationships/diagramColors" Target="../diagrams/colors4.xml"/><Relationship Id="rId12" Type="http://schemas.openxmlformats.org/officeDocument/2006/relationships/diagramColors" Target="../diagrams/colors5.xml"/><Relationship Id="rId2" Type="http://schemas.openxmlformats.org/officeDocument/2006/relationships/image" Target="../media/image15.png"/><Relationship Id="rId1" Type="http://schemas.openxmlformats.org/officeDocument/2006/relationships/slideLayout" Target="../slideLayouts/slideLayout13.xml"/><Relationship Id="rId6" Type="http://schemas.openxmlformats.org/officeDocument/2006/relationships/diagramQuickStyle" Target="../diagrams/quickStyle4.xml"/><Relationship Id="rId11" Type="http://schemas.openxmlformats.org/officeDocument/2006/relationships/diagramQuickStyle" Target="../diagrams/quickStyle5.xml"/><Relationship Id="rId5" Type="http://schemas.openxmlformats.org/officeDocument/2006/relationships/diagramLayout" Target="../diagrams/layout4.xml"/><Relationship Id="rId10" Type="http://schemas.openxmlformats.org/officeDocument/2006/relationships/diagramLayout" Target="../diagrams/layout5.xml"/><Relationship Id="rId4" Type="http://schemas.openxmlformats.org/officeDocument/2006/relationships/diagramData" Target="../diagrams/data4.xml"/><Relationship Id="rId9" Type="http://schemas.openxmlformats.org/officeDocument/2006/relationships/diagramData" Target="../diagrams/data5.xml"/></Relationships>
</file>

<file path=ppt/slides/_rels/slide1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png"/><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Google Shape;54;p1"/>
          <p:cNvSpPr txBox="1">
            <a:spLocks noGrp="1"/>
          </p:cNvSpPr>
          <p:nvPr>
            <p:ph type="ctrTitle"/>
          </p:nvPr>
        </p:nvSpPr>
        <p:spPr>
          <a:xfrm>
            <a:off x="245870" y="1950762"/>
            <a:ext cx="9144000" cy="2022475"/>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lt1"/>
              </a:buClr>
              <a:buSzPts val="3600"/>
              <a:buFont typeface="Plus Jakarta Sans"/>
              <a:buNone/>
            </a:pPr>
            <a:r>
              <a:rPr lang="en-US" dirty="0"/>
              <a:t>Community Resilience to Online Child Sexual </a:t>
            </a:r>
            <a:r>
              <a:rPr lang="en-US" dirty="0" err="1"/>
              <a:t>Victimisation</a:t>
            </a:r>
            <a:r>
              <a:rPr lang="en-US" dirty="0"/>
              <a:t> (OCSV)</a:t>
            </a:r>
            <a:br>
              <a:rPr lang="en-US" dirty="0"/>
            </a:br>
            <a:r>
              <a:rPr lang="en-US" sz="2800" b="0" dirty="0"/>
              <a:t>May 2022 – May 2024)</a:t>
            </a:r>
            <a:endParaRPr sz="2800" b="0" dirty="0"/>
          </a:p>
        </p:txBody>
      </p:sp>
      <p:sp>
        <p:nvSpPr>
          <p:cNvPr id="55" name="Google Shape;55;p1"/>
          <p:cNvSpPr txBox="1">
            <a:spLocks noGrp="1"/>
          </p:cNvSpPr>
          <p:nvPr>
            <p:ph type="subTitle" idx="1"/>
          </p:nvPr>
        </p:nvSpPr>
        <p:spPr>
          <a:xfrm>
            <a:off x="340872" y="4404211"/>
            <a:ext cx="10280235" cy="2022474"/>
          </a:xfrm>
          <a:prstGeom prst="rect">
            <a:avLst/>
          </a:prstGeom>
          <a:noFill/>
          <a:ln>
            <a:noFill/>
          </a:ln>
        </p:spPr>
        <p:txBody>
          <a:bodyPr spcFirstLastPara="1" wrap="square" lIns="90000" tIns="45700" rIns="91425" bIns="45700" anchor="t" anchorCtr="0">
            <a:noAutofit/>
          </a:bodyPr>
          <a:lstStyle/>
          <a:p>
            <a:pPr marL="0" lvl="0" indent="0" algn="l" rtl="0">
              <a:lnSpc>
                <a:spcPct val="100000"/>
              </a:lnSpc>
              <a:spcBef>
                <a:spcPts val="0"/>
              </a:spcBef>
              <a:spcAft>
                <a:spcPts val="0"/>
              </a:spcAft>
              <a:buClr>
                <a:schemeClr val="lt1"/>
              </a:buClr>
              <a:buSzPts val="2100"/>
              <a:buNone/>
            </a:pPr>
            <a:r>
              <a:rPr lang="en-US" sz="2800" dirty="0"/>
              <a:t>Corinne May-Chahal</a:t>
            </a:r>
          </a:p>
          <a:p>
            <a:pPr marL="0" lvl="0" indent="0" algn="l" rtl="0">
              <a:lnSpc>
                <a:spcPct val="100000"/>
              </a:lnSpc>
              <a:spcBef>
                <a:spcPts val="0"/>
              </a:spcBef>
              <a:spcAft>
                <a:spcPts val="0"/>
              </a:spcAft>
              <a:buClr>
                <a:schemeClr val="lt1"/>
              </a:buClr>
              <a:buSzPts val="2100"/>
              <a:buNone/>
            </a:pPr>
            <a:r>
              <a:rPr lang="en-US" sz="2800" dirty="0"/>
              <a:t>Adam Crawford</a:t>
            </a:r>
          </a:p>
          <a:p>
            <a:pPr marL="0" lvl="0" indent="0" algn="l" rtl="0">
              <a:lnSpc>
                <a:spcPct val="100000"/>
              </a:lnSpc>
              <a:spcBef>
                <a:spcPts val="0"/>
              </a:spcBef>
              <a:spcAft>
                <a:spcPts val="0"/>
              </a:spcAft>
              <a:buClr>
                <a:schemeClr val="lt1"/>
              </a:buClr>
              <a:buSzPts val="2100"/>
              <a:buNone/>
            </a:pPr>
            <a:r>
              <a:rPr lang="en-US" sz="2800" dirty="0"/>
              <a:t>Larissa Engelmann</a:t>
            </a:r>
          </a:p>
          <a:p>
            <a:pPr marL="0" indent="0">
              <a:spcBef>
                <a:spcPts val="0"/>
              </a:spcBef>
            </a:pPr>
            <a:r>
              <a:rPr lang="en-US" sz="2800" dirty="0"/>
              <a:t>Christine A Weirich</a:t>
            </a:r>
          </a:p>
          <a:p>
            <a:pPr marL="0" lvl="0" indent="0" algn="l" rtl="0">
              <a:lnSpc>
                <a:spcPct val="100000"/>
              </a:lnSpc>
              <a:spcBef>
                <a:spcPts val="0"/>
              </a:spcBef>
              <a:spcAft>
                <a:spcPts val="0"/>
              </a:spcAft>
              <a:buClr>
                <a:schemeClr val="lt1"/>
              </a:buClr>
              <a:buSzPts val="2100"/>
              <a:buNone/>
            </a:pPr>
            <a:endParaRPr sz="28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Aims and Objectives</a:t>
            </a:r>
          </a:p>
        </p:txBody>
      </p:sp>
      <p:graphicFrame>
        <p:nvGraphicFramePr>
          <p:cNvPr id="5" name="Diagram 4"/>
          <p:cNvGraphicFramePr/>
          <p:nvPr/>
        </p:nvGraphicFramePr>
        <p:xfrm>
          <a:off x="604345" y="1192769"/>
          <a:ext cx="10983309" cy="515036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0963649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536BD8-18B3-CDA3-0B22-607CC6B33489}"/>
              </a:ext>
            </a:extLst>
          </p:cNvPr>
          <p:cNvSpPr>
            <a:spLocks noGrp="1"/>
          </p:cNvSpPr>
          <p:nvPr>
            <p:ph type="ctrTitle"/>
          </p:nvPr>
        </p:nvSpPr>
        <p:spPr>
          <a:xfrm>
            <a:off x="593420" y="2448502"/>
            <a:ext cx="9990067" cy="1753573"/>
          </a:xfrm>
        </p:spPr>
        <p:txBody>
          <a:bodyPr>
            <a:noAutofit/>
          </a:bodyPr>
          <a:lstStyle/>
          <a:p>
            <a:pPr>
              <a:lnSpc>
                <a:spcPct val="150000"/>
              </a:lnSpc>
            </a:pPr>
            <a:r>
              <a:rPr lang="en-GB" sz="4000" dirty="0"/>
              <a:t>Pilot Research Site:</a:t>
            </a:r>
            <a:br>
              <a:rPr lang="en-GB" sz="4000" dirty="0"/>
            </a:br>
            <a:r>
              <a:rPr lang="en-GB" sz="4000" dirty="0"/>
              <a:t>Blackpool, England </a:t>
            </a:r>
            <a:br>
              <a:rPr lang="en-GB" sz="4000" dirty="0"/>
            </a:br>
            <a:br>
              <a:rPr lang="en-GB" sz="4000" dirty="0"/>
            </a:br>
            <a:endParaRPr lang="en-GB" sz="4000" dirty="0"/>
          </a:p>
        </p:txBody>
      </p:sp>
      <p:pic>
        <p:nvPicPr>
          <p:cNvPr id="3" name="Picture 2" descr="A tall tower in Blackpool Tower&#10;&#10;Description automatically generated">
            <a:extLst>
              <a:ext uri="{FF2B5EF4-FFF2-40B4-BE49-F238E27FC236}">
                <a16:creationId xmlns:a16="http://schemas.microsoft.com/office/drawing/2014/main" id="{01892CE3-6001-C25E-81BC-83CDA7507E92}"/>
              </a:ext>
            </a:extLst>
          </p:cNvPr>
          <p:cNvPicPr>
            <a:picLocks noChangeAspect="1"/>
          </p:cNvPicPr>
          <p:nvPr/>
        </p:nvPicPr>
        <p:blipFill rotWithShape="1">
          <a:blip r:embed="rId3">
            <a:extLst>
              <a:ext uri="{28A0092B-C50C-407E-A947-70E740481C1C}">
                <a14:useLocalDpi xmlns:a14="http://schemas.microsoft.com/office/drawing/2010/main" val="0"/>
              </a:ext>
            </a:extLst>
          </a:blip>
          <a:srcRect l="1887" r="26444"/>
          <a:stretch/>
        </p:blipFill>
        <p:spPr>
          <a:xfrm>
            <a:off x="7123769" y="0"/>
            <a:ext cx="5068231" cy="685800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Tree>
    <p:extLst>
      <p:ext uri="{BB962C8B-B14F-4D97-AF65-F5344CB8AC3E}">
        <p14:creationId xmlns:p14="http://schemas.microsoft.com/office/powerpoint/2010/main" val="1926714318"/>
      </p:ext>
    </p:extLst>
  </p:cSld>
  <p:clrMapOvr>
    <a:masterClrMapping/>
  </p:clrMapOvr>
  <p:transition spd="med" advClick="0" advTm="30000"/>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59"/>
        <p:cNvGrpSpPr/>
        <p:nvPr/>
      </p:nvGrpSpPr>
      <p:grpSpPr>
        <a:xfrm>
          <a:off x="0" y="0"/>
          <a:ext cx="0" cy="0"/>
          <a:chOff x="0" y="0"/>
          <a:chExt cx="0" cy="0"/>
        </a:xfrm>
      </p:grpSpPr>
      <p:sp>
        <p:nvSpPr>
          <p:cNvPr id="2" name="Title 1"/>
          <p:cNvSpPr>
            <a:spLocks noGrp="1"/>
          </p:cNvSpPr>
          <p:nvPr>
            <p:ph type="title"/>
          </p:nvPr>
        </p:nvSpPr>
        <p:spPr/>
        <p:txBody>
          <a:bodyPr/>
          <a:lstStyle/>
          <a:p>
            <a:r>
              <a:rPr lang="en-GB"/>
              <a:t>OCSV Project – What is the project?</a:t>
            </a:r>
          </a:p>
        </p:txBody>
      </p:sp>
      <p:graphicFrame>
        <p:nvGraphicFramePr>
          <p:cNvPr id="7" name="Diagram 6">
            <a:extLst>
              <a:ext uri="{FF2B5EF4-FFF2-40B4-BE49-F238E27FC236}">
                <a16:creationId xmlns:a16="http://schemas.microsoft.com/office/drawing/2014/main" id="{C637ADD1-7778-D5CB-F8CA-EAEB8AD55C9C}"/>
              </a:ext>
            </a:extLst>
          </p:cNvPr>
          <p:cNvGraphicFramePr/>
          <p:nvPr/>
        </p:nvGraphicFramePr>
        <p:xfrm>
          <a:off x="657728" y="1562266"/>
          <a:ext cx="10746659" cy="311190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9" name="Graphic 8" descr="Idea with solid fill">
            <a:extLst>
              <a:ext uri="{FF2B5EF4-FFF2-40B4-BE49-F238E27FC236}">
                <a16:creationId xmlns:a16="http://schemas.microsoft.com/office/drawing/2014/main" id="{324A638A-CDAA-B179-55AA-9008C20E02D1}"/>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159173" y="1100141"/>
            <a:ext cx="1494507" cy="1494507"/>
          </a:xfrm>
          <a:prstGeom prst="rect">
            <a:avLst/>
          </a:prstGeom>
        </p:spPr>
      </p:pic>
      <p:pic>
        <p:nvPicPr>
          <p:cNvPr id="11" name="Graphic 10" descr="Ear with solid fill">
            <a:extLst>
              <a:ext uri="{FF2B5EF4-FFF2-40B4-BE49-F238E27FC236}">
                <a16:creationId xmlns:a16="http://schemas.microsoft.com/office/drawing/2014/main" id="{A234DB1F-4B58-05F1-8C3D-B492FF853E1C}"/>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3818796" y="1100142"/>
            <a:ext cx="1494507" cy="1494507"/>
          </a:xfrm>
          <a:prstGeom prst="rect">
            <a:avLst/>
          </a:prstGeom>
        </p:spPr>
      </p:pic>
      <p:pic>
        <p:nvPicPr>
          <p:cNvPr id="13" name="Graphic 12" descr="Clipboard Mixed with solid fill">
            <a:extLst>
              <a:ext uri="{FF2B5EF4-FFF2-40B4-BE49-F238E27FC236}">
                <a16:creationId xmlns:a16="http://schemas.microsoft.com/office/drawing/2014/main" id="{E01295DA-0284-E71A-FD26-2E26DE593CD2}"/>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9526426" y="1100141"/>
            <a:ext cx="1494507" cy="1494507"/>
          </a:xfrm>
          <a:prstGeom prst="rect">
            <a:avLst/>
          </a:prstGeom>
        </p:spPr>
      </p:pic>
      <p:pic>
        <p:nvPicPr>
          <p:cNvPr id="15" name="Graphic 14" descr="Architecture with solid fill">
            <a:extLst>
              <a:ext uri="{FF2B5EF4-FFF2-40B4-BE49-F238E27FC236}">
                <a16:creationId xmlns:a16="http://schemas.microsoft.com/office/drawing/2014/main" id="{25D6B2DF-CCC3-A1A1-2284-E4F10EB9E487}"/>
              </a:ext>
            </a:extLst>
          </p:cNvPr>
          <p:cNvPicPr>
            <a:picLocks noChangeAspect="1"/>
          </p:cNvPicPr>
          <p:nvPr/>
        </p:nvPicPr>
        <p:blipFill>
          <a:blip r:embed="rId14">
            <a:extLst>
              <a:ext uri="{28A0092B-C50C-407E-A947-70E740481C1C}">
                <a14:useLocalDpi xmlns:a14="http://schemas.microsoft.com/office/drawing/2010/main" val="0"/>
              </a:ext>
              <a:ext uri="{96DAC541-7B7A-43D3-8B79-37D633B846F1}">
                <asvg:svgBlip xmlns:asvg="http://schemas.microsoft.com/office/drawing/2016/SVG/main" r:embed="rId15"/>
              </a:ext>
            </a:extLst>
          </a:blip>
          <a:stretch>
            <a:fillRect/>
          </a:stretch>
        </p:blipFill>
        <p:spPr>
          <a:xfrm>
            <a:off x="6711940" y="1100143"/>
            <a:ext cx="1494507" cy="1494507"/>
          </a:xfrm>
          <a:prstGeom prst="rect">
            <a:avLst/>
          </a:prstGeom>
        </p:spPr>
      </p:pic>
      <p:sp>
        <p:nvSpPr>
          <p:cNvPr id="16" name="TextBox 15">
            <a:extLst>
              <a:ext uri="{FF2B5EF4-FFF2-40B4-BE49-F238E27FC236}">
                <a16:creationId xmlns:a16="http://schemas.microsoft.com/office/drawing/2014/main" id="{C612D14D-4726-1C50-3255-6E76A38A6223}"/>
              </a:ext>
            </a:extLst>
          </p:cNvPr>
          <p:cNvSpPr txBox="1"/>
          <p:nvPr/>
        </p:nvSpPr>
        <p:spPr>
          <a:xfrm>
            <a:off x="706890" y="4298870"/>
            <a:ext cx="2399072" cy="175432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242836"/>
                </a:solidFill>
                <a:effectLst/>
                <a:uLnTx/>
                <a:uFillTx/>
                <a:latin typeface="Plus Jakarta Sans" pitchFamily="2" charset="0"/>
                <a:ea typeface="+mn-ea"/>
                <a:cs typeface="Plus Jakarta Sans" pitchFamily="2" charset="0"/>
              </a:rPr>
              <a:t>Interviews with:</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srgbClr val="242836"/>
                </a:solidFill>
                <a:effectLst/>
                <a:uLnTx/>
                <a:uFillTx/>
                <a:latin typeface="Plus Jakarta Sans" pitchFamily="2" charset="0"/>
                <a:ea typeface="+mn-ea"/>
                <a:cs typeface="Plus Jakarta Sans" pitchFamily="2" charset="0"/>
              </a:rPr>
              <a:t>Practitioners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srgbClr val="242836"/>
                </a:solidFill>
                <a:effectLst/>
                <a:uLnTx/>
                <a:uFillTx/>
                <a:latin typeface="Plus Jakarta Sans" pitchFamily="2" charset="0"/>
                <a:ea typeface="+mn-ea"/>
                <a:cs typeface="Plus Jakarta Sans" pitchFamily="2" charset="0"/>
              </a:rPr>
              <a:t>Police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srgbClr val="242836"/>
                </a:solidFill>
                <a:effectLst/>
                <a:uLnTx/>
                <a:uFillTx/>
                <a:latin typeface="Plus Jakarta Sans" pitchFamily="2" charset="0"/>
                <a:ea typeface="+mn-ea"/>
                <a:cs typeface="Plus Jakarta Sans" pitchFamily="2" charset="0"/>
              </a:rPr>
              <a:t>Community Organisations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srgbClr val="242836"/>
                </a:solidFill>
                <a:effectLst/>
                <a:uLnTx/>
                <a:uFillTx/>
                <a:latin typeface="Plus Jakarta Sans" pitchFamily="2" charset="0"/>
                <a:ea typeface="+mn-ea"/>
                <a:cs typeface="Plus Jakarta Sans" pitchFamily="2" charset="0"/>
              </a:rPr>
              <a:t>Health</a:t>
            </a:r>
          </a:p>
        </p:txBody>
      </p:sp>
      <p:sp>
        <p:nvSpPr>
          <p:cNvPr id="17" name="TextBox 16">
            <a:extLst>
              <a:ext uri="{FF2B5EF4-FFF2-40B4-BE49-F238E27FC236}">
                <a16:creationId xmlns:a16="http://schemas.microsoft.com/office/drawing/2014/main" id="{AD9E2AB3-5B3B-8207-7230-75A0B14DABBF}"/>
              </a:ext>
            </a:extLst>
          </p:cNvPr>
          <p:cNvSpPr txBox="1"/>
          <p:nvPr/>
        </p:nvSpPr>
        <p:spPr>
          <a:xfrm>
            <a:off x="3545825" y="4280529"/>
            <a:ext cx="2399072" cy="230832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242836"/>
                </a:solidFill>
                <a:effectLst/>
                <a:uLnTx/>
                <a:uFillTx/>
                <a:latin typeface="Plus Jakarta Sans" pitchFamily="2" charset="0"/>
                <a:ea typeface="+mn-ea"/>
                <a:cs typeface="Plus Jakarta Sans" pitchFamily="2" charset="0"/>
              </a:rPr>
              <a:t>Focus Groups with:</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srgbClr val="242836"/>
                </a:solidFill>
                <a:effectLst/>
                <a:uLnTx/>
                <a:uFillTx/>
                <a:latin typeface="Plus Jakarta Sans" pitchFamily="2" charset="0"/>
                <a:ea typeface="+mn-ea"/>
                <a:cs typeface="Plus Jakarta Sans" pitchFamily="2" charset="0"/>
              </a:rPr>
              <a:t>Practitioners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srgbClr val="242836"/>
                </a:solidFill>
                <a:effectLst/>
                <a:uLnTx/>
                <a:uFillTx/>
                <a:latin typeface="Plus Jakarta Sans" pitchFamily="2" charset="0"/>
                <a:ea typeface="+mn-ea"/>
                <a:cs typeface="Plus Jakarta Sans" pitchFamily="2" charset="0"/>
              </a:rPr>
              <a:t>Police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srgbClr val="242836"/>
                </a:solidFill>
                <a:effectLst/>
                <a:uLnTx/>
                <a:uFillTx/>
                <a:latin typeface="Plus Jakarta Sans" pitchFamily="2" charset="0"/>
                <a:ea typeface="+mn-ea"/>
                <a:cs typeface="Plus Jakarta Sans" pitchFamily="2" charset="0"/>
              </a:rPr>
              <a:t>Parents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srgbClr val="242836"/>
                </a:solidFill>
                <a:effectLst/>
                <a:uLnTx/>
                <a:uFillTx/>
                <a:latin typeface="Plus Jakarta Sans" pitchFamily="2" charset="0"/>
                <a:ea typeface="+mn-ea"/>
                <a:cs typeface="Plus Jakarta Sans" pitchFamily="2" charset="0"/>
              </a:rPr>
              <a:t>Community Organisations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srgbClr val="242836"/>
                </a:solidFill>
                <a:effectLst/>
                <a:uLnTx/>
                <a:uFillTx/>
                <a:latin typeface="Plus Jakarta Sans" pitchFamily="2" charset="0"/>
                <a:ea typeface="+mn-ea"/>
                <a:cs typeface="Plus Jakarta Sans" pitchFamily="2" charset="0"/>
              </a:rPr>
              <a:t>Young People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srgbClr val="242836"/>
                </a:solidFill>
                <a:effectLst/>
                <a:uLnTx/>
                <a:uFillTx/>
                <a:latin typeface="Plus Jakarta Sans" pitchFamily="2" charset="0"/>
                <a:ea typeface="+mn-ea"/>
                <a:cs typeface="Plus Jakarta Sans" pitchFamily="2" charset="0"/>
              </a:rPr>
              <a:t>Educators</a:t>
            </a:r>
          </a:p>
        </p:txBody>
      </p:sp>
      <p:sp>
        <p:nvSpPr>
          <p:cNvPr id="18" name="TextBox 17">
            <a:extLst>
              <a:ext uri="{FF2B5EF4-FFF2-40B4-BE49-F238E27FC236}">
                <a16:creationId xmlns:a16="http://schemas.microsoft.com/office/drawing/2014/main" id="{ED8177AD-9D0D-B021-60D5-7BAF1375D303}"/>
              </a:ext>
            </a:extLst>
          </p:cNvPr>
          <p:cNvSpPr txBox="1"/>
          <p:nvPr/>
        </p:nvSpPr>
        <p:spPr>
          <a:xfrm>
            <a:off x="6215825" y="4234362"/>
            <a:ext cx="2652252" cy="203132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sng" strike="noStrike" kern="1200" cap="none" spc="0" normalizeH="0" baseline="0" noProof="0" dirty="0">
                <a:ln>
                  <a:noFill/>
                </a:ln>
                <a:solidFill>
                  <a:srgbClr val="242836"/>
                </a:solidFill>
                <a:effectLst/>
                <a:uLnTx/>
                <a:uFillTx/>
                <a:latin typeface="Plus Jakarta Sans" pitchFamily="2" charset="0"/>
                <a:ea typeface="+mn-ea"/>
                <a:cs typeface="Plus Jakarta Sans" pitchFamily="2" charset="0"/>
              </a:rPr>
              <a:t>Visioning Day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srgbClr val="242836"/>
                </a:solidFill>
                <a:effectLst/>
                <a:uLnTx/>
                <a:uFillTx/>
                <a:latin typeface="Plus Jakarta Sans" pitchFamily="2" charset="0"/>
                <a:ea typeface="+mn-ea"/>
                <a:cs typeface="Plus Jakarta Sans" pitchFamily="2" charset="0"/>
              </a:rPr>
              <a:t>Action Group to finalise following visioning day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srgbClr val="242836"/>
                </a:solidFill>
                <a:effectLst/>
                <a:uLnTx/>
                <a:uFillTx/>
                <a:latin typeface="Plus Jakarta Sans" pitchFamily="2" charset="0"/>
                <a:ea typeface="+mn-ea"/>
                <a:cs typeface="Plus Jakarta Sans" pitchFamily="2" charset="0"/>
              </a:rPr>
              <a:t>Start to develop Toolkit</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242836"/>
              </a:solidFill>
              <a:effectLst/>
              <a:uLnTx/>
              <a:uFillTx/>
              <a:latin typeface="Plus Jakarta Sans" pitchFamily="2" charset="0"/>
              <a:ea typeface="+mn-ea"/>
              <a:cs typeface="Plus Jakarta Sans" pitchFamily="2" charset="0"/>
            </a:endParaRPr>
          </a:p>
        </p:txBody>
      </p:sp>
      <p:sp>
        <p:nvSpPr>
          <p:cNvPr id="19" name="TextBox 18">
            <a:extLst>
              <a:ext uri="{FF2B5EF4-FFF2-40B4-BE49-F238E27FC236}">
                <a16:creationId xmlns:a16="http://schemas.microsoft.com/office/drawing/2014/main" id="{EA59BBA7-E323-49E8-1A81-B1091B0FD93E}"/>
              </a:ext>
            </a:extLst>
          </p:cNvPr>
          <p:cNvSpPr txBox="1"/>
          <p:nvPr/>
        </p:nvSpPr>
        <p:spPr>
          <a:xfrm>
            <a:off x="9139005" y="4234362"/>
            <a:ext cx="2399072" cy="120032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242836"/>
                </a:solidFill>
                <a:effectLst/>
                <a:uLnTx/>
                <a:uFillTx/>
                <a:latin typeface="Plus Jakarta Sans" pitchFamily="2" charset="0"/>
                <a:ea typeface="+mn-ea"/>
                <a:cs typeface="Plus Jakarta Sans" pitchFamily="2" charset="0"/>
              </a:rPr>
              <a:t>Pilot takes place in Blackpool</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242836"/>
                </a:solidFill>
                <a:effectLst/>
                <a:uLnTx/>
                <a:uFillTx/>
                <a:latin typeface="Plus Jakarta Sans" pitchFamily="2" charset="0"/>
                <a:ea typeface="+mn-ea"/>
                <a:cs typeface="Plus Jakarta Sans" pitchFamily="2" charset="0"/>
              </a:rPr>
              <a:t>(approx. 6 months)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242836"/>
              </a:solidFill>
              <a:effectLst/>
              <a:uLnTx/>
              <a:uFillTx/>
              <a:latin typeface="Plus Jakarta Sans" pitchFamily="2" charset="0"/>
              <a:ea typeface="+mn-ea"/>
              <a:cs typeface="Plus Jakarta Sans" pitchFamily="2" charset="0"/>
            </a:endParaRPr>
          </a:p>
        </p:txBody>
      </p:sp>
      <p:sp>
        <p:nvSpPr>
          <p:cNvPr id="3" name="TextBox 2">
            <a:extLst>
              <a:ext uri="{FF2B5EF4-FFF2-40B4-BE49-F238E27FC236}">
                <a16:creationId xmlns:a16="http://schemas.microsoft.com/office/drawing/2014/main" id="{71E32DBA-AA9D-4505-C0B5-3B160FDB402C}"/>
              </a:ext>
            </a:extLst>
          </p:cNvPr>
          <p:cNvSpPr txBox="1"/>
          <p:nvPr/>
        </p:nvSpPr>
        <p:spPr>
          <a:xfrm>
            <a:off x="927852" y="3529443"/>
            <a:ext cx="1733752" cy="584775"/>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srgbClr val="242836"/>
                </a:solidFill>
                <a:effectLst/>
                <a:uLnTx/>
                <a:uFillTx/>
                <a:latin typeface="Plus Jakarta Sans" pitchFamily="2" charset="0"/>
                <a:ea typeface="+mn-ea"/>
                <a:cs typeface="Plus Jakarta Sans" pitchFamily="2" charset="0"/>
              </a:rPr>
              <a:t>Jan – March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srgbClr val="242836"/>
                </a:solidFill>
                <a:effectLst/>
                <a:uLnTx/>
                <a:uFillTx/>
                <a:latin typeface="Plus Jakarta Sans" pitchFamily="2" charset="0"/>
                <a:ea typeface="+mn-ea"/>
                <a:cs typeface="Plus Jakarta Sans" pitchFamily="2" charset="0"/>
              </a:rPr>
              <a:t>(2023)</a:t>
            </a:r>
          </a:p>
        </p:txBody>
      </p:sp>
      <p:sp>
        <p:nvSpPr>
          <p:cNvPr id="4" name="TextBox 3">
            <a:extLst>
              <a:ext uri="{FF2B5EF4-FFF2-40B4-BE49-F238E27FC236}">
                <a16:creationId xmlns:a16="http://schemas.microsoft.com/office/drawing/2014/main" id="{91F5BCBC-91B9-B2F6-3186-43EF836B3565}"/>
              </a:ext>
            </a:extLst>
          </p:cNvPr>
          <p:cNvSpPr txBox="1"/>
          <p:nvPr/>
        </p:nvSpPr>
        <p:spPr>
          <a:xfrm>
            <a:off x="3726956" y="3546350"/>
            <a:ext cx="1766674" cy="584775"/>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srgbClr val="242836"/>
                </a:solidFill>
                <a:effectLst/>
                <a:uLnTx/>
                <a:uFillTx/>
                <a:latin typeface="Plus Jakarta Sans" pitchFamily="2" charset="0"/>
                <a:ea typeface="+mn-ea"/>
                <a:cs typeface="Plus Jakarta Sans" pitchFamily="2" charset="0"/>
              </a:rPr>
              <a:t>March – Oct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srgbClr val="242836"/>
                </a:solidFill>
                <a:effectLst/>
                <a:uLnTx/>
                <a:uFillTx/>
                <a:latin typeface="Plus Jakarta Sans" pitchFamily="2" charset="0"/>
                <a:ea typeface="+mn-ea"/>
                <a:cs typeface="Plus Jakarta Sans" pitchFamily="2" charset="0"/>
              </a:rPr>
              <a:t>(2023)</a:t>
            </a:r>
          </a:p>
        </p:txBody>
      </p:sp>
      <p:sp>
        <p:nvSpPr>
          <p:cNvPr id="5" name="TextBox 4">
            <a:extLst>
              <a:ext uri="{FF2B5EF4-FFF2-40B4-BE49-F238E27FC236}">
                <a16:creationId xmlns:a16="http://schemas.microsoft.com/office/drawing/2014/main" id="{7D6039C9-BD63-0EAC-A2B3-E5D1A2175CC5}"/>
              </a:ext>
            </a:extLst>
          </p:cNvPr>
          <p:cNvSpPr txBox="1"/>
          <p:nvPr/>
        </p:nvSpPr>
        <p:spPr>
          <a:xfrm>
            <a:off x="6570232" y="3546350"/>
            <a:ext cx="1733752" cy="584775"/>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srgbClr val="242836"/>
                </a:solidFill>
                <a:effectLst/>
                <a:uLnTx/>
                <a:uFillTx/>
                <a:latin typeface="Plus Jakarta Sans" pitchFamily="2" charset="0"/>
                <a:ea typeface="+mn-ea"/>
                <a:cs typeface="Plus Jakarta Sans" pitchFamily="2" charset="0"/>
              </a:rPr>
              <a:t>Oct – April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srgbClr val="242836"/>
                </a:solidFill>
                <a:effectLst/>
                <a:uLnTx/>
                <a:uFillTx/>
                <a:latin typeface="Plus Jakarta Sans" pitchFamily="2" charset="0"/>
                <a:ea typeface="+mn-ea"/>
                <a:cs typeface="Plus Jakarta Sans" pitchFamily="2" charset="0"/>
              </a:rPr>
              <a:t>2023</a:t>
            </a:r>
          </a:p>
        </p:txBody>
      </p:sp>
      <p:sp>
        <p:nvSpPr>
          <p:cNvPr id="6" name="TextBox 5">
            <a:extLst>
              <a:ext uri="{FF2B5EF4-FFF2-40B4-BE49-F238E27FC236}">
                <a16:creationId xmlns:a16="http://schemas.microsoft.com/office/drawing/2014/main" id="{75C7518E-7AFB-F05B-678F-49A4A78FF2EB}"/>
              </a:ext>
            </a:extLst>
          </p:cNvPr>
          <p:cNvSpPr txBox="1"/>
          <p:nvPr/>
        </p:nvSpPr>
        <p:spPr>
          <a:xfrm>
            <a:off x="9380586" y="3575456"/>
            <a:ext cx="1766674" cy="584775"/>
          </a:xfrm>
          <a:prstGeom prst="rect">
            <a:avLst/>
          </a:prstGeom>
        </p:spPr>
        <p:style>
          <a:lnRef idx="2">
            <a:schemeClr val="accent4"/>
          </a:lnRef>
          <a:fillRef idx="1">
            <a:schemeClr val="lt1"/>
          </a:fillRef>
          <a:effectRef idx="0">
            <a:schemeClr val="accent4"/>
          </a:effectRef>
          <a:fontRef idx="minor">
            <a:schemeClr val="dk1"/>
          </a:fontRef>
        </p:style>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srgbClr val="242836"/>
                </a:solidFill>
                <a:effectLst/>
                <a:uLnTx/>
                <a:uFillTx/>
                <a:latin typeface="Plus Jakarta Sans" pitchFamily="2" charset="0"/>
                <a:ea typeface="+mn-ea"/>
                <a:cs typeface="Plus Jakarta Sans" pitchFamily="2" charset="0"/>
              </a:rPr>
              <a:t>April – Sept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srgbClr val="242836"/>
                </a:solidFill>
                <a:effectLst/>
                <a:uLnTx/>
                <a:uFillTx/>
                <a:latin typeface="Plus Jakarta Sans" pitchFamily="2" charset="0"/>
                <a:ea typeface="+mn-ea"/>
                <a:cs typeface="Plus Jakarta Sans" pitchFamily="2" charset="0"/>
              </a:rPr>
              <a:t>2024</a:t>
            </a:r>
          </a:p>
        </p:txBody>
      </p:sp>
    </p:spTree>
    <p:extLst>
      <p:ext uri="{BB962C8B-B14F-4D97-AF65-F5344CB8AC3E}">
        <p14:creationId xmlns:p14="http://schemas.microsoft.com/office/powerpoint/2010/main" val="723718303"/>
      </p:ext>
    </p:extLst>
  </p:cSld>
  <p:clrMapOvr>
    <a:masterClrMapping/>
  </p:clrMapOvr>
  <mc:AlternateContent xmlns:mc="http://schemas.openxmlformats.org/markup-compatibility/2006" xmlns:p14="http://schemas.microsoft.com/office/powerpoint/2010/main">
    <mc:Choice Requires="p14">
      <p:transition spd="slow" p14:dur="2000" advClick="0" advTm="30000"/>
    </mc:Choice>
    <mc:Fallback xmlns="">
      <p:transition spd="slow" advClick="0" advTm="30000"/>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28680F-AF80-86B6-CF6E-4FB9176BCF67}"/>
              </a:ext>
            </a:extLst>
          </p:cNvPr>
          <p:cNvSpPr>
            <a:spLocks noGrp="1"/>
          </p:cNvSpPr>
          <p:nvPr>
            <p:ph type="title"/>
          </p:nvPr>
        </p:nvSpPr>
        <p:spPr>
          <a:xfrm>
            <a:off x="410497" y="1082649"/>
            <a:ext cx="4383572" cy="578772"/>
          </a:xfrm>
        </p:spPr>
        <p:txBody>
          <a:bodyPr>
            <a:normAutofit/>
          </a:bodyPr>
          <a:lstStyle/>
          <a:p>
            <a:r>
              <a:rPr lang="en-GB" sz="2400" dirty="0"/>
              <a:t>Case File Analysis	</a:t>
            </a:r>
          </a:p>
        </p:txBody>
      </p:sp>
      <p:sp>
        <p:nvSpPr>
          <p:cNvPr id="10" name="Text Placeholder 2">
            <a:extLst>
              <a:ext uri="{FF2B5EF4-FFF2-40B4-BE49-F238E27FC236}">
                <a16:creationId xmlns:a16="http://schemas.microsoft.com/office/drawing/2014/main" id="{0DAF8D01-E570-3F48-9F31-09E772D4CCD9}"/>
              </a:ext>
            </a:extLst>
          </p:cNvPr>
          <p:cNvSpPr txBox="1">
            <a:spLocks/>
          </p:cNvSpPr>
          <p:nvPr/>
        </p:nvSpPr>
        <p:spPr>
          <a:xfrm>
            <a:off x="0" y="1532795"/>
            <a:ext cx="6561629" cy="4915945"/>
          </a:xfrm>
          <a:prstGeom prst="rect">
            <a:avLst/>
          </a:prstGeom>
          <a:noFill/>
          <a:ln>
            <a:noFill/>
          </a:ln>
        </p:spPr>
        <p:txBody>
          <a:bodyPr spcFirstLastPara="1" wrap="square" lIns="90000" tIns="45700" rIns="91425" bIns="45700" anchor="t" anchorCtr="0">
            <a:noAutofit/>
          </a:bodyPr>
          <a:lstStyle>
            <a:defPPr marR="0" lvl="0" algn="l" rtl="0">
              <a:lnSpc>
                <a:spcPct val="100000"/>
              </a:lnSpc>
              <a:spcBef>
                <a:spcPts val="0"/>
              </a:spcBef>
              <a:spcAft>
                <a:spcPts val="0"/>
              </a:spcAft>
            </a:defPPr>
            <a:lvl1pPr marL="457200" marR="0" lvl="0" indent="-228600" algn="l" rtl="0">
              <a:lnSpc>
                <a:spcPct val="100000"/>
              </a:lnSpc>
              <a:spcBef>
                <a:spcPts val="1000"/>
              </a:spcBef>
              <a:spcAft>
                <a:spcPts val="0"/>
              </a:spcAft>
              <a:buClr>
                <a:srgbClr val="000000"/>
              </a:buClr>
              <a:buSzPts val="2000"/>
              <a:buFont typeface="Arial"/>
              <a:buNone/>
              <a:defRPr sz="2000" b="1" i="0" u="none" strike="noStrike" cap="none">
                <a:solidFill>
                  <a:srgbClr val="000000"/>
                </a:solidFill>
                <a:latin typeface="Plus Jakarta Sans"/>
                <a:ea typeface="Plus Jakarta Sans"/>
                <a:cs typeface="Plus Jakarta Sans"/>
                <a:sym typeface="Plus Jakarta Sans"/>
              </a:defRPr>
            </a:lvl1pPr>
            <a:lvl2pPr marL="914400" marR="0" lvl="1" indent="-228600" algn="l" rtl="0">
              <a:lnSpc>
                <a:spcPct val="100000"/>
              </a:lnSpc>
              <a:spcBef>
                <a:spcPts val="500"/>
              </a:spcBef>
              <a:spcAft>
                <a:spcPts val="0"/>
              </a:spcAft>
              <a:buClr>
                <a:schemeClr val="dk1"/>
              </a:buClr>
              <a:buSzPts val="2000"/>
              <a:buFont typeface="Arial"/>
              <a:buNone/>
              <a:defRPr sz="2000" b="0" i="0" u="none" strike="noStrike" cap="none">
                <a:solidFill>
                  <a:srgbClr val="000000"/>
                </a:solidFill>
                <a:latin typeface="Plus Jakarta Sans"/>
                <a:ea typeface="Plus Jakarta Sans"/>
                <a:cs typeface="Plus Jakarta Sans"/>
                <a:sym typeface="Plus Jakarta Sans"/>
              </a:defRPr>
            </a:lvl2pPr>
            <a:lvl3pPr marL="1371600" marR="0" lvl="2" indent="-228600" algn="l" rtl="0">
              <a:lnSpc>
                <a:spcPct val="100000"/>
              </a:lnSpc>
              <a:spcBef>
                <a:spcPts val="500"/>
              </a:spcBef>
              <a:spcAft>
                <a:spcPts val="0"/>
              </a:spcAft>
              <a:buClr>
                <a:schemeClr val="dk1"/>
              </a:buClr>
              <a:buSzPts val="1800"/>
              <a:buFont typeface="Arial"/>
              <a:buNone/>
              <a:defRPr sz="1800" b="0" i="0" u="none" strike="noStrike" cap="none">
                <a:solidFill>
                  <a:srgbClr val="000000"/>
                </a:solidFill>
                <a:latin typeface="Plus Jakarta Sans"/>
                <a:ea typeface="Plus Jakarta Sans"/>
                <a:cs typeface="Plus Jakarta Sans"/>
                <a:sym typeface="Plus Jakarta Sans"/>
              </a:defRPr>
            </a:lvl3pPr>
            <a:lvl4pPr marL="1828800" marR="0" lvl="3" indent="-228600" algn="l" rtl="0">
              <a:lnSpc>
                <a:spcPct val="100000"/>
              </a:lnSpc>
              <a:spcBef>
                <a:spcPts val="500"/>
              </a:spcBef>
              <a:spcAft>
                <a:spcPts val="0"/>
              </a:spcAft>
              <a:buClr>
                <a:schemeClr val="dk1"/>
              </a:buClr>
              <a:buSzPts val="1600"/>
              <a:buFont typeface="Arial"/>
              <a:buNone/>
              <a:defRPr sz="1600" b="0" i="0" u="none" strike="noStrike" cap="none">
                <a:solidFill>
                  <a:srgbClr val="000000"/>
                </a:solidFill>
                <a:latin typeface="Plus Jakarta Sans"/>
                <a:ea typeface="Plus Jakarta Sans"/>
                <a:cs typeface="Plus Jakarta Sans"/>
                <a:sym typeface="Plus Jakarta Sans"/>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2"/>
                </a:solidFill>
                <a:latin typeface="Plus Jakarta Sans"/>
                <a:ea typeface="Plus Jakarta Sans"/>
                <a:cs typeface="Plus Jakarta Sans"/>
                <a:sym typeface="Plus Jakarta Sans"/>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571500" indent="-342900">
              <a:spcAft>
                <a:spcPts val="600"/>
              </a:spcAft>
              <a:buFont typeface="Arial" panose="020B0604020202020204" pitchFamily="34" charset="0"/>
              <a:buChar char="•"/>
            </a:pPr>
            <a:r>
              <a:rPr lang="en-GB" sz="2200" b="0" kern="0" dirty="0"/>
              <a:t>Conducted at Lancashire Constabulary HQ at Hutton (April 22-26</a:t>
            </a:r>
            <a:r>
              <a:rPr lang="en-GB" sz="2200" b="0" kern="0" baseline="30000" dirty="0"/>
              <a:t>th</a:t>
            </a:r>
            <a:r>
              <a:rPr lang="en-GB" sz="2200" b="0" kern="0" dirty="0"/>
              <a:t>)</a:t>
            </a:r>
          </a:p>
          <a:p>
            <a:pPr marL="571500" indent="-342900">
              <a:spcAft>
                <a:spcPts val="600"/>
              </a:spcAft>
              <a:buFont typeface="Arial" panose="020B0604020202020204" pitchFamily="34" charset="0"/>
              <a:buChar char="•"/>
            </a:pPr>
            <a:r>
              <a:rPr lang="en-GB" sz="2200" b="0" kern="0" dirty="0"/>
              <a:t>185 cases of online related sexual crimes against children in </a:t>
            </a:r>
            <a:r>
              <a:rPr lang="en-GB" sz="2200" b="0" kern="0" dirty="0" err="1"/>
              <a:t>Blackpool.January</a:t>
            </a:r>
            <a:r>
              <a:rPr lang="en-GB" sz="2200" b="0" kern="0" dirty="0"/>
              <a:t> 1, 2022 – December 31</a:t>
            </a:r>
            <a:r>
              <a:rPr lang="en-GB" sz="2200" b="0" kern="0" baseline="30000" dirty="0"/>
              <a:t>st</a:t>
            </a:r>
            <a:r>
              <a:rPr lang="en-GB" sz="2200" b="0" kern="0" dirty="0"/>
              <a:t> 2022</a:t>
            </a:r>
          </a:p>
          <a:p>
            <a:pPr marL="571500" indent="-342900">
              <a:spcAft>
                <a:spcPts val="600"/>
              </a:spcAft>
              <a:buFont typeface="Arial" panose="020B0604020202020204" pitchFamily="34" charset="0"/>
              <a:buChar char="•"/>
            </a:pPr>
            <a:r>
              <a:rPr lang="en-GB" sz="2200" b="0" kern="0" dirty="0"/>
              <a:t>Specific focus on 8 types of online crimes (see right)</a:t>
            </a:r>
          </a:p>
          <a:p>
            <a:pPr marL="571500" indent="-342900">
              <a:spcAft>
                <a:spcPts val="600"/>
              </a:spcAft>
              <a:buFont typeface="Arial" panose="020B0604020202020204" pitchFamily="34" charset="0"/>
              <a:buChar char="•"/>
            </a:pPr>
            <a:r>
              <a:rPr lang="en-GB" sz="2200" b="0" kern="0"/>
              <a:t>Additional </a:t>
            </a:r>
            <a:r>
              <a:rPr lang="en-GB" sz="2200" b="0" kern="0" dirty="0"/>
              <a:t>dip sampling of 89 cases which included over 18s within Blackpool from January 1, 2022 – December 31</a:t>
            </a:r>
            <a:r>
              <a:rPr lang="en-GB" sz="2200" b="0" kern="0" baseline="30000" dirty="0"/>
              <a:t>st</a:t>
            </a:r>
            <a:r>
              <a:rPr lang="en-GB" sz="2200" b="0" kern="0" dirty="0"/>
              <a:t> 2022</a:t>
            </a:r>
          </a:p>
          <a:p>
            <a:pPr marL="571500" indent="-342900">
              <a:spcAft>
                <a:spcPts val="600"/>
              </a:spcAft>
              <a:buFont typeface="Arial" panose="020B0604020202020204" pitchFamily="34" charset="0"/>
              <a:buChar char="•"/>
            </a:pPr>
            <a:endParaRPr lang="en-GB" sz="2200" kern="0" dirty="0"/>
          </a:p>
          <a:p>
            <a:pPr marL="571500" indent="-342900">
              <a:spcAft>
                <a:spcPts val="600"/>
              </a:spcAft>
              <a:buFont typeface="Arial" panose="020B0604020202020204" pitchFamily="34" charset="0"/>
              <a:buChar char="•"/>
            </a:pPr>
            <a:endParaRPr lang="en-GB" sz="2200" kern="0" dirty="0"/>
          </a:p>
          <a:p>
            <a:pPr marL="571500" indent="-342900">
              <a:spcAft>
                <a:spcPts val="600"/>
              </a:spcAft>
              <a:buFont typeface="Arial" panose="020B0604020202020204" pitchFamily="34" charset="0"/>
              <a:buChar char="•"/>
            </a:pPr>
            <a:endParaRPr lang="en-GB" sz="2200" kern="0" dirty="0"/>
          </a:p>
        </p:txBody>
      </p:sp>
      <p:sp>
        <p:nvSpPr>
          <p:cNvPr id="3" name="TextBox 2">
            <a:extLst>
              <a:ext uri="{FF2B5EF4-FFF2-40B4-BE49-F238E27FC236}">
                <a16:creationId xmlns:a16="http://schemas.microsoft.com/office/drawing/2014/main" id="{B8F97924-60E9-5DFB-6434-D2D868B8EDBC}"/>
              </a:ext>
            </a:extLst>
          </p:cNvPr>
          <p:cNvSpPr txBox="1"/>
          <p:nvPr/>
        </p:nvSpPr>
        <p:spPr>
          <a:xfrm>
            <a:off x="6939365" y="996172"/>
            <a:ext cx="4958721" cy="5016758"/>
          </a:xfrm>
          <a:prstGeom prst="rect">
            <a:avLst/>
          </a:prstGeom>
          <a:solidFill>
            <a:schemeClr val="accent3">
              <a:lumMod val="20000"/>
              <a:lumOff val="80000"/>
            </a:schemeClr>
          </a:solidFill>
        </p:spPr>
        <p:style>
          <a:lnRef idx="2">
            <a:schemeClr val="dk1"/>
          </a:lnRef>
          <a:fillRef idx="1">
            <a:schemeClr val="lt1"/>
          </a:fillRef>
          <a:effectRef idx="0">
            <a:schemeClr val="dk1"/>
          </a:effectRef>
          <a:fontRef idx="minor">
            <a:schemeClr val="dk1"/>
          </a:fontRef>
        </p:style>
        <p:txBody>
          <a:bodyPr wrap="square" rtlCol="0">
            <a:spAutoFit/>
          </a:bodyPr>
          <a:lstStyle/>
          <a:p>
            <a:pPr marL="508000" lvl="1" indent="-342900">
              <a:buFont typeface="+mj-lt"/>
              <a:buAutoNum type="arabicPeriod"/>
            </a:pPr>
            <a:r>
              <a:rPr lang="en-GB" sz="2000" b="1" kern="0" dirty="0">
                <a:solidFill>
                  <a:schemeClr val="bg2"/>
                </a:solidFill>
                <a:latin typeface="Plus Jakarta Sans" pitchFamily="2" charset="0"/>
                <a:cs typeface="Plus Jakarta Sans" pitchFamily="2" charset="0"/>
              </a:rPr>
              <a:t>Blackmail</a:t>
            </a:r>
          </a:p>
          <a:p>
            <a:pPr marL="508000" lvl="1" indent="-342900">
              <a:buFont typeface="+mj-lt"/>
              <a:buAutoNum type="arabicPeriod"/>
            </a:pPr>
            <a:r>
              <a:rPr lang="en-GB" sz="2000" b="1" kern="0" dirty="0">
                <a:solidFill>
                  <a:schemeClr val="bg2"/>
                </a:solidFill>
                <a:latin typeface="Plus Jakarta Sans" pitchFamily="2" charset="0"/>
                <a:cs typeface="Plus Jakarta Sans" pitchFamily="2" charset="0"/>
              </a:rPr>
              <a:t>Disclosed private sexual photographs and films with intent to cause distress</a:t>
            </a:r>
          </a:p>
          <a:p>
            <a:pPr marL="508000" lvl="1" indent="-342900">
              <a:buFont typeface="+mj-lt"/>
              <a:buAutoNum type="arabicPeriod"/>
            </a:pPr>
            <a:r>
              <a:rPr lang="en-GB" sz="2000" b="1" kern="0" dirty="0">
                <a:solidFill>
                  <a:schemeClr val="bg2"/>
                </a:solidFill>
                <a:latin typeface="Plus Jakarta Sans" pitchFamily="2" charset="0"/>
                <a:cs typeface="Plus Jakarta Sans" pitchFamily="2" charset="0"/>
              </a:rPr>
              <a:t>Engage in sexual comms with a child</a:t>
            </a:r>
          </a:p>
          <a:p>
            <a:pPr marL="508000" lvl="1" indent="-342900">
              <a:buFont typeface="+mj-lt"/>
              <a:buAutoNum type="arabicPeriod"/>
            </a:pPr>
            <a:r>
              <a:rPr lang="en-GB" sz="2000" b="1" kern="0" dirty="0">
                <a:solidFill>
                  <a:schemeClr val="bg2"/>
                </a:solidFill>
                <a:latin typeface="Plus Jakarta Sans" pitchFamily="2" charset="0"/>
                <a:cs typeface="Plus Jakarta Sans" pitchFamily="2" charset="0"/>
              </a:rPr>
              <a:t>Meeting a child following sexual grooming</a:t>
            </a:r>
          </a:p>
          <a:p>
            <a:pPr marL="508000" lvl="1" indent="-342900">
              <a:buFont typeface="+mj-lt"/>
              <a:buAutoNum type="arabicPeriod"/>
            </a:pPr>
            <a:r>
              <a:rPr lang="en-GB" sz="2000" b="1" kern="0" dirty="0">
                <a:solidFill>
                  <a:schemeClr val="bg2"/>
                </a:solidFill>
                <a:latin typeface="Plus Jakarta Sans" pitchFamily="2" charset="0"/>
                <a:cs typeface="Plus Jakarta Sans" pitchFamily="2" charset="0"/>
              </a:rPr>
              <a:t>Possessing prohibited images of children</a:t>
            </a:r>
          </a:p>
          <a:p>
            <a:pPr marL="508000" lvl="1" indent="-342900">
              <a:buFont typeface="+mj-lt"/>
              <a:buAutoNum type="arabicPeriod"/>
            </a:pPr>
            <a:r>
              <a:rPr lang="en-GB" sz="2000" b="1" kern="0" dirty="0">
                <a:solidFill>
                  <a:schemeClr val="bg2"/>
                </a:solidFill>
                <a:latin typeface="Plus Jakarta Sans" pitchFamily="2" charset="0"/>
                <a:cs typeface="Plus Jakarta Sans" pitchFamily="2" charset="0"/>
              </a:rPr>
              <a:t>Possession of an indecent or pseudo indecent photo of a child</a:t>
            </a:r>
          </a:p>
          <a:p>
            <a:pPr marL="508000" lvl="1" indent="-342900">
              <a:buFont typeface="+mj-lt"/>
              <a:buAutoNum type="arabicPeriod"/>
            </a:pPr>
            <a:r>
              <a:rPr lang="en-GB" sz="2000" b="1" kern="0" dirty="0">
                <a:solidFill>
                  <a:schemeClr val="bg2"/>
                </a:solidFill>
                <a:latin typeface="Plus Jakarta Sans" pitchFamily="2" charset="0"/>
                <a:cs typeface="Plus Jakarta Sans" pitchFamily="2" charset="0"/>
              </a:rPr>
              <a:t>Take or make to distribute indecent photograph or pseudo-photograph of children </a:t>
            </a:r>
          </a:p>
          <a:p>
            <a:pPr marL="508000" lvl="1" indent="-342900">
              <a:buFont typeface="+mj-lt"/>
              <a:buAutoNum type="arabicPeriod"/>
            </a:pPr>
            <a:r>
              <a:rPr lang="en-GB" sz="2000" b="1" kern="0" dirty="0">
                <a:solidFill>
                  <a:schemeClr val="bg2"/>
                </a:solidFill>
                <a:latin typeface="Plus Jakarta Sans" pitchFamily="2" charset="0"/>
                <a:cs typeface="Plus Jakarta Sans" pitchFamily="2" charset="0"/>
              </a:rPr>
              <a:t>Threats to disclose private sexual photographs &amp; film with intent to cause distress</a:t>
            </a:r>
          </a:p>
        </p:txBody>
      </p:sp>
      <p:sp>
        <p:nvSpPr>
          <p:cNvPr id="4" name="Title 1">
            <a:extLst>
              <a:ext uri="{FF2B5EF4-FFF2-40B4-BE49-F238E27FC236}">
                <a16:creationId xmlns:a16="http://schemas.microsoft.com/office/drawing/2014/main" id="{FA204345-F9EF-F327-3A12-CEFF488E0626}"/>
              </a:ext>
            </a:extLst>
          </p:cNvPr>
          <p:cNvSpPr txBox="1">
            <a:spLocks/>
          </p:cNvSpPr>
          <p:nvPr/>
        </p:nvSpPr>
        <p:spPr>
          <a:xfrm>
            <a:off x="1234439" y="226596"/>
            <a:ext cx="2481944" cy="578772"/>
          </a:xfrm>
          <a:prstGeom prst="rect">
            <a:avLst/>
          </a:prstGeom>
          <a:noFill/>
          <a:ln>
            <a:noFill/>
          </a:ln>
        </p:spPr>
        <p:txBody>
          <a:bodyPr spcFirstLastPara="1" wrap="square" lIns="91425" tIns="45700" rIns="91425" bIns="45700" anchor="ctr" anchorCtr="0">
            <a:norm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1800"/>
              <a:buFont typeface="Plus Jakarta Sans"/>
              <a:buNone/>
              <a:defRPr sz="3000" b="1" i="0" u="none" strike="noStrike" cap="none">
                <a:solidFill>
                  <a:schemeClr val="dk1"/>
                </a:solidFill>
                <a:latin typeface="Plus Jakarta Sans"/>
                <a:ea typeface="Plus Jakarta Sans"/>
                <a:cs typeface="Plus Jakarta Sans"/>
                <a:sym typeface="Plus Jakarta Sans"/>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r>
              <a:rPr lang="en-GB" kern="0" dirty="0">
                <a:solidFill>
                  <a:schemeClr val="accent1"/>
                </a:solidFill>
              </a:rPr>
              <a:t>Understand</a:t>
            </a:r>
          </a:p>
        </p:txBody>
      </p:sp>
      <p:pic>
        <p:nvPicPr>
          <p:cNvPr id="5" name="Graphic 4" descr="Idea with solid fill">
            <a:extLst>
              <a:ext uri="{FF2B5EF4-FFF2-40B4-BE49-F238E27FC236}">
                <a16:creationId xmlns:a16="http://schemas.microsoft.com/office/drawing/2014/main" id="{DB9BD1F7-B0C4-057B-2081-A5DDDE76ED9A}"/>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93914" y="97971"/>
            <a:ext cx="836023" cy="836023"/>
          </a:xfrm>
          <a:prstGeom prst="rect">
            <a:avLst/>
          </a:prstGeom>
        </p:spPr>
      </p:pic>
    </p:spTree>
    <p:extLst>
      <p:ext uri="{BB962C8B-B14F-4D97-AF65-F5344CB8AC3E}">
        <p14:creationId xmlns:p14="http://schemas.microsoft.com/office/powerpoint/2010/main" val="1757487442"/>
      </p:ext>
    </p:extLst>
  </p:cSld>
  <p:clrMapOvr>
    <a:masterClrMapping/>
  </p:clrMapOvr>
  <mc:AlternateContent xmlns:mc="http://schemas.openxmlformats.org/markup-compatibility/2006" xmlns:p14="http://schemas.microsoft.com/office/powerpoint/2010/main">
    <mc:Choice Requires="p14">
      <p:transition spd="slow" p14:dur="2000" advClick="0" advTm="30000"/>
    </mc:Choice>
    <mc:Fallback xmlns="">
      <p:transition spd="slow" advClick="0" advTm="30000"/>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BAFA83-408B-5C10-4D8C-84C66E3EE585}"/>
              </a:ext>
            </a:extLst>
          </p:cNvPr>
          <p:cNvSpPr>
            <a:spLocks noGrp="1"/>
          </p:cNvSpPr>
          <p:nvPr>
            <p:ph type="title"/>
          </p:nvPr>
        </p:nvSpPr>
        <p:spPr>
          <a:xfrm>
            <a:off x="1423851" y="236500"/>
            <a:ext cx="2481944" cy="578772"/>
          </a:xfrm>
        </p:spPr>
        <p:txBody>
          <a:bodyPr>
            <a:normAutofit/>
          </a:bodyPr>
          <a:lstStyle/>
          <a:p>
            <a:r>
              <a:rPr lang="en-GB" dirty="0">
                <a:solidFill>
                  <a:schemeClr val="accent1"/>
                </a:solidFill>
              </a:rPr>
              <a:t>Understand</a:t>
            </a:r>
          </a:p>
        </p:txBody>
      </p:sp>
      <p:pic>
        <p:nvPicPr>
          <p:cNvPr id="6" name="Picture 5">
            <a:extLst>
              <a:ext uri="{FF2B5EF4-FFF2-40B4-BE49-F238E27FC236}">
                <a16:creationId xmlns:a16="http://schemas.microsoft.com/office/drawing/2014/main" id="{2D5B3C10-B68B-AFF3-34C0-51B20C2FAEAC}"/>
              </a:ext>
            </a:extLst>
          </p:cNvPr>
          <p:cNvPicPr>
            <a:picLocks noChangeAspect="1"/>
          </p:cNvPicPr>
          <p:nvPr/>
        </p:nvPicPr>
        <p:blipFill>
          <a:blip r:embed="rId2"/>
          <a:stretch>
            <a:fillRect/>
          </a:stretch>
        </p:blipFill>
        <p:spPr>
          <a:xfrm>
            <a:off x="714103" y="1074526"/>
            <a:ext cx="10763794" cy="5394003"/>
          </a:xfrm>
          <a:prstGeom prst="rect">
            <a:avLst/>
          </a:prstGeom>
        </p:spPr>
      </p:pic>
      <p:pic>
        <p:nvPicPr>
          <p:cNvPr id="7" name="Graphic 6" descr="Idea with solid fill">
            <a:extLst>
              <a:ext uri="{FF2B5EF4-FFF2-40B4-BE49-F238E27FC236}">
                <a16:creationId xmlns:a16="http://schemas.microsoft.com/office/drawing/2014/main" id="{AE7573AB-B3C1-261F-E204-DCF1185BD6A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83326" y="107875"/>
            <a:ext cx="836023" cy="836023"/>
          </a:xfrm>
          <a:prstGeom prst="rect">
            <a:avLst/>
          </a:prstGeom>
        </p:spPr>
      </p:pic>
    </p:spTree>
    <p:extLst>
      <p:ext uri="{BB962C8B-B14F-4D97-AF65-F5344CB8AC3E}">
        <p14:creationId xmlns:p14="http://schemas.microsoft.com/office/powerpoint/2010/main" val="20866204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8A8ADCA1-796F-E891-C942-DA7E6A397112}"/>
              </a:ext>
            </a:extLst>
          </p:cNvPr>
          <p:cNvSpPr txBox="1">
            <a:spLocks/>
          </p:cNvSpPr>
          <p:nvPr/>
        </p:nvSpPr>
        <p:spPr>
          <a:xfrm>
            <a:off x="1372306" y="279424"/>
            <a:ext cx="2814452" cy="578772"/>
          </a:xfrm>
          <a:prstGeom prst="rect">
            <a:avLst/>
          </a:prstGeom>
          <a:noFill/>
          <a:ln>
            <a:noFill/>
          </a:ln>
        </p:spPr>
        <p:txBody>
          <a:bodyPr spcFirstLastPara="1" wrap="square" lIns="91425" tIns="45700" rIns="91425" bIns="45700" anchor="ctr" anchorCtr="0">
            <a:norm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1800"/>
              <a:buFont typeface="Plus Jakarta Sans"/>
              <a:buNone/>
              <a:defRPr sz="3000" b="1" i="0" u="none" strike="noStrike" cap="none">
                <a:solidFill>
                  <a:schemeClr val="dk1"/>
                </a:solidFill>
                <a:latin typeface="Plus Jakarta Sans"/>
                <a:ea typeface="Plus Jakarta Sans"/>
                <a:cs typeface="Plus Jakarta Sans"/>
                <a:sym typeface="Plus Jakarta Sans"/>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r>
              <a:rPr lang="en-GB" kern="0" dirty="0"/>
              <a:t>Development </a:t>
            </a:r>
          </a:p>
        </p:txBody>
      </p:sp>
      <p:pic>
        <p:nvPicPr>
          <p:cNvPr id="7" name="Graphic 6" descr="Architecture with solid fill">
            <a:extLst>
              <a:ext uri="{FF2B5EF4-FFF2-40B4-BE49-F238E27FC236}">
                <a16:creationId xmlns:a16="http://schemas.microsoft.com/office/drawing/2014/main" id="{B2044E6A-F643-C35D-8C94-44CEA22B70AE}"/>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24896" y="108363"/>
            <a:ext cx="847410" cy="847410"/>
          </a:xfrm>
          <a:prstGeom prst="rect">
            <a:avLst/>
          </a:prstGeom>
        </p:spPr>
      </p:pic>
      <p:sp>
        <p:nvSpPr>
          <p:cNvPr id="8" name="Title 1">
            <a:extLst>
              <a:ext uri="{FF2B5EF4-FFF2-40B4-BE49-F238E27FC236}">
                <a16:creationId xmlns:a16="http://schemas.microsoft.com/office/drawing/2014/main" id="{99E6F2C3-EA14-A6C3-733F-89F933766BC6}"/>
              </a:ext>
            </a:extLst>
          </p:cNvPr>
          <p:cNvSpPr>
            <a:spLocks noGrp="1"/>
          </p:cNvSpPr>
          <p:nvPr>
            <p:ph type="title"/>
          </p:nvPr>
        </p:nvSpPr>
        <p:spPr>
          <a:xfrm>
            <a:off x="410496" y="1064920"/>
            <a:ext cx="11371007" cy="578772"/>
          </a:xfrm>
        </p:spPr>
        <p:txBody>
          <a:bodyPr>
            <a:normAutofit/>
          </a:bodyPr>
          <a:lstStyle/>
          <a:p>
            <a:r>
              <a:rPr lang="en-GB" dirty="0"/>
              <a:t>Co-Production in the project </a:t>
            </a:r>
          </a:p>
        </p:txBody>
      </p:sp>
      <p:sp>
        <p:nvSpPr>
          <p:cNvPr id="2" name="Text Placeholder 3">
            <a:extLst>
              <a:ext uri="{FF2B5EF4-FFF2-40B4-BE49-F238E27FC236}">
                <a16:creationId xmlns:a16="http://schemas.microsoft.com/office/drawing/2014/main" id="{F7DE0D57-23EF-920C-6550-AC18270375F9}"/>
              </a:ext>
            </a:extLst>
          </p:cNvPr>
          <p:cNvSpPr txBox="1">
            <a:spLocks/>
          </p:cNvSpPr>
          <p:nvPr/>
        </p:nvSpPr>
        <p:spPr>
          <a:xfrm>
            <a:off x="457104" y="1643692"/>
            <a:ext cx="8593111" cy="4139743"/>
          </a:xfrm>
          <a:prstGeom prst="rect">
            <a:avLst/>
          </a:prstGeom>
          <a:noFill/>
          <a:ln>
            <a:noFill/>
          </a:ln>
        </p:spPr>
        <p:txBody>
          <a:bodyPr spcFirstLastPara="1" wrap="square" lIns="90000" tIns="45700" rIns="91425" bIns="45700" anchor="t" anchorCtr="0">
            <a:noAutofit/>
          </a:bodyPr>
          <a:lstStyle>
            <a:defPPr marR="0" lvl="0" algn="l" rtl="0">
              <a:lnSpc>
                <a:spcPct val="100000"/>
              </a:lnSpc>
              <a:spcBef>
                <a:spcPts val="0"/>
              </a:spcBef>
              <a:spcAft>
                <a:spcPts val="0"/>
              </a:spcAft>
            </a:defPPr>
            <a:lvl1pPr marL="457200" marR="0" lvl="0" indent="-228600" algn="l" rtl="0">
              <a:lnSpc>
                <a:spcPct val="100000"/>
              </a:lnSpc>
              <a:spcBef>
                <a:spcPts val="1000"/>
              </a:spcBef>
              <a:spcAft>
                <a:spcPts val="0"/>
              </a:spcAft>
              <a:buClr>
                <a:srgbClr val="000000"/>
              </a:buClr>
              <a:buSzPts val="1800"/>
              <a:buFont typeface="Arial"/>
              <a:buNone/>
              <a:defRPr sz="1800" b="0" i="0" u="none" strike="noStrike" cap="none">
                <a:solidFill>
                  <a:srgbClr val="000000"/>
                </a:solidFill>
                <a:latin typeface="Plus Jakarta Sans"/>
                <a:ea typeface="Plus Jakarta Sans"/>
                <a:cs typeface="Plus Jakarta Sans"/>
                <a:sym typeface="Plus Jakarta Sans"/>
              </a:defRPr>
            </a:lvl1pPr>
            <a:lvl2pPr marL="914400" marR="0" lvl="1" indent="-228600" algn="l" rtl="0">
              <a:lnSpc>
                <a:spcPct val="100000"/>
              </a:lnSpc>
              <a:spcBef>
                <a:spcPts val="500"/>
              </a:spcBef>
              <a:spcAft>
                <a:spcPts val="0"/>
              </a:spcAft>
              <a:buClr>
                <a:schemeClr val="dk1"/>
              </a:buClr>
              <a:buSzPts val="2000"/>
              <a:buFont typeface="Arial"/>
              <a:buNone/>
              <a:defRPr sz="2000" b="0" i="0" u="none" strike="noStrike" cap="none">
                <a:solidFill>
                  <a:srgbClr val="000000"/>
                </a:solidFill>
                <a:latin typeface="Plus Jakarta Sans"/>
                <a:ea typeface="Plus Jakarta Sans"/>
                <a:cs typeface="Plus Jakarta Sans"/>
                <a:sym typeface="Plus Jakarta Sans"/>
              </a:defRPr>
            </a:lvl2pPr>
            <a:lvl3pPr marL="1371600" marR="0" lvl="2" indent="-228600" algn="l" rtl="0">
              <a:lnSpc>
                <a:spcPct val="100000"/>
              </a:lnSpc>
              <a:spcBef>
                <a:spcPts val="500"/>
              </a:spcBef>
              <a:spcAft>
                <a:spcPts val="0"/>
              </a:spcAft>
              <a:buClr>
                <a:schemeClr val="dk1"/>
              </a:buClr>
              <a:buSzPts val="1800"/>
              <a:buFont typeface="Arial"/>
              <a:buNone/>
              <a:defRPr sz="1800" b="0" i="0" u="none" strike="noStrike" cap="none">
                <a:solidFill>
                  <a:srgbClr val="000000"/>
                </a:solidFill>
                <a:latin typeface="Plus Jakarta Sans"/>
                <a:ea typeface="Plus Jakarta Sans"/>
                <a:cs typeface="Plus Jakarta Sans"/>
                <a:sym typeface="Plus Jakarta Sans"/>
              </a:defRPr>
            </a:lvl3pPr>
            <a:lvl4pPr marL="1828800" marR="0" lvl="3" indent="-228600" algn="l" rtl="0">
              <a:lnSpc>
                <a:spcPct val="100000"/>
              </a:lnSpc>
              <a:spcBef>
                <a:spcPts val="500"/>
              </a:spcBef>
              <a:spcAft>
                <a:spcPts val="0"/>
              </a:spcAft>
              <a:buClr>
                <a:schemeClr val="dk1"/>
              </a:buClr>
              <a:buSzPts val="1600"/>
              <a:buFont typeface="Arial"/>
              <a:buNone/>
              <a:defRPr sz="1600" b="0" i="0" u="none" strike="noStrike" cap="none">
                <a:solidFill>
                  <a:srgbClr val="000000"/>
                </a:solidFill>
                <a:latin typeface="Plus Jakarta Sans"/>
                <a:ea typeface="Plus Jakarta Sans"/>
                <a:cs typeface="Plus Jakarta Sans"/>
                <a:sym typeface="Plus Jakarta Sans"/>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2"/>
                </a:solidFill>
                <a:latin typeface="Plus Jakarta Sans"/>
                <a:ea typeface="Plus Jakarta Sans"/>
                <a:cs typeface="Plus Jakarta Sans"/>
                <a:sym typeface="Plus Jakarta Sans"/>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571500" indent="-342900">
              <a:buFont typeface="Arial" panose="020B0604020202020204" pitchFamily="34" charset="0"/>
              <a:buChar char="•"/>
            </a:pPr>
            <a:r>
              <a:rPr lang="en-US" sz="2400" kern="0" dirty="0"/>
              <a:t>Focus Groups (Consultation)</a:t>
            </a:r>
          </a:p>
          <a:p>
            <a:pPr marL="571500" indent="-342900">
              <a:buFont typeface="Arial" panose="020B0604020202020204" pitchFamily="34" charset="0"/>
              <a:buChar char="•"/>
            </a:pPr>
            <a:r>
              <a:rPr lang="en-US" sz="2400" b="1" kern="0" dirty="0"/>
              <a:t>Young People’s animation </a:t>
            </a:r>
          </a:p>
          <a:p>
            <a:pPr marL="571500" indent="-342900">
              <a:buFont typeface="Arial" panose="020B0604020202020204" pitchFamily="34" charset="0"/>
              <a:buChar char="•"/>
            </a:pPr>
            <a:r>
              <a:rPr lang="en-US" sz="2400" kern="0" dirty="0"/>
              <a:t>Visioning Day (November 2023)</a:t>
            </a:r>
          </a:p>
          <a:p>
            <a:pPr marL="571500" indent="-342900">
              <a:buFont typeface="Arial" panose="020B0604020202020204" pitchFamily="34" charset="0"/>
              <a:buChar char="•"/>
            </a:pPr>
            <a:r>
              <a:rPr lang="en-US" sz="2400" kern="0" dirty="0"/>
              <a:t>Blackpool Adult Action Group</a:t>
            </a:r>
          </a:p>
          <a:p>
            <a:pPr marL="571500" indent="-342900">
              <a:buFont typeface="Arial" panose="020B0604020202020204" pitchFamily="34" charset="0"/>
              <a:buChar char="•"/>
            </a:pPr>
            <a:r>
              <a:rPr lang="en-US" sz="2400" kern="0" dirty="0"/>
              <a:t>Blackpool Young People’s Action Group </a:t>
            </a:r>
          </a:p>
          <a:p>
            <a:pPr marL="571500" indent="-342900">
              <a:buFont typeface="Arial" panose="020B0604020202020204" pitchFamily="34" charset="0"/>
              <a:buChar char="•"/>
            </a:pPr>
            <a:endParaRPr lang="en-US" sz="2400" kern="0" dirty="0"/>
          </a:p>
          <a:p>
            <a:pPr marL="1028700" lvl="1" indent="-342900">
              <a:buFont typeface="Arial" panose="020B0604020202020204" pitchFamily="34" charset="0"/>
              <a:buChar char="•"/>
            </a:pPr>
            <a:endParaRPr lang="en-US" sz="2600" kern="0" dirty="0"/>
          </a:p>
          <a:p>
            <a:pPr marL="571500" indent="-342900">
              <a:buFont typeface="Arial" panose="020B0604020202020204" pitchFamily="34" charset="0"/>
              <a:buChar char="•"/>
            </a:pPr>
            <a:endParaRPr lang="en-US" sz="2400" kern="0" dirty="0"/>
          </a:p>
        </p:txBody>
      </p:sp>
      <p:sp>
        <p:nvSpPr>
          <p:cNvPr id="4" name="Rectangle: Rounded Corners 3">
            <a:extLst>
              <a:ext uri="{FF2B5EF4-FFF2-40B4-BE49-F238E27FC236}">
                <a16:creationId xmlns:a16="http://schemas.microsoft.com/office/drawing/2014/main" id="{96158FB3-F5C1-3776-F3EF-146F51EE1488}"/>
              </a:ext>
            </a:extLst>
          </p:cNvPr>
          <p:cNvSpPr/>
          <p:nvPr/>
        </p:nvSpPr>
        <p:spPr>
          <a:xfrm>
            <a:off x="7393093" y="1190099"/>
            <a:ext cx="4604274" cy="5292762"/>
          </a:xfrm>
          <a:prstGeom prst="roundRect">
            <a:avLst/>
          </a:prstGeom>
          <a:solidFill>
            <a:schemeClr val="accent2">
              <a:lumMod val="40000"/>
              <a:lumOff val="60000"/>
            </a:schemeClr>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b="1" dirty="0">
              <a:solidFill>
                <a:sysClr val="windowText" lastClr="000000"/>
              </a:solidFill>
            </a:endParaRPr>
          </a:p>
        </p:txBody>
      </p:sp>
      <p:sp>
        <p:nvSpPr>
          <p:cNvPr id="5" name="TextBox 4">
            <a:extLst>
              <a:ext uri="{FF2B5EF4-FFF2-40B4-BE49-F238E27FC236}">
                <a16:creationId xmlns:a16="http://schemas.microsoft.com/office/drawing/2014/main" id="{79E7EBF8-1589-5562-A3F1-CA655B1CA15A}"/>
              </a:ext>
            </a:extLst>
          </p:cNvPr>
          <p:cNvSpPr txBox="1"/>
          <p:nvPr/>
        </p:nvSpPr>
        <p:spPr>
          <a:xfrm>
            <a:off x="7688929" y="1385827"/>
            <a:ext cx="4012602" cy="5109091"/>
          </a:xfrm>
          <a:prstGeom prst="rect">
            <a:avLst/>
          </a:prstGeom>
          <a:noFill/>
        </p:spPr>
        <p:txBody>
          <a:bodyPr wrap="square" rtlCol="0">
            <a:spAutoFit/>
          </a:bodyPr>
          <a:lstStyle/>
          <a:p>
            <a:pPr algn="ctr"/>
            <a:r>
              <a:rPr lang="en-GB" sz="2000" b="1" dirty="0">
                <a:solidFill>
                  <a:sysClr val="windowText" lastClr="000000"/>
                </a:solidFill>
                <a:latin typeface="Plus Jakarta Sans" pitchFamily="2" charset="0"/>
                <a:cs typeface="Plus Jakarta Sans" pitchFamily="2" charset="0"/>
              </a:rPr>
              <a:t>Young People’s Workshop</a:t>
            </a:r>
          </a:p>
          <a:p>
            <a:endParaRPr lang="en-GB" b="1" dirty="0">
              <a:solidFill>
                <a:schemeClr val="bg2"/>
              </a:solidFill>
              <a:latin typeface="Plus Jakarta Sans" pitchFamily="2" charset="0"/>
              <a:cs typeface="Plus Jakarta Sans" pitchFamily="2" charset="0"/>
            </a:endParaRPr>
          </a:p>
          <a:p>
            <a:pPr marL="285750" indent="-285750">
              <a:buFont typeface="Arial" panose="020B0604020202020204" pitchFamily="34" charset="0"/>
              <a:buChar char="•"/>
            </a:pPr>
            <a:r>
              <a:rPr lang="en-GB" b="1" dirty="0">
                <a:solidFill>
                  <a:schemeClr val="bg2"/>
                </a:solidFill>
                <a:latin typeface="Plus Jakarta Sans" pitchFamily="2" charset="0"/>
                <a:cs typeface="Plus Jakarta Sans" pitchFamily="2" charset="0"/>
              </a:rPr>
              <a:t>Local Spoken word artist (Nathan Parker)</a:t>
            </a:r>
            <a:br>
              <a:rPr lang="en-GB" b="1" dirty="0">
                <a:solidFill>
                  <a:schemeClr val="bg2"/>
                </a:solidFill>
                <a:latin typeface="Plus Jakarta Sans" pitchFamily="2" charset="0"/>
                <a:cs typeface="Plus Jakarta Sans" pitchFamily="2" charset="0"/>
              </a:rPr>
            </a:br>
            <a:endParaRPr lang="en-GB" b="1" dirty="0">
              <a:solidFill>
                <a:schemeClr val="bg2"/>
              </a:solidFill>
              <a:latin typeface="Plus Jakarta Sans" pitchFamily="2" charset="0"/>
              <a:cs typeface="Plus Jakarta Sans" pitchFamily="2" charset="0"/>
            </a:endParaRPr>
          </a:p>
          <a:p>
            <a:pPr marL="285750" indent="-285750">
              <a:buFont typeface="Arial" panose="020B0604020202020204" pitchFamily="34" charset="0"/>
              <a:buChar char="•"/>
            </a:pPr>
            <a:r>
              <a:rPr lang="en-GB" b="1" dirty="0">
                <a:solidFill>
                  <a:schemeClr val="bg2"/>
                </a:solidFill>
                <a:latin typeface="Plus Jakarta Sans" pitchFamily="2" charset="0"/>
                <a:cs typeface="Plus Jakarta Sans" pitchFamily="2" charset="0"/>
              </a:rPr>
              <a:t>Creative workshops with children and young people of varying ages</a:t>
            </a:r>
            <a:br>
              <a:rPr lang="en-GB" b="1" dirty="0">
                <a:solidFill>
                  <a:schemeClr val="bg2"/>
                </a:solidFill>
                <a:latin typeface="Plus Jakarta Sans" pitchFamily="2" charset="0"/>
                <a:cs typeface="Plus Jakarta Sans" pitchFamily="2" charset="0"/>
              </a:rPr>
            </a:br>
            <a:endParaRPr lang="en-GB" b="1" dirty="0">
              <a:solidFill>
                <a:schemeClr val="bg2"/>
              </a:solidFill>
              <a:latin typeface="Plus Jakarta Sans" pitchFamily="2" charset="0"/>
              <a:cs typeface="Plus Jakarta Sans" pitchFamily="2" charset="0"/>
            </a:endParaRPr>
          </a:p>
          <a:p>
            <a:pPr marL="285750" indent="-285750">
              <a:buFont typeface="Arial" panose="020B0604020202020204" pitchFamily="34" charset="0"/>
              <a:buChar char="•"/>
            </a:pPr>
            <a:r>
              <a:rPr lang="en-GB" b="1" dirty="0">
                <a:solidFill>
                  <a:schemeClr val="bg2"/>
                </a:solidFill>
                <a:latin typeface="Plus Jakarta Sans" pitchFamily="2" charset="0"/>
                <a:cs typeface="Plus Jakarta Sans" pitchFamily="2" charset="0"/>
              </a:rPr>
              <a:t>Development of a script which reflected their own words</a:t>
            </a:r>
            <a:br>
              <a:rPr lang="en-GB" b="1" dirty="0">
                <a:solidFill>
                  <a:schemeClr val="bg2"/>
                </a:solidFill>
                <a:latin typeface="Plus Jakarta Sans" pitchFamily="2" charset="0"/>
                <a:cs typeface="Plus Jakarta Sans" pitchFamily="2" charset="0"/>
              </a:rPr>
            </a:br>
            <a:endParaRPr lang="en-GB" b="1" dirty="0">
              <a:solidFill>
                <a:schemeClr val="bg2"/>
              </a:solidFill>
              <a:latin typeface="Plus Jakarta Sans" pitchFamily="2" charset="0"/>
              <a:cs typeface="Plus Jakarta Sans" pitchFamily="2" charset="0"/>
            </a:endParaRPr>
          </a:p>
          <a:p>
            <a:pPr marL="285750" indent="-285750">
              <a:buFont typeface="Arial" panose="020B0604020202020204" pitchFamily="34" charset="0"/>
              <a:buChar char="•"/>
            </a:pPr>
            <a:r>
              <a:rPr lang="en-GB" b="1" dirty="0">
                <a:solidFill>
                  <a:schemeClr val="bg2"/>
                </a:solidFill>
                <a:latin typeface="Plus Jakarta Sans" pitchFamily="2" charset="0"/>
                <a:cs typeface="Plus Jakarta Sans" pitchFamily="2" charset="0"/>
              </a:rPr>
              <a:t>Consultation with young people on draft of animation video</a:t>
            </a:r>
          </a:p>
          <a:p>
            <a:endParaRPr lang="en-GB" dirty="0">
              <a:latin typeface="Plus Jakarta Sans" pitchFamily="2" charset="0"/>
              <a:cs typeface="Plus Jakarta Sans" pitchFamily="2" charset="0"/>
            </a:endParaRPr>
          </a:p>
          <a:p>
            <a:endParaRPr lang="en-GB" dirty="0">
              <a:latin typeface="Plus Jakarta Sans" pitchFamily="2" charset="0"/>
              <a:cs typeface="Plus Jakarta Sans" pitchFamily="2" charset="0"/>
            </a:endParaRPr>
          </a:p>
          <a:p>
            <a:endParaRPr lang="en-GB" dirty="0">
              <a:latin typeface="Plus Jakarta Sans" pitchFamily="2" charset="0"/>
              <a:cs typeface="Plus Jakarta Sans" pitchFamily="2" charset="0"/>
            </a:endParaRPr>
          </a:p>
          <a:p>
            <a:endParaRPr lang="en-GB" dirty="0">
              <a:latin typeface="Plus Jakarta Sans" pitchFamily="2" charset="0"/>
              <a:cs typeface="Plus Jakarta Sans" pitchFamily="2" charset="0"/>
            </a:endParaRPr>
          </a:p>
        </p:txBody>
      </p:sp>
      <p:pic>
        <p:nvPicPr>
          <p:cNvPr id="9" name="Picture 8">
            <a:extLst>
              <a:ext uri="{FF2B5EF4-FFF2-40B4-BE49-F238E27FC236}">
                <a16:creationId xmlns:a16="http://schemas.microsoft.com/office/drawing/2014/main" id="{5E34CE9A-EE8F-BD10-22BF-9103ADE85B53}"/>
              </a:ext>
            </a:extLst>
          </p:cNvPr>
          <p:cNvPicPr>
            <a:picLocks noChangeAspect="1"/>
          </p:cNvPicPr>
          <p:nvPr/>
        </p:nvPicPr>
        <p:blipFill>
          <a:blip r:embed="rId4"/>
          <a:stretch>
            <a:fillRect/>
          </a:stretch>
        </p:blipFill>
        <p:spPr>
          <a:xfrm>
            <a:off x="8266480" y="5321190"/>
            <a:ext cx="2857500" cy="1057275"/>
          </a:xfrm>
          <a:prstGeom prst="rect">
            <a:avLst/>
          </a:prstGeom>
        </p:spPr>
      </p:pic>
      <p:pic>
        <p:nvPicPr>
          <p:cNvPr id="10" name="Picture 9">
            <a:extLst>
              <a:ext uri="{FF2B5EF4-FFF2-40B4-BE49-F238E27FC236}">
                <a16:creationId xmlns:a16="http://schemas.microsoft.com/office/drawing/2014/main" id="{EB62E373-E24A-8779-5B2D-880F1F37D918}"/>
              </a:ext>
            </a:extLst>
          </p:cNvPr>
          <p:cNvPicPr>
            <a:picLocks noChangeAspect="1"/>
          </p:cNvPicPr>
          <p:nvPr/>
        </p:nvPicPr>
        <p:blipFill>
          <a:blip r:embed="rId5"/>
          <a:stretch>
            <a:fillRect/>
          </a:stretch>
        </p:blipFill>
        <p:spPr>
          <a:xfrm rot="561727">
            <a:off x="2556776" y="4786734"/>
            <a:ext cx="3259964" cy="1683198"/>
          </a:xfrm>
          <a:prstGeom prst="roundRect">
            <a:avLst/>
          </a:prstGeom>
        </p:spPr>
      </p:pic>
      <p:pic>
        <p:nvPicPr>
          <p:cNvPr id="11" name="Picture 10">
            <a:extLst>
              <a:ext uri="{FF2B5EF4-FFF2-40B4-BE49-F238E27FC236}">
                <a16:creationId xmlns:a16="http://schemas.microsoft.com/office/drawing/2014/main" id="{2CAAE34A-3460-B154-3A0B-35B3F9AFED13}"/>
              </a:ext>
            </a:extLst>
          </p:cNvPr>
          <p:cNvPicPr>
            <a:picLocks noChangeAspect="1"/>
          </p:cNvPicPr>
          <p:nvPr/>
        </p:nvPicPr>
        <p:blipFill>
          <a:blip r:embed="rId6"/>
          <a:stretch>
            <a:fillRect/>
          </a:stretch>
        </p:blipFill>
        <p:spPr>
          <a:xfrm>
            <a:off x="5695119" y="4307237"/>
            <a:ext cx="1913838" cy="2368661"/>
          </a:xfrm>
          <a:prstGeom prst="ellipse">
            <a:avLst/>
          </a:prstGeom>
          <a:ln w="63500" cap="rnd">
            <a:noFill/>
          </a:ln>
          <a:effectLst/>
        </p:spPr>
      </p:pic>
      <p:pic>
        <p:nvPicPr>
          <p:cNvPr id="12" name="Picture 11">
            <a:extLst>
              <a:ext uri="{FF2B5EF4-FFF2-40B4-BE49-F238E27FC236}">
                <a16:creationId xmlns:a16="http://schemas.microsoft.com/office/drawing/2014/main" id="{CABD5A9E-4A66-E753-F6A5-03FBDACA7E4E}"/>
              </a:ext>
            </a:extLst>
          </p:cNvPr>
          <p:cNvPicPr>
            <a:picLocks noChangeAspect="1"/>
          </p:cNvPicPr>
          <p:nvPr/>
        </p:nvPicPr>
        <p:blipFill>
          <a:blip r:embed="rId7"/>
          <a:stretch>
            <a:fillRect/>
          </a:stretch>
        </p:blipFill>
        <p:spPr>
          <a:xfrm rot="20852015">
            <a:off x="143119" y="4430453"/>
            <a:ext cx="2686366" cy="1619405"/>
          </a:xfrm>
          <a:prstGeom prst="roundRect">
            <a:avLst/>
          </a:prstGeom>
        </p:spPr>
      </p:pic>
      <p:cxnSp>
        <p:nvCxnSpPr>
          <p:cNvPr id="13" name="Straight Arrow Connector 12">
            <a:extLst>
              <a:ext uri="{FF2B5EF4-FFF2-40B4-BE49-F238E27FC236}">
                <a16:creationId xmlns:a16="http://schemas.microsoft.com/office/drawing/2014/main" id="{D422CBBA-381E-5DE5-FA2F-72C75FE0EEFC}"/>
              </a:ext>
            </a:extLst>
          </p:cNvPr>
          <p:cNvCxnSpPr>
            <a:cxnSpLocks/>
          </p:cNvCxnSpPr>
          <p:nvPr/>
        </p:nvCxnSpPr>
        <p:spPr>
          <a:xfrm>
            <a:off x="5158154" y="2500335"/>
            <a:ext cx="2110154" cy="453880"/>
          </a:xfrm>
          <a:prstGeom prst="straightConnector1">
            <a:avLst/>
          </a:prstGeom>
          <a:ln w="57150">
            <a:tailEnd type="triangle"/>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29231109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Rounded Corners 9">
            <a:extLst>
              <a:ext uri="{FF2B5EF4-FFF2-40B4-BE49-F238E27FC236}">
                <a16:creationId xmlns:a16="http://schemas.microsoft.com/office/drawing/2014/main" id="{10DBCF52-55B8-0B57-CC34-6E3A59EB10B8}"/>
              </a:ext>
            </a:extLst>
          </p:cNvPr>
          <p:cNvSpPr/>
          <p:nvPr/>
        </p:nvSpPr>
        <p:spPr>
          <a:xfrm>
            <a:off x="6609644" y="1004761"/>
            <a:ext cx="5470062" cy="5179472"/>
          </a:xfrm>
          <a:prstGeom prst="roundRect">
            <a:avLst/>
          </a:prstGeom>
          <a:solidFill>
            <a:schemeClr val="accent3">
              <a:lumMod val="20000"/>
              <a:lumOff val="80000"/>
            </a:schemeClr>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b="1" dirty="0">
              <a:solidFill>
                <a:sysClr val="windowText" lastClr="000000"/>
              </a:solidFill>
            </a:endParaRPr>
          </a:p>
        </p:txBody>
      </p:sp>
      <p:pic>
        <p:nvPicPr>
          <p:cNvPr id="9" name="Picture 8">
            <a:extLst>
              <a:ext uri="{FF2B5EF4-FFF2-40B4-BE49-F238E27FC236}">
                <a16:creationId xmlns:a16="http://schemas.microsoft.com/office/drawing/2014/main" id="{38B62986-B525-F2AA-74DD-93CA619576A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697099">
            <a:off x="9704281" y="3423227"/>
            <a:ext cx="2227933" cy="2227933"/>
          </a:xfrm>
          <a:prstGeom prst="rect">
            <a:avLst/>
          </a:prstGeom>
        </p:spPr>
      </p:pic>
      <p:sp>
        <p:nvSpPr>
          <p:cNvPr id="2" name="Text Placeholder 3">
            <a:extLst>
              <a:ext uri="{FF2B5EF4-FFF2-40B4-BE49-F238E27FC236}">
                <a16:creationId xmlns:a16="http://schemas.microsoft.com/office/drawing/2014/main" id="{F7DE0D57-23EF-920C-6550-AC18270375F9}"/>
              </a:ext>
            </a:extLst>
          </p:cNvPr>
          <p:cNvSpPr txBox="1">
            <a:spLocks/>
          </p:cNvSpPr>
          <p:nvPr/>
        </p:nvSpPr>
        <p:spPr>
          <a:xfrm>
            <a:off x="-4634" y="1643692"/>
            <a:ext cx="8593111" cy="4139743"/>
          </a:xfrm>
          <a:prstGeom prst="rect">
            <a:avLst/>
          </a:prstGeom>
          <a:noFill/>
          <a:ln>
            <a:noFill/>
          </a:ln>
        </p:spPr>
        <p:txBody>
          <a:bodyPr spcFirstLastPara="1" wrap="square" lIns="90000" tIns="45700" rIns="91425" bIns="45700" anchor="t" anchorCtr="0">
            <a:noAutofit/>
          </a:bodyPr>
          <a:lstStyle>
            <a:defPPr marR="0" lvl="0" algn="l" rtl="0">
              <a:lnSpc>
                <a:spcPct val="100000"/>
              </a:lnSpc>
              <a:spcBef>
                <a:spcPts val="0"/>
              </a:spcBef>
              <a:spcAft>
                <a:spcPts val="0"/>
              </a:spcAft>
            </a:defPPr>
            <a:lvl1pPr marL="457200" marR="0" lvl="0" indent="-228600" algn="l" rtl="0">
              <a:lnSpc>
                <a:spcPct val="100000"/>
              </a:lnSpc>
              <a:spcBef>
                <a:spcPts val="1000"/>
              </a:spcBef>
              <a:spcAft>
                <a:spcPts val="0"/>
              </a:spcAft>
              <a:buClr>
                <a:srgbClr val="000000"/>
              </a:buClr>
              <a:buSzPts val="1800"/>
              <a:buFont typeface="Arial"/>
              <a:buNone/>
              <a:defRPr sz="1800" b="0" i="0" u="none" strike="noStrike" cap="none">
                <a:solidFill>
                  <a:srgbClr val="000000"/>
                </a:solidFill>
                <a:latin typeface="Plus Jakarta Sans"/>
                <a:ea typeface="Plus Jakarta Sans"/>
                <a:cs typeface="Plus Jakarta Sans"/>
                <a:sym typeface="Plus Jakarta Sans"/>
              </a:defRPr>
            </a:lvl1pPr>
            <a:lvl2pPr marL="914400" marR="0" lvl="1" indent="-228600" algn="l" rtl="0">
              <a:lnSpc>
                <a:spcPct val="100000"/>
              </a:lnSpc>
              <a:spcBef>
                <a:spcPts val="500"/>
              </a:spcBef>
              <a:spcAft>
                <a:spcPts val="0"/>
              </a:spcAft>
              <a:buClr>
                <a:schemeClr val="dk1"/>
              </a:buClr>
              <a:buSzPts val="2000"/>
              <a:buFont typeface="Arial"/>
              <a:buNone/>
              <a:defRPr sz="2000" b="0" i="0" u="none" strike="noStrike" cap="none">
                <a:solidFill>
                  <a:srgbClr val="000000"/>
                </a:solidFill>
                <a:latin typeface="Plus Jakarta Sans"/>
                <a:ea typeface="Plus Jakarta Sans"/>
                <a:cs typeface="Plus Jakarta Sans"/>
                <a:sym typeface="Plus Jakarta Sans"/>
              </a:defRPr>
            </a:lvl2pPr>
            <a:lvl3pPr marL="1371600" marR="0" lvl="2" indent="-228600" algn="l" rtl="0">
              <a:lnSpc>
                <a:spcPct val="100000"/>
              </a:lnSpc>
              <a:spcBef>
                <a:spcPts val="500"/>
              </a:spcBef>
              <a:spcAft>
                <a:spcPts val="0"/>
              </a:spcAft>
              <a:buClr>
                <a:schemeClr val="dk1"/>
              </a:buClr>
              <a:buSzPts val="1800"/>
              <a:buFont typeface="Arial"/>
              <a:buNone/>
              <a:defRPr sz="1800" b="0" i="0" u="none" strike="noStrike" cap="none">
                <a:solidFill>
                  <a:srgbClr val="000000"/>
                </a:solidFill>
                <a:latin typeface="Plus Jakarta Sans"/>
                <a:ea typeface="Plus Jakarta Sans"/>
                <a:cs typeface="Plus Jakarta Sans"/>
                <a:sym typeface="Plus Jakarta Sans"/>
              </a:defRPr>
            </a:lvl3pPr>
            <a:lvl4pPr marL="1828800" marR="0" lvl="3" indent="-228600" algn="l" rtl="0">
              <a:lnSpc>
                <a:spcPct val="100000"/>
              </a:lnSpc>
              <a:spcBef>
                <a:spcPts val="500"/>
              </a:spcBef>
              <a:spcAft>
                <a:spcPts val="0"/>
              </a:spcAft>
              <a:buClr>
                <a:schemeClr val="dk1"/>
              </a:buClr>
              <a:buSzPts val="1600"/>
              <a:buFont typeface="Arial"/>
              <a:buNone/>
              <a:defRPr sz="1600" b="0" i="0" u="none" strike="noStrike" cap="none">
                <a:solidFill>
                  <a:srgbClr val="000000"/>
                </a:solidFill>
                <a:latin typeface="Plus Jakarta Sans"/>
                <a:ea typeface="Plus Jakarta Sans"/>
                <a:cs typeface="Plus Jakarta Sans"/>
                <a:sym typeface="Plus Jakarta Sans"/>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2"/>
                </a:solidFill>
                <a:latin typeface="Plus Jakarta Sans"/>
                <a:ea typeface="Plus Jakarta Sans"/>
                <a:cs typeface="Plus Jakarta Sans"/>
                <a:sym typeface="Plus Jakarta Sans"/>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571500" indent="-342900">
              <a:lnSpc>
                <a:spcPct val="150000"/>
              </a:lnSpc>
              <a:buFont typeface="Arial" panose="020B0604020202020204" pitchFamily="34" charset="0"/>
              <a:buChar char="•"/>
            </a:pPr>
            <a:r>
              <a:rPr lang="en-US" sz="2400" kern="0" dirty="0"/>
              <a:t>Focus Groups (Consultation)</a:t>
            </a:r>
          </a:p>
          <a:p>
            <a:pPr marL="571500" indent="-342900">
              <a:lnSpc>
                <a:spcPct val="150000"/>
              </a:lnSpc>
              <a:buFont typeface="Arial" panose="020B0604020202020204" pitchFamily="34" charset="0"/>
              <a:buChar char="•"/>
            </a:pPr>
            <a:r>
              <a:rPr lang="en-US" sz="2400" kern="0" dirty="0"/>
              <a:t>Young People’s animation </a:t>
            </a:r>
          </a:p>
          <a:p>
            <a:pPr marL="571500" indent="-342900">
              <a:lnSpc>
                <a:spcPct val="150000"/>
              </a:lnSpc>
              <a:buFont typeface="Arial" panose="020B0604020202020204" pitchFamily="34" charset="0"/>
              <a:buChar char="•"/>
            </a:pPr>
            <a:r>
              <a:rPr lang="en-US" sz="2400" b="1" u="sng" kern="0" dirty="0"/>
              <a:t>Visioning Day (November 2023)</a:t>
            </a:r>
          </a:p>
          <a:p>
            <a:pPr marL="571500" indent="-342900">
              <a:lnSpc>
                <a:spcPct val="150000"/>
              </a:lnSpc>
              <a:buFont typeface="Arial" panose="020B0604020202020204" pitchFamily="34" charset="0"/>
              <a:buChar char="•"/>
            </a:pPr>
            <a:r>
              <a:rPr lang="en-US" sz="2400" kern="0" dirty="0"/>
              <a:t>Blackpool Adult Action Group</a:t>
            </a:r>
          </a:p>
          <a:p>
            <a:pPr marL="571500" indent="-342900">
              <a:lnSpc>
                <a:spcPct val="150000"/>
              </a:lnSpc>
              <a:buFont typeface="Arial" panose="020B0604020202020204" pitchFamily="34" charset="0"/>
              <a:buChar char="•"/>
            </a:pPr>
            <a:r>
              <a:rPr lang="en-US" sz="2400" kern="0" dirty="0"/>
              <a:t>Blackpool Young People’s Action Group </a:t>
            </a:r>
          </a:p>
          <a:p>
            <a:pPr marL="571500" indent="-342900">
              <a:buFont typeface="Arial" panose="020B0604020202020204" pitchFamily="34" charset="0"/>
              <a:buChar char="•"/>
            </a:pPr>
            <a:endParaRPr lang="en-US" sz="2400" kern="0" dirty="0"/>
          </a:p>
          <a:p>
            <a:pPr marL="1028700" lvl="1" indent="-342900">
              <a:buFont typeface="Arial" panose="020B0604020202020204" pitchFamily="34" charset="0"/>
              <a:buChar char="•"/>
            </a:pPr>
            <a:endParaRPr lang="en-US" sz="2600" kern="0" dirty="0"/>
          </a:p>
          <a:p>
            <a:pPr marL="571500" indent="-342900">
              <a:buFont typeface="Arial" panose="020B0604020202020204" pitchFamily="34" charset="0"/>
              <a:buChar char="•"/>
            </a:pPr>
            <a:endParaRPr lang="en-US" sz="2400" kern="0" dirty="0"/>
          </a:p>
        </p:txBody>
      </p:sp>
      <p:pic>
        <p:nvPicPr>
          <p:cNvPr id="5" name="Picture 4">
            <a:extLst>
              <a:ext uri="{FF2B5EF4-FFF2-40B4-BE49-F238E27FC236}">
                <a16:creationId xmlns:a16="http://schemas.microsoft.com/office/drawing/2014/main" id="{7847E02A-4070-968B-0F34-2E6F119BF3C6}"/>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rot="21070830">
            <a:off x="9879011" y="1542904"/>
            <a:ext cx="1916035" cy="1916035"/>
          </a:xfrm>
          <a:prstGeom prst="rect">
            <a:avLst/>
          </a:prstGeom>
        </p:spPr>
      </p:pic>
      <p:sp>
        <p:nvSpPr>
          <p:cNvPr id="6" name="Title 1">
            <a:extLst>
              <a:ext uri="{FF2B5EF4-FFF2-40B4-BE49-F238E27FC236}">
                <a16:creationId xmlns:a16="http://schemas.microsoft.com/office/drawing/2014/main" id="{8A8ADCA1-796F-E891-C942-DA7E6A397112}"/>
              </a:ext>
            </a:extLst>
          </p:cNvPr>
          <p:cNvSpPr txBox="1">
            <a:spLocks/>
          </p:cNvSpPr>
          <p:nvPr/>
        </p:nvSpPr>
        <p:spPr>
          <a:xfrm>
            <a:off x="1372306" y="279424"/>
            <a:ext cx="2814452" cy="578772"/>
          </a:xfrm>
          <a:prstGeom prst="rect">
            <a:avLst/>
          </a:prstGeom>
          <a:noFill/>
          <a:ln>
            <a:noFill/>
          </a:ln>
        </p:spPr>
        <p:txBody>
          <a:bodyPr spcFirstLastPara="1" wrap="square" lIns="91425" tIns="45700" rIns="91425" bIns="45700" anchor="ctr" anchorCtr="0">
            <a:norm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1800"/>
              <a:buFont typeface="Plus Jakarta Sans"/>
              <a:buNone/>
              <a:defRPr sz="3000" b="1" i="0" u="none" strike="noStrike" cap="none">
                <a:solidFill>
                  <a:schemeClr val="dk1"/>
                </a:solidFill>
                <a:latin typeface="Plus Jakarta Sans"/>
                <a:ea typeface="Plus Jakarta Sans"/>
                <a:cs typeface="Plus Jakarta Sans"/>
                <a:sym typeface="Plus Jakarta Sans"/>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r>
              <a:rPr lang="en-GB" kern="0" dirty="0"/>
              <a:t>Development </a:t>
            </a:r>
          </a:p>
        </p:txBody>
      </p:sp>
      <p:pic>
        <p:nvPicPr>
          <p:cNvPr id="7" name="Graphic 6" descr="Architecture with solid fill">
            <a:extLst>
              <a:ext uri="{FF2B5EF4-FFF2-40B4-BE49-F238E27FC236}">
                <a16:creationId xmlns:a16="http://schemas.microsoft.com/office/drawing/2014/main" id="{B2044E6A-F643-C35D-8C94-44CEA22B70AE}"/>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524896" y="108363"/>
            <a:ext cx="847410" cy="847410"/>
          </a:xfrm>
          <a:prstGeom prst="rect">
            <a:avLst/>
          </a:prstGeom>
        </p:spPr>
      </p:pic>
      <p:sp>
        <p:nvSpPr>
          <p:cNvPr id="8" name="Title 1">
            <a:extLst>
              <a:ext uri="{FF2B5EF4-FFF2-40B4-BE49-F238E27FC236}">
                <a16:creationId xmlns:a16="http://schemas.microsoft.com/office/drawing/2014/main" id="{99E6F2C3-EA14-A6C3-733F-89F933766BC6}"/>
              </a:ext>
            </a:extLst>
          </p:cNvPr>
          <p:cNvSpPr>
            <a:spLocks noGrp="1"/>
          </p:cNvSpPr>
          <p:nvPr>
            <p:ph type="title"/>
          </p:nvPr>
        </p:nvSpPr>
        <p:spPr>
          <a:xfrm>
            <a:off x="410496" y="1064920"/>
            <a:ext cx="11371007" cy="578772"/>
          </a:xfrm>
        </p:spPr>
        <p:txBody>
          <a:bodyPr>
            <a:normAutofit/>
          </a:bodyPr>
          <a:lstStyle/>
          <a:p>
            <a:r>
              <a:rPr lang="en-GB" dirty="0"/>
              <a:t>Co-Production in the project </a:t>
            </a:r>
          </a:p>
        </p:txBody>
      </p:sp>
      <p:graphicFrame>
        <p:nvGraphicFramePr>
          <p:cNvPr id="4" name="Diagram 3">
            <a:extLst>
              <a:ext uri="{FF2B5EF4-FFF2-40B4-BE49-F238E27FC236}">
                <a16:creationId xmlns:a16="http://schemas.microsoft.com/office/drawing/2014/main" id="{89235AE8-F75C-B13C-6455-E96EBECB6050}"/>
              </a:ext>
            </a:extLst>
          </p:cNvPr>
          <p:cNvGraphicFramePr/>
          <p:nvPr>
            <p:extLst>
              <p:ext uri="{D42A27DB-BD31-4B8C-83A1-F6EECF244321}">
                <p14:modId xmlns:p14="http://schemas.microsoft.com/office/powerpoint/2010/main" val="1755751815"/>
              </p:ext>
            </p:extLst>
          </p:nvPr>
        </p:nvGraphicFramePr>
        <p:xfrm>
          <a:off x="6555617" y="1276045"/>
          <a:ext cx="3561347" cy="4576634"/>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cxnSp>
        <p:nvCxnSpPr>
          <p:cNvPr id="11" name="Straight Arrow Connector 10">
            <a:extLst>
              <a:ext uri="{FF2B5EF4-FFF2-40B4-BE49-F238E27FC236}">
                <a16:creationId xmlns:a16="http://schemas.microsoft.com/office/drawing/2014/main" id="{C96C23C6-E5D5-E8DD-7EE8-7E06F068516D}"/>
              </a:ext>
            </a:extLst>
          </p:cNvPr>
          <p:cNvCxnSpPr>
            <a:cxnSpLocks/>
          </p:cNvCxnSpPr>
          <p:nvPr/>
        </p:nvCxnSpPr>
        <p:spPr>
          <a:xfrm>
            <a:off x="5618747" y="3455180"/>
            <a:ext cx="638377" cy="0"/>
          </a:xfrm>
          <a:prstGeom prst="straightConnector1">
            <a:avLst/>
          </a:prstGeom>
          <a:ln w="76200">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3198904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Rounded Corners 17">
            <a:extLst>
              <a:ext uri="{FF2B5EF4-FFF2-40B4-BE49-F238E27FC236}">
                <a16:creationId xmlns:a16="http://schemas.microsoft.com/office/drawing/2014/main" id="{891D9CC3-6227-C420-9F35-8B7FD34C7313}"/>
              </a:ext>
            </a:extLst>
          </p:cNvPr>
          <p:cNvSpPr/>
          <p:nvPr/>
        </p:nvSpPr>
        <p:spPr>
          <a:xfrm>
            <a:off x="57612" y="3830089"/>
            <a:ext cx="5182603" cy="2101788"/>
          </a:xfrm>
          <a:prstGeom prst="roundRect">
            <a:avLst/>
          </a:prstGeom>
          <a:solidFill>
            <a:schemeClr val="accent2">
              <a:lumMod val="40000"/>
              <a:lumOff val="60000"/>
            </a:schemeClr>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b="1" dirty="0">
              <a:solidFill>
                <a:sysClr val="windowText" lastClr="000000"/>
              </a:solidFill>
            </a:endParaRPr>
          </a:p>
        </p:txBody>
      </p:sp>
      <p:sp>
        <p:nvSpPr>
          <p:cNvPr id="2" name="Text Placeholder 3">
            <a:extLst>
              <a:ext uri="{FF2B5EF4-FFF2-40B4-BE49-F238E27FC236}">
                <a16:creationId xmlns:a16="http://schemas.microsoft.com/office/drawing/2014/main" id="{F7DE0D57-23EF-920C-6550-AC18270375F9}"/>
              </a:ext>
            </a:extLst>
          </p:cNvPr>
          <p:cNvSpPr txBox="1">
            <a:spLocks/>
          </p:cNvSpPr>
          <p:nvPr/>
        </p:nvSpPr>
        <p:spPr>
          <a:xfrm>
            <a:off x="-212102" y="1635190"/>
            <a:ext cx="8593111" cy="4139743"/>
          </a:xfrm>
          <a:prstGeom prst="rect">
            <a:avLst/>
          </a:prstGeom>
          <a:noFill/>
          <a:ln>
            <a:noFill/>
          </a:ln>
        </p:spPr>
        <p:txBody>
          <a:bodyPr spcFirstLastPara="1" wrap="square" lIns="90000" tIns="45700" rIns="91425" bIns="45700" anchor="t" anchorCtr="0">
            <a:noAutofit/>
          </a:bodyPr>
          <a:lstStyle>
            <a:defPPr marR="0" lvl="0" algn="l" rtl="0">
              <a:lnSpc>
                <a:spcPct val="100000"/>
              </a:lnSpc>
              <a:spcBef>
                <a:spcPts val="0"/>
              </a:spcBef>
              <a:spcAft>
                <a:spcPts val="0"/>
              </a:spcAft>
            </a:defPPr>
            <a:lvl1pPr marL="457200" marR="0" lvl="0" indent="-228600" algn="l" rtl="0">
              <a:lnSpc>
                <a:spcPct val="100000"/>
              </a:lnSpc>
              <a:spcBef>
                <a:spcPts val="1000"/>
              </a:spcBef>
              <a:spcAft>
                <a:spcPts val="0"/>
              </a:spcAft>
              <a:buClr>
                <a:srgbClr val="000000"/>
              </a:buClr>
              <a:buSzPts val="1800"/>
              <a:buFont typeface="Arial"/>
              <a:buNone/>
              <a:defRPr sz="1800" b="0" i="0" u="none" strike="noStrike" cap="none">
                <a:solidFill>
                  <a:srgbClr val="000000"/>
                </a:solidFill>
                <a:latin typeface="Plus Jakarta Sans"/>
                <a:ea typeface="Plus Jakarta Sans"/>
                <a:cs typeface="Plus Jakarta Sans"/>
                <a:sym typeface="Plus Jakarta Sans"/>
              </a:defRPr>
            </a:lvl1pPr>
            <a:lvl2pPr marL="914400" marR="0" lvl="1" indent="-228600" algn="l" rtl="0">
              <a:lnSpc>
                <a:spcPct val="100000"/>
              </a:lnSpc>
              <a:spcBef>
                <a:spcPts val="500"/>
              </a:spcBef>
              <a:spcAft>
                <a:spcPts val="0"/>
              </a:spcAft>
              <a:buClr>
                <a:schemeClr val="dk1"/>
              </a:buClr>
              <a:buSzPts val="2000"/>
              <a:buFont typeface="Arial"/>
              <a:buNone/>
              <a:defRPr sz="2000" b="0" i="0" u="none" strike="noStrike" cap="none">
                <a:solidFill>
                  <a:srgbClr val="000000"/>
                </a:solidFill>
                <a:latin typeface="Plus Jakarta Sans"/>
                <a:ea typeface="Plus Jakarta Sans"/>
                <a:cs typeface="Plus Jakarta Sans"/>
                <a:sym typeface="Plus Jakarta Sans"/>
              </a:defRPr>
            </a:lvl2pPr>
            <a:lvl3pPr marL="1371600" marR="0" lvl="2" indent="-228600" algn="l" rtl="0">
              <a:lnSpc>
                <a:spcPct val="100000"/>
              </a:lnSpc>
              <a:spcBef>
                <a:spcPts val="500"/>
              </a:spcBef>
              <a:spcAft>
                <a:spcPts val="0"/>
              </a:spcAft>
              <a:buClr>
                <a:schemeClr val="dk1"/>
              </a:buClr>
              <a:buSzPts val="1800"/>
              <a:buFont typeface="Arial"/>
              <a:buNone/>
              <a:defRPr sz="1800" b="0" i="0" u="none" strike="noStrike" cap="none">
                <a:solidFill>
                  <a:srgbClr val="000000"/>
                </a:solidFill>
                <a:latin typeface="Plus Jakarta Sans"/>
                <a:ea typeface="Plus Jakarta Sans"/>
                <a:cs typeface="Plus Jakarta Sans"/>
                <a:sym typeface="Plus Jakarta Sans"/>
              </a:defRPr>
            </a:lvl3pPr>
            <a:lvl4pPr marL="1828800" marR="0" lvl="3" indent="-228600" algn="l" rtl="0">
              <a:lnSpc>
                <a:spcPct val="100000"/>
              </a:lnSpc>
              <a:spcBef>
                <a:spcPts val="500"/>
              </a:spcBef>
              <a:spcAft>
                <a:spcPts val="0"/>
              </a:spcAft>
              <a:buClr>
                <a:schemeClr val="dk1"/>
              </a:buClr>
              <a:buSzPts val="1600"/>
              <a:buFont typeface="Arial"/>
              <a:buNone/>
              <a:defRPr sz="1600" b="0" i="0" u="none" strike="noStrike" cap="none">
                <a:solidFill>
                  <a:srgbClr val="000000"/>
                </a:solidFill>
                <a:latin typeface="Plus Jakarta Sans"/>
                <a:ea typeface="Plus Jakarta Sans"/>
                <a:cs typeface="Plus Jakarta Sans"/>
                <a:sym typeface="Plus Jakarta Sans"/>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2"/>
                </a:solidFill>
                <a:latin typeface="Plus Jakarta Sans"/>
                <a:ea typeface="Plus Jakarta Sans"/>
                <a:cs typeface="Plus Jakarta Sans"/>
                <a:sym typeface="Plus Jakarta Sans"/>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571500" indent="-342900">
              <a:lnSpc>
                <a:spcPct val="150000"/>
              </a:lnSpc>
              <a:buFont typeface="Arial" panose="020B0604020202020204" pitchFamily="34" charset="0"/>
              <a:buChar char="•"/>
            </a:pPr>
            <a:r>
              <a:rPr lang="en-US" sz="2400" kern="0" dirty="0"/>
              <a:t>Focus Groups (Consultation)</a:t>
            </a:r>
          </a:p>
          <a:p>
            <a:pPr marL="571500" indent="-342900">
              <a:lnSpc>
                <a:spcPct val="150000"/>
              </a:lnSpc>
              <a:buFont typeface="Arial" panose="020B0604020202020204" pitchFamily="34" charset="0"/>
              <a:buChar char="•"/>
            </a:pPr>
            <a:r>
              <a:rPr lang="en-US" sz="2400" kern="0" dirty="0"/>
              <a:t>Young People’s animation </a:t>
            </a:r>
          </a:p>
          <a:p>
            <a:pPr marL="571500" indent="-342900">
              <a:lnSpc>
                <a:spcPct val="150000"/>
              </a:lnSpc>
              <a:buFont typeface="Arial" panose="020B0604020202020204" pitchFamily="34" charset="0"/>
              <a:buChar char="•"/>
            </a:pPr>
            <a:r>
              <a:rPr lang="en-US" sz="2400" kern="0" dirty="0"/>
              <a:t>Visioning Day (November 2023)</a:t>
            </a:r>
          </a:p>
          <a:p>
            <a:pPr marL="571500" indent="-342900">
              <a:lnSpc>
                <a:spcPct val="150000"/>
              </a:lnSpc>
              <a:buFont typeface="Arial" panose="020B0604020202020204" pitchFamily="34" charset="0"/>
              <a:buChar char="•"/>
            </a:pPr>
            <a:r>
              <a:rPr lang="en-US" sz="2400" b="1" kern="0" dirty="0"/>
              <a:t>Blackpool Adult Action Group</a:t>
            </a:r>
          </a:p>
          <a:p>
            <a:pPr marL="571500" indent="-342900">
              <a:lnSpc>
                <a:spcPct val="150000"/>
              </a:lnSpc>
              <a:buFont typeface="Arial" panose="020B0604020202020204" pitchFamily="34" charset="0"/>
              <a:buChar char="•"/>
            </a:pPr>
            <a:r>
              <a:rPr lang="en-US" sz="2400" b="1" kern="0" dirty="0"/>
              <a:t>Blackpool Young People’s </a:t>
            </a:r>
            <a:br>
              <a:rPr lang="en-US" sz="2400" b="1" kern="0" dirty="0"/>
            </a:br>
            <a:r>
              <a:rPr lang="en-US" sz="2400" b="1" kern="0" dirty="0"/>
              <a:t>Action Group </a:t>
            </a:r>
          </a:p>
          <a:p>
            <a:pPr marL="571500" indent="-342900">
              <a:buFont typeface="Arial" panose="020B0604020202020204" pitchFamily="34" charset="0"/>
              <a:buChar char="•"/>
            </a:pPr>
            <a:endParaRPr lang="en-US" sz="2400" kern="0" dirty="0"/>
          </a:p>
          <a:p>
            <a:pPr marL="1028700" lvl="1" indent="-342900">
              <a:buFont typeface="Arial" panose="020B0604020202020204" pitchFamily="34" charset="0"/>
              <a:buChar char="•"/>
            </a:pPr>
            <a:endParaRPr lang="en-US" sz="2600" kern="0" dirty="0"/>
          </a:p>
          <a:p>
            <a:pPr marL="571500" indent="-342900">
              <a:buFont typeface="Arial" panose="020B0604020202020204" pitchFamily="34" charset="0"/>
              <a:buChar char="•"/>
            </a:pPr>
            <a:endParaRPr lang="en-US" sz="2400" kern="0" dirty="0"/>
          </a:p>
        </p:txBody>
      </p:sp>
      <p:sp>
        <p:nvSpPr>
          <p:cNvPr id="6" name="Title 1">
            <a:extLst>
              <a:ext uri="{FF2B5EF4-FFF2-40B4-BE49-F238E27FC236}">
                <a16:creationId xmlns:a16="http://schemas.microsoft.com/office/drawing/2014/main" id="{8A8ADCA1-796F-E891-C942-DA7E6A397112}"/>
              </a:ext>
            </a:extLst>
          </p:cNvPr>
          <p:cNvSpPr txBox="1">
            <a:spLocks/>
          </p:cNvSpPr>
          <p:nvPr/>
        </p:nvSpPr>
        <p:spPr>
          <a:xfrm>
            <a:off x="1372306" y="279424"/>
            <a:ext cx="2814452" cy="578772"/>
          </a:xfrm>
          <a:prstGeom prst="rect">
            <a:avLst/>
          </a:prstGeom>
          <a:noFill/>
          <a:ln>
            <a:noFill/>
          </a:ln>
        </p:spPr>
        <p:txBody>
          <a:bodyPr spcFirstLastPara="1" wrap="square" lIns="91425" tIns="45700" rIns="91425" bIns="45700" anchor="ctr" anchorCtr="0">
            <a:norm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1800"/>
              <a:buFont typeface="Plus Jakarta Sans"/>
              <a:buNone/>
              <a:defRPr sz="3000" b="1" i="0" u="none" strike="noStrike" cap="none">
                <a:solidFill>
                  <a:schemeClr val="dk1"/>
                </a:solidFill>
                <a:latin typeface="Plus Jakarta Sans"/>
                <a:ea typeface="Plus Jakarta Sans"/>
                <a:cs typeface="Plus Jakarta Sans"/>
                <a:sym typeface="Plus Jakarta Sans"/>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r>
              <a:rPr lang="en-GB" kern="0" dirty="0"/>
              <a:t>Development </a:t>
            </a:r>
          </a:p>
        </p:txBody>
      </p:sp>
      <p:pic>
        <p:nvPicPr>
          <p:cNvPr id="7" name="Graphic 6" descr="Architecture with solid fill">
            <a:extLst>
              <a:ext uri="{FF2B5EF4-FFF2-40B4-BE49-F238E27FC236}">
                <a16:creationId xmlns:a16="http://schemas.microsoft.com/office/drawing/2014/main" id="{B2044E6A-F643-C35D-8C94-44CEA22B70AE}"/>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24896" y="108363"/>
            <a:ext cx="847410" cy="847410"/>
          </a:xfrm>
          <a:prstGeom prst="rect">
            <a:avLst/>
          </a:prstGeom>
        </p:spPr>
      </p:pic>
      <p:sp>
        <p:nvSpPr>
          <p:cNvPr id="8" name="Title 1">
            <a:extLst>
              <a:ext uri="{FF2B5EF4-FFF2-40B4-BE49-F238E27FC236}">
                <a16:creationId xmlns:a16="http://schemas.microsoft.com/office/drawing/2014/main" id="{99E6F2C3-EA14-A6C3-733F-89F933766BC6}"/>
              </a:ext>
            </a:extLst>
          </p:cNvPr>
          <p:cNvSpPr>
            <a:spLocks noGrp="1"/>
          </p:cNvSpPr>
          <p:nvPr>
            <p:ph type="title"/>
          </p:nvPr>
        </p:nvSpPr>
        <p:spPr>
          <a:xfrm>
            <a:off x="142272" y="1074565"/>
            <a:ext cx="11371007" cy="578772"/>
          </a:xfrm>
        </p:spPr>
        <p:txBody>
          <a:bodyPr>
            <a:normAutofit/>
          </a:bodyPr>
          <a:lstStyle/>
          <a:p>
            <a:r>
              <a:rPr lang="en-GB" dirty="0"/>
              <a:t>Co-Production in the project </a:t>
            </a:r>
          </a:p>
        </p:txBody>
      </p:sp>
      <p:cxnSp>
        <p:nvCxnSpPr>
          <p:cNvPr id="11" name="Straight Arrow Connector 10">
            <a:extLst>
              <a:ext uri="{FF2B5EF4-FFF2-40B4-BE49-F238E27FC236}">
                <a16:creationId xmlns:a16="http://schemas.microsoft.com/office/drawing/2014/main" id="{C96C23C6-E5D5-E8DD-7EE8-7E06F068516D}"/>
              </a:ext>
            </a:extLst>
          </p:cNvPr>
          <p:cNvCxnSpPr>
            <a:cxnSpLocks/>
          </p:cNvCxnSpPr>
          <p:nvPr/>
        </p:nvCxnSpPr>
        <p:spPr>
          <a:xfrm flipV="1">
            <a:off x="4979768" y="3997569"/>
            <a:ext cx="717645" cy="504093"/>
          </a:xfrm>
          <a:prstGeom prst="straightConnector1">
            <a:avLst/>
          </a:prstGeom>
          <a:ln w="76200">
            <a:tailEnd type="triangle"/>
          </a:ln>
        </p:spPr>
        <p:style>
          <a:lnRef idx="1">
            <a:schemeClr val="dk1"/>
          </a:lnRef>
          <a:fillRef idx="0">
            <a:schemeClr val="dk1"/>
          </a:fillRef>
          <a:effectRef idx="0">
            <a:schemeClr val="dk1"/>
          </a:effectRef>
          <a:fontRef idx="minor">
            <a:schemeClr val="tx1"/>
          </a:fontRef>
        </p:style>
      </p:cxnSp>
      <p:graphicFrame>
        <p:nvGraphicFramePr>
          <p:cNvPr id="14" name="Diagram 13">
            <a:extLst>
              <a:ext uri="{FF2B5EF4-FFF2-40B4-BE49-F238E27FC236}">
                <a16:creationId xmlns:a16="http://schemas.microsoft.com/office/drawing/2014/main" id="{36AF790E-49AC-4E47-2E3E-4F09C7DECD34}"/>
              </a:ext>
            </a:extLst>
          </p:cNvPr>
          <p:cNvGraphicFramePr/>
          <p:nvPr>
            <p:extLst>
              <p:ext uri="{D42A27DB-BD31-4B8C-83A1-F6EECF244321}">
                <p14:modId xmlns:p14="http://schemas.microsoft.com/office/powerpoint/2010/main" val="419704589"/>
              </p:ext>
            </p:extLst>
          </p:nvPr>
        </p:nvGraphicFramePr>
        <p:xfrm>
          <a:off x="5929062" y="355612"/>
          <a:ext cx="6027685" cy="291126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graphicFrame>
        <p:nvGraphicFramePr>
          <p:cNvPr id="17" name="Diagram 16">
            <a:extLst>
              <a:ext uri="{FF2B5EF4-FFF2-40B4-BE49-F238E27FC236}">
                <a16:creationId xmlns:a16="http://schemas.microsoft.com/office/drawing/2014/main" id="{E16310D8-38EE-51B3-3EFF-B4943BDEF171}"/>
              </a:ext>
            </a:extLst>
          </p:cNvPr>
          <p:cNvGraphicFramePr/>
          <p:nvPr>
            <p:extLst>
              <p:ext uri="{D42A27DB-BD31-4B8C-83A1-F6EECF244321}">
                <p14:modId xmlns:p14="http://schemas.microsoft.com/office/powerpoint/2010/main" val="2046285971"/>
              </p:ext>
            </p:extLst>
          </p:nvPr>
        </p:nvGraphicFramePr>
        <p:xfrm>
          <a:off x="5697413" y="3115603"/>
          <a:ext cx="6673055" cy="3304031"/>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spTree>
    <p:extLst>
      <p:ext uri="{BB962C8B-B14F-4D97-AF65-F5344CB8AC3E}">
        <p14:creationId xmlns:p14="http://schemas.microsoft.com/office/powerpoint/2010/main" val="266692545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Example of Quality Statement/Standards</a:t>
            </a:r>
          </a:p>
        </p:txBody>
      </p:sp>
      <p:sp>
        <p:nvSpPr>
          <p:cNvPr id="10" name="Text Placeholder 9">
            <a:extLst>
              <a:ext uri="{FF2B5EF4-FFF2-40B4-BE49-F238E27FC236}">
                <a16:creationId xmlns:a16="http://schemas.microsoft.com/office/drawing/2014/main" id="{AA68FD1C-66E3-96F6-D62A-FFB6ABCBB4D0}"/>
              </a:ext>
            </a:extLst>
          </p:cNvPr>
          <p:cNvSpPr>
            <a:spLocks noGrp="1"/>
          </p:cNvSpPr>
          <p:nvPr>
            <p:ph type="body" idx="2"/>
          </p:nvPr>
        </p:nvSpPr>
        <p:spPr>
          <a:xfrm>
            <a:off x="99136" y="2035538"/>
            <a:ext cx="2844018" cy="3517646"/>
          </a:xfrm>
        </p:spPr>
        <p:txBody>
          <a:bodyPr/>
          <a:lstStyle/>
          <a:p>
            <a:pPr marL="93663" indent="-12700" algn="ctr"/>
            <a:r>
              <a:rPr lang="en-GB" b="1" dirty="0"/>
              <a:t>National Institute for Health and Care Excellence (NICE)</a:t>
            </a:r>
          </a:p>
          <a:p>
            <a:pPr marL="93663" indent="-12700" algn="ctr"/>
            <a:endParaRPr lang="en-GB" dirty="0"/>
          </a:p>
          <a:p>
            <a:pPr marL="93663" indent="-12700" algn="ctr"/>
            <a:r>
              <a:rPr lang="en-GB" dirty="0"/>
              <a:t>Child Abuse &amp; Neglect (Feb 2019)  Quality Standards</a:t>
            </a:r>
          </a:p>
        </p:txBody>
      </p:sp>
      <p:pic>
        <p:nvPicPr>
          <p:cNvPr id="13" name="Picture 12">
            <a:extLst>
              <a:ext uri="{FF2B5EF4-FFF2-40B4-BE49-F238E27FC236}">
                <a16:creationId xmlns:a16="http://schemas.microsoft.com/office/drawing/2014/main" id="{15331CAB-4B39-01BE-D1F2-6BFE264C5DE3}"/>
              </a:ext>
            </a:extLst>
          </p:cNvPr>
          <p:cNvPicPr>
            <a:picLocks noChangeAspect="1"/>
          </p:cNvPicPr>
          <p:nvPr/>
        </p:nvPicPr>
        <p:blipFill rotWithShape="1">
          <a:blip r:embed="rId2"/>
          <a:srcRect l="1895" r="3598"/>
          <a:stretch/>
        </p:blipFill>
        <p:spPr>
          <a:xfrm>
            <a:off x="3140581" y="1169273"/>
            <a:ext cx="8847439" cy="5250177"/>
          </a:xfrm>
          <a:prstGeom prst="rect">
            <a:avLst/>
          </a:prstGeom>
        </p:spPr>
      </p:pic>
    </p:spTree>
    <p:extLst>
      <p:ext uri="{BB962C8B-B14F-4D97-AF65-F5344CB8AC3E}">
        <p14:creationId xmlns:p14="http://schemas.microsoft.com/office/powerpoint/2010/main" val="19574134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8A8ADCA1-796F-E891-C942-DA7E6A397112}"/>
              </a:ext>
            </a:extLst>
          </p:cNvPr>
          <p:cNvSpPr txBox="1">
            <a:spLocks/>
          </p:cNvSpPr>
          <p:nvPr/>
        </p:nvSpPr>
        <p:spPr>
          <a:xfrm>
            <a:off x="1372306" y="279424"/>
            <a:ext cx="2814452" cy="578772"/>
          </a:xfrm>
          <a:prstGeom prst="rect">
            <a:avLst/>
          </a:prstGeom>
          <a:noFill/>
          <a:ln>
            <a:noFill/>
          </a:ln>
        </p:spPr>
        <p:txBody>
          <a:bodyPr spcFirstLastPara="1" wrap="square" lIns="91425" tIns="45700" rIns="91425" bIns="45700" anchor="ctr" anchorCtr="0">
            <a:norm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1800"/>
              <a:buFont typeface="Plus Jakarta Sans"/>
              <a:buNone/>
              <a:defRPr sz="3000" b="1" i="0" u="none" strike="noStrike" cap="none">
                <a:solidFill>
                  <a:schemeClr val="dk1"/>
                </a:solidFill>
                <a:latin typeface="Plus Jakarta Sans"/>
                <a:ea typeface="Plus Jakarta Sans"/>
                <a:cs typeface="Plus Jakarta Sans"/>
                <a:sym typeface="Plus Jakarta Sans"/>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r>
              <a:rPr lang="en-GB" kern="0" dirty="0"/>
              <a:t>Development </a:t>
            </a:r>
          </a:p>
        </p:txBody>
      </p:sp>
      <p:pic>
        <p:nvPicPr>
          <p:cNvPr id="7" name="Graphic 6" descr="Architecture with solid fill">
            <a:extLst>
              <a:ext uri="{FF2B5EF4-FFF2-40B4-BE49-F238E27FC236}">
                <a16:creationId xmlns:a16="http://schemas.microsoft.com/office/drawing/2014/main" id="{B2044E6A-F643-C35D-8C94-44CEA22B70AE}"/>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24896" y="108363"/>
            <a:ext cx="847410" cy="847410"/>
          </a:xfrm>
          <a:prstGeom prst="rect">
            <a:avLst/>
          </a:prstGeom>
        </p:spPr>
      </p:pic>
      <p:sp>
        <p:nvSpPr>
          <p:cNvPr id="8" name="Title 1">
            <a:extLst>
              <a:ext uri="{FF2B5EF4-FFF2-40B4-BE49-F238E27FC236}">
                <a16:creationId xmlns:a16="http://schemas.microsoft.com/office/drawing/2014/main" id="{99E6F2C3-EA14-A6C3-733F-89F933766BC6}"/>
              </a:ext>
            </a:extLst>
          </p:cNvPr>
          <p:cNvSpPr>
            <a:spLocks noGrp="1"/>
          </p:cNvSpPr>
          <p:nvPr>
            <p:ph type="title"/>
          </p:nvPr>
        </p:nvSpPr>
        <p:spPr>
          <a:xfrm>
            <a:off x="410496" y="858196"/>
            <a:ext cx="11371007" cy="578772"/>
          </a:xfrm>
        </p:spPr>
        <p:txBody>
          <a:bodyPr>
            <a:normAutofit/>
          </a:bodyPr>
          <a:lstStyle/>
          <a:p>
            <a:r>
              <a:rPr lang="en-GB" sz="2400" dirty="0"/>
              <a:t>Working Quality Standards for OCSV</a:t>
            </a:r>
          </a:p>
        </p:txBody>
      </p:sp>
      <p:graphicFrame>
        <p:nvGraphicFramePr>
          <p:cNvPr id="2" name="Table 1">
            <a:extLst>
              <a:ext uri="{FF2B5EF4-FFF2-40B4-BE49-F238E27FC236}">
                <a16:creationId xmlns:a16="http://schemas.microsoft.com/office/drawing/2014/main" id="{44CDB689-912E-E136-E6E3-D387BA162C19}"/>
              </a:ext>
            </a:extLst>
          </p:cNvPr>
          <p:cNvGraphicFramePr>
            <a:graphicFrameLocks noGrp="1"/>
          </p:cNvGraphicFramePr>
          <p:nvPr>
            <p:extLst>
              <p:ext uri="{D42A27DB-BD31-4B8C-83A1-F6EECF244321}">
                <p14:modId xmlns:p14="http://schemas.microsoft.com/office/powerpoint/2010/main" val="865078569"/>
              </p:ext>
            </p:extLst>
          </p:nvPr>
        </p:nvGraphicFramePr>
        <p:xfrm>
          <a:off x="524896" y="1316182"/>
          <a:ext cx="11256607" cy="5084617"/>
        </p:xfrm>
        <a:graphic>
          <a:graphicData uri="http://schemas.openxmlformats.org/drawingml/2006/table">
            <a:tbl>
              <a:tblPr firstRow="1" firstCol="1" bandRow="1">
                <a:tableStyleId>{5C22544A-7EE6-4342-B048-85BDC9FD1C3A}</a:tableStyleId>
              </a:tblPr>
              <a:tblGrid>
                <a:gridCol w="1539431">
                  <a:extLst>
                    <a:ext uri="{9D8B030D-6E8A-4147-A177-3AD203B41FA5}">
                      <a16:colId xmlns:a16="http://schemas.microsoft.com/office/drawing/2014/main" val="3380835971"/>
                    </a:ext>
                  </a:extLst>
                </a:gridCol>
                <a:gridCol w="1939637">
                  <a:extLst>
                    <a:ext uri="{9D8B030D-6E8A-4147-A177-3AD203B41FA5}">
                      <a16:colId xmlns:a16="http://schemas.microsoft.com/office/drawing/2014/main" val="3618443531"/>
                    </a:ext>
                  </a:extLst>
                </a:gridCol>
                <a:gridCol w="7777539">
                  <a:extLst>
                    <a:ext uri="{9D8B030D-6E8A-4147-A177-3AD203B41FA5}">
                      <a16:colId xmlns:a16="http://schemas.microsoft.com/office/drawing/2014/main" val="3817091834"/>
                    </a:ext>
                  </a:extLst>
                </a:gridCol>
              </a:tblGrid>
              <a:tr h="1048572">
                <a:tc>
                  <a:txBody>
                    <a:bodyPr/>
                    <a:lstStyle/>
                    <a:p>
                      <a:r>
                        <a:rPr lang="en-GB" sz="1800" kern="100" dirty="0">
                          <a:solidFill>
                            <a:schemeClr val="bg2"/>
                          </a:solidFill>
                          <a:effectLst/>
                        </a:rPr>
                        <a:t>Quality Statement 1</a:t>
                      </a:r>
                      <a:endParaRPr lang="en-GB" sz="1800" kern="100" dirty="0">
                        <a:solidFill>
                          <a:schemeClr val="bg2"/>
                        </a:solidFill>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tc>
                  <a:txBody>
                    <a:bodyPr/>
                    <a:lstStyle/>
                    <a:p>
                      <a:r>
                        <a:rPr lang="en-GB" sz="1600" b="0" kern="100" dirty="0">
                          <a:solidFill>
                            <a:schemeClr val="tx1"/>
                          </a:solidFill>
                          <a:effectLst/>
                        </a:rPr>
                        <a:t>Prioritising multi-agency responses</a:t>
                      </a:r>
                      <a:endParaRPr lang="en-GB" sz="1600" b="0" kern="100" dirty="0">
                        <a:solidFill>
                          <a:schemeClr val="tx1"/>
                        </a:solidFill>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noFill/>
                  </a:tcPr>
                </a:tc>
                <a:tc>
                  <a:txBody>
                    <a:bodyPr/>
                    <a:lstStyle/>
                    <a:p>
                      <a:r>
                        <a:rPr lang="en-GB" sz="1600" b="0" kern="100" dirty="0">
                          <a:solidFill>
                            <a:schemeClr val="tx1"/>
                          </a:solidFill>
                          <a:effectLst/>
                        </a:rPr>
                        <a:t>The response to OCSEA is based on a multi-agency cross community approach, with a shared goal and vision. There is agreement about thresholds for different service interventions. It includes social work, police, youth services, education, health, businesses, children and parents.</a:t>
                      </a:r>
                      <a:endParaRPr lang="en-GB" sz="1600" b="0" kern="100" dirty="0">
                        <a:solidFill>
                          <a:schemeClr val="tx1"/>
                        </a:solidFill>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noFill/>
                  </a:tcPr>
                </a:tc>
                <a:extLst>
                  <a:ext uri="{0D108BD9-81ED-4DB2-BD59-A6C34878D82A}">
                    <a16:rowId xmlns:a16="http://schemas.microsoft.com/office/drawing/2014/main" val="3619151304"/>
                  </a:ext>
                </a:extLst>
              </a:tr>
              <a:tr h="605513">
                <a:tc>
                  <a:txBody>
                    <a:bodyPr/>
                    <a:lstStyle/>
                    <a:p>
                      <a:r>
                        <a:rPr lang="en-GB" sz="1800" kern="100" dirty="0">
                          <a:solidFill>
                            <a:schemeClr val="bg2"/>
                          </a:solidFill>
                          <a:effectLst/>
                        </a:rPr>
                        <a:t>Quality Statement 2</a:t>
                      </a:r>
                      <a:endParaRPr lang="en-GB" sz="1800" kern="100" dirty="0">
                        <a:solidFill>
                          <a:schemeClr val="bg2"/>
                        </a:solidFill>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tc>
                  <a:txBody>
                    <a:bodyPr/>
                    <a:lstStyle/>
                    <a:p>
                      <a:r>
                        <a:rPr lang="en-GB" sz="1600" kern="100" dirty="0">
                          <a:effectLst/>
                        </a:rPr>
                        <a:t>Child led responses</a:t>
                      </a:r>
                      <a:endParaRPr lang="en-GB" sz="16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tc>
                  <a:txBody>
                    <a:bodyPr/>
                    <a:lstStyle/>
                    <a:p>
                      <a:r>
                        <a:rPr lang="en-GB" sz="1600" kern="100" dirty="0">
                          <a:effectLst/>
                        </a:rPr>
                        <a:t>Children and young people are sought out, listened to, and encouraged to be involved in the response to, and prevention of, OCSEA.</a:t>
                      </a:r>
                      <a:endParaRPr lang="en-GB" sz="16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2601924290"/>
                  </a:ext>
                </a:extLst>
              </a:tr>
              <a:tr h="886118">
                <a:tc>
                  <a:txBody>
                    <a:bodyPr/>
                    <a:lstStyle/>
                    <a:p>
                      <a:r>
                        <a:rPr lang="en-GB" sz="1800" kern="100" dirty="0">
                          <a:solidFill>
                            <a:schemeClr val="bg2"/>
                          </a:solidFill>
                          <a:effectLst/>
                        </a:rPr>
                        <a:t>Quality Statement 3</a:t>
                      </a:r>
                      <a:endParaRPr lang="en-GB" sz="1800" kern="100" dirty="0">
                        <a:solidFill>
                          <a:schemeClr val="bg2"/>
                        </a:solidFill>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tc>
                  <a:txBody>
                    <a:bodyPr/>
                    <a:lstStyle/>
                    <a:p>
                      <a:r>
                        <a:rPr lang="en-GB" sz="1600" kern="100" dirty="0">
                          <a:effectLst/>
                        </a:rPr>
                        <a:t>Consistent evidence-based messaging</a:t>
                      </a:r>
                      <a:endParaRPr lang="en-GB" sz="16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tc>
                  <a:txBody>
                    <a:bodyPr/>
                    <a:lstStyle/>
                    <a:p>
                      <a:r>
                        <a:rPr lang="en-GB" sz="1600" kern="100" dirty="0">
                          <a:effectLst/>
                        </a:rPr>
                        <a:t>Organisations engaging with parents and children and young people provide consistent information, shared across services, based on the available evidence.</a:t>
                      </a:r>
                      <a:endParaRPr lang="en-GB" sz="16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3290878863"/>
                  </a:ext>
                </a:extLst>
              </a:tr>
              <a:tr h="871348">
                <a:tc>
                  <a:txBody>
                    <a:bodyPr/>
                    <a:lstStyle/>
                    <a:p>
                      <a:r>
                        <a:rPr lang="en-GB" sz="1800" kern="100" dirty="0">
                          <a:solidFill>
                            <a:schemeClr val="bg2"/>
                          </a:solidFill>
                          <a:effectLst/>
                        </a:rPr>
                        <a:t>Quality Statement 4</a:t>
                      </a:r>
                      <a:endParaRPr lang="en-GB" sz="1800" kern="100" dirty="0">
                        <a:solidFill>
                          <a:schemeClr val="bg2"/>
                        </a:solidFill>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tc>
                  <a:txBody>
                    <a:bodyPr/>
                    <a:lstStyle/>
                    <a:p>
                      <a:r>
                        <a:rPr lang="en-GB" sz="1600" kern="100">
                          <a:effectLst/>
                        </a:rPr>
                        <a:t>Consistent recording and monitoring systems</a:t>
                      </a:r>
                      <a:endParaRPr lang="en-GB" sz="1600" kern="10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tc>
                  <a:txBody>
                    <a:bodyPr/>
                    <a:lstStyle/>
                    <a:p>
                      <a:r>
                        <a:rPr lang="en-GB" sz="1600" kern="100" dirty="0">
                          <a:effectLst/>
                        </a:rPr>
                        <a:t>All cases of OCSEA are recorded and monitored consistently across organisations, with clear information sharing structures to measure the scope and nature of the problem locally.</a:t>
                      </a:r>
                      <a:endParaRPr lang="en-GB" sz="16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546740421"/>
                  </a:ext>
                </a:extLst>
              </a:tr>
              <a:tr h="871348">
                <a:tc>
                  <a:txBody>
                    <a:bodyPr/>
                    <a:lstStyle/>
                    <a:p>
                      <a:r>
                        <a:rPr lang="en-GB" sz="1800" kern="100" dirty="0">
                          <a:solidFill>
                            <a:schemeClr val="bg2"/>
                          </a:solidFill>
                          <a:effectLst/>
                        </a:rPr>
                        <a:t>Quality Statement 5</a:t>
                      </a:r>
                      <a:endParaRPr lang="en-GB" sz="1800" kern="100" dirty="0">
                        <a:solidFill>
                          <a:schemeClr val="bg2"/>
                        </a:solidFill>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tc>
                  <a:txBody>
                    <a:bodyPr/>
                    <a:lstStyle/>
                    <a:p>
                      <a:r>
                        <a:rPr lang="en-GB" sz="1600" kern="100">
                          <a:effectLst/>
                        </a:rPr>
                        <a:t>Public awareness about impact and responses</a:t>
                      </a:r>
                      <a:endParaRPr lang="en-GB" sz="1600" kern="10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tc>
                  <a:txBody>
                    <a:bodyPr/>
                    <a:lstStyle/>
                    <a:p>
                      <a:r>
                        <a:rPr lang="en-GB" sz="1600" kern="100" dirty="0">
                          <a:effectLst/>
                        </a:rPr>
                        <a:t>The whole community (including services and businesses) are aware of the nature and impact of OCSEA and the evidence-based response mechanisms available to them.</a:t>
                      </a:r>
                      <a:endParaRPr lang="en-GB" sz="16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1151224616"/>
                  </a:ext>
                </a:extLst>
              </a:tr>
              <a:tr h="801718">
                <a:tc>
                  <a:txBody>
                    <a:bodyPr/>
                    <a:lstStyle/>
                    <a:p>
                      <a:r>
                        <a:rPr lang="en-GB" sz="1800" kern="100" dirty="0">
                          <a:solidFill>
                            <a:schemeClr val="bg2"/>
                          </a:solidFill>
                          <a:effectLst/>
                        </a:rPr>
                        <a:t>Quality Statement 6</a:t>
                      </a:r>
                      <a:endParaRPr lang="en-GB" sz="1800" kern="100" dirty="0">
                        <a:solidFill>
                          <a:schemeClr val="bg2"/>
                        </a:solidFill>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tc>
                  <a:txBody>
                    <a:bodyPr/>
                    <a:lstStyle/>
                    <a:p>
                      <a:r>
                        <a:rPr lang="en-GB" sz="1600" kern="100">
                          <a:effectLst/>
                        </a:rPr>
                        <a:t>Support Interventions</a:t>
                      </a:r>
                      <a:endParaRPr lang="en-GB" sz="1600" kern="10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tc>
                  <a:txBody>
                    <a:bodyPr/>
                    <a:lstStyle/>
                    <a:p>
                      <a:r>
                        <a:rPr lang="en-GB" sz="1600" kern="100" dirty="0">
                          <a:effectLst/>
                        </a:rPr>
                        <a:t>Children and young people and their families have access to trauma-informed, co-designed support interventions that reflect on gender, sexuality, culture, race, ability and maturity</a:t>
                      </a:r>
                      <a:endParaRPr lang="en-GB" sz="16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3463464268"/>
                  </a:ext>
                </a:extLst>
              </a:tr>
            </a:tbl>
          </a:graphicData>
        </a:graphic>
      </p:graphicFrame>
    </p:spTree>
    <p:extLst>
      <p:ext uri="{BB962C8B-B14F-4D97-AF65-F5344CB8AC3E}">
        <p14:creationId xmlns:p14="http://schemas.microsoft.com/office/powerpoint/2010/main" val="42556904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B8355DAE-8D04-0AD1-B900-48549AC05B21}"/>
              </a:ext>
            </a:extLst>
          </p:cNvPr>
          <p:cNvSpPr/>
          <p:nvPr/>
        </p:nvSpPr>
        <p:spPr>
          <a:xfrm>
            <a:off x="204395" y="96819"/>
            <a:ext cx="11736593" cy="1269402"/>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GB"/>
          </a:p>
        </p:txBody>
      </p:sp>
      <p:pic>
        <p:nvPicPr>
          <p:cNvPr id="5" name="Picture 4" descr="A diagram of a diagram&#10;&#10;Description automatically generated">
            <a:extLst>
              <a:ext uri="{FF2B5EF4-FFF2-40B4-BE49-F238E27FC236}">
                <a16:creationId xmlns:a16="http://schemas.microsoft.com/office/drawing/2014/main" id="{14C0C10C-D575-F23C-97CC-A9732A236548}"/>
              </a:ext>
            </a:extLst>
          </p:cNvPr>
          <p:cNvPicPr>
            <a:picLocks noChangeAspect="1"/>
          </p:cNvPicPr>
          <p:nvPr/>
        </p:nvPicPr>
        <p:blipFill rotWithShape="1">
          <a:blip r:embed="rId2">
            <a:extLst>
              <a:ext uri="{28A0092B-C50C-407E-A947-70E740481C1C}">
                <a14:useLocalDpi xmlns:a14="http://schemas.microsoft.com/office/drawing/2010/main" val="0"/>
              </a:ext>
            </a:extLst>
          </a:blip>
          <a:srcRect t="319" b="1193"/>
          <a:stretch/>
        </p:blipFill>
        <p:spPr>
          <a:xfrm>
            <a:off x="1386007" y="0"/>
            <a:ext cx="9731045" cy="6658984"/>
          </a:xfrm>
          <a:prstGeom prst="rect">
            <a:avLst/>
          </a:prstGeom>
        </p:spPr>
      </p:pic>
      <p:sp>
        <p:nvSpPr>
          <p:cNvPr id="2" name="Oval 1">
            <a:extLst>
              <a:ext uri="{FF2B5EF4-FFF2-40B4-BE49-F238E27FC236}">
                <a16:creationId xmlns:a16="http://schemas.microsoft.com/office/drawing/2014/main" id="{9D018606-CABC-8548-C7B0-897A9A978B5F}"/>
              </a:ext>
            </a:extLst>
          </p:cNvPr>
          <p:cNvSpPr/>
          <p:nvPr/>
        </p:nvSpPr>
        <p:spPr>
          <a:xfrm>
            <a:off x="7877907" y="4349262"/>
            <a:ext cx="3622431" cy="2473569"/>
          </a:xfrm>
          <a:prstGeom prst="ellipse">
            <a:avLst/>
          </a:prstGeom>
          <a:noFill/>
          <a:ln w="76200" cap="flat" cmpd="sng" algn="ctr">
            <a:solidFill>
              <a:srgbClr val="C00000"/>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algn="ctr"/>
            <a:endParaRPr lang="en-GB"/>
          </a:p>
        </p:txBody>
      </p:sp>
    </p:spTree>
    <p:extLst>
      <p:ext uri="{BB962C8B-B14F-4D97-AF65-F5344CB8AC3E}">
        <p14:creationId xmlns:p14="http://schemas.microsoft.com/office/powerpoint/2010/main" val="31048049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8A8ADCA1-796F-E891-C942-DA7E6A397112}"/>
              </a:ext>
            </a:extLst>
          </p:cNvPr>
          <p:cNvSpPr txBox="1">
            <a:spLocks/>
          </p:cNvSpPr>
          <p:nvPr/>
        </p:nvSpPr>
        <p:spPr>
          <a:xfrm>
            <a:off x="457104" y="279424"/>
            <a:ext cx="2814452" cy="578772"/>
          </a:xfrm>
          <a:prstGeom prst="rect">
            <a:avLst/>
          </a:prstGeom>
          <a:noFill/>
          <a:ln>
            <a:noFill/>
          </a:ln>
        </p:spPr>
        <p:txBody>
          <a:bodyPr spcFirstLastPara="1" wrap="square" lIns="91425" tIns="45700" rIns="91425" bIns="45700" anchor="ctr" anchorCtr="0">
            <a:norm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1800"/>
              <a:buFont typeface="Plus Jakarta Sans"/>
              <a:buNone/>
              <a:defRPr sz="3000" b="1" i="0" u="none" strike="noStrike" cap="none">
                <a:solidFill>
                  <a:schemeClr val="dk1"/>
                </a:solidFill>
                <a:latin typeface="Plus Jakarta Sans"/>
                <a:ea typeface="Plus Jakarta Sans"/>
                <a:cs typeface="Plus Jakarta Sans"/>
                <a:sym typeface="Plus Jakarta Sans"/>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r>
              <a:rPr lang="en-GB" kern="0" dirty="0"/>
              <a:t>Questions </a:t>
            </a:r>
          </a:p>
        </p:txBody>
      </p:sp>
      <p:sp>
        <p:nvSpPr>
          <p:cNvPr id="2" name="Text Placeholder 3">
            <a:extLst>
              <a:ext uri="{FF2B5EF4-FFF2-40B4-BE49-F238E27FC236}">
                <a16:creationId xmlns:a16="http://schemas.microsoft.com/office/drawing/2014/main" id="{F7DE0D57-23EF-920C-6550-AC18270375F9}"/>
              </a:ext>
            </a:extLst>
          </p:cNvPr>
          <p:cNvSpPr txBox="1">
            <a:spLocks/>
          </p:cNvSpPr>
          <p:nvPr/>
        </p:nvSpPr>
        <p:spPr>
          <a:xfrm>
            <a:off x="152304" y="1080984"/>
            <a:ext cx="11371007" cy="4139743"/>
          </a:xfrm>
          <a:prstGeom prst="rect">
            <a:avLst/>
          </a:prstGeom>
          <a:noFill/>
          <a:ln>
            <a:noFill/>
          </a:ln>
        </p:spPr>
        <p:txBody>
          <a:bodyPr spcFirstLastPara="1" wrap="square" lIns="90000" tIns="45700" rIns="91425" bIns="45700" anchor="t" anchorCtr="0">
            <a:noAutofit/>
          </a:bodyPr>
          <a:lstStyle>
            <a:defPPr marR="0" lvl="0" algn="l" rtl="0">
              <a:lnSpc>
                <a:spcPct val="100000"/>
              </a:lnSpc>
              <a:spcBef>
                <a:spcPts val="0"/>
              </a:spcBef>
              <a:spcAft>
                <a:spcPts val="0"/>
              </a:spcAft>
            </a:defPPr>
            <a:lvl1pPr marL="457200" marR="0" lvl="0" indent="-228600" algn="l" rtl="0">
              <a:lnSpc>
                <a:spcPct val="100000"/>
              </a:lnSpc>
              <a:spcBef>
                <a:spcPts val="1000"/>
              </a:spcBef>
              <a:spcAft>
                <a:spcPts val="0"/>
              </a:spcAft>
              <a:buClr>
                <a:srgbClr val="000000"/>
              </a:buClr>
              <a:buSzPts val="1800"/>
              <a:buFont typeface="Arial"/>
              <a:buNone/>
              <a:defRPr sz="1800" b="0" i="0" u="none" strike="noStrike" cap="none">
                <a:solidFill>
                  <a:srgbClr val="000000"/>
                </a:solidFill>
                <a:latin typeface="Plus Jakarta Sans"/>
                <a:ea typeface="Plus Jakarta Sans"/>
                <a:cs typeface="Plus Jakarta Sans"/>
                <a:sym typeface="Plus Jakarta Sans"/>
              </a:defRPr>
            </a:lvl1pPr>
            <a:lvl2pPr marL="914400" marR="0" lvl="1" indent="-228600" algn="l" rtl="0">
              <a:lnSpc>
                <a:spcPct val="100000"/>
              </a:lnSpc>
              <a:spcBef>
                <a:spcPts val="500"/>
              </a:spcBef>
              <a:spcAft>
                <a:spcPts val="0"/>
              </a:spcAft>
              <a:buClr>
                <a:schemeClr val="dk1"/>
              </a:buClr>
              <a:buSzPts val="2000"/>
              <a:buFont typeface="Arial"/>
              <a:buNone/>
              <a:defRPr sz="2000" b="0" i="0" u="none" strike="noStrike" cap="none">
                <a:solidFill>
                  <a:srgbClr val="000000"/>
                </a:solidFill>
                <a:latin typeface="Plus Jakarta Sans"/>
                <a:ea typeface="Plus Jakarta Sans"/>
                <a:cs typeface="Plus Jakarta Sans"/>
                <a:sym typeface="Plus Jakarta Sans"/>
              </a:defRPr>
            </a:lvl2pPr>
            <a:lvl3pPr marL="1371600" marR="0" lvl="2" indent="-228600" algn="l" rtl="0">
              <a:lnSpc>
                <a:spcPct val="100000"/>
              </a:lnSpc>
              <a:spcBef>
                <a:spcPts val="500"/>
              </a:spcBef>
              <a:spcAft>
                <a:spcPts val="0"/>
              </a:spcAft>
              <a:buClr>
                <a:schemeClr val="dk1"/>
              </a:buClr>
              <a:buSzPts val="1800"/>
              <a:buFont typeface="Arial"/>
              <a:buNone/>
              <a:defRPr sz="1800" b="0" i="0" u="none" strike="noStrike" cap="none">
                <a:solidFill>
                  <a:srgbClr val="000000"/>
                </a:solidFill>
                <a:latin typeface="Plus Jakarta Sans"/>
                <a:ea typeface="Plus Jakarta Sans"/>
                <a:cs typeface="Plus Jakarta Sans"/>
                <a:sym typeface="Plus Jakarta Sans"/>
              </a:defRPr>
            </a:lvl3pPr>
            <a:lvl4pPr marL="1828800" marR="0" lvl="3" indent="-228600" algn="l" rtl="0">
              <a:lnSpc>
                <a:spcPct val="100000"/>
              </a:lnSpc>
              <a:spcBef>
                <a:spcPts val="500"/>
              </a:spcBef>
              <a:spcAft>
                <a:spcPts val="0"/>
              </a:spcAft>
              <a:buClr>
                <a:schemeClr val="dk1"/>
              </a:buClr>
              <a:buSzPts val="1600"/>
              <a:buFont typeface="Arial"/>
              <a:buNone/>
              <a:defRPr sz="1600" b="0" i="0" u="none" strike="noStrike" cap="none">
                <a:solidFill>
                  <a:srgbClr val="000000"/>
                </a:solidFill>
                <a:latin typeface="Plus Jakarta Sans"/>
                <a:ea typeface="Plus Jakarta Sans"/>
                <a:cs typeface="Plus Jakarta Sans"/>
                <a:sym typeface="Plus Jakarta Sans"/>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2"/>
                </a:solidFill>
                <a:latin typeface="Plus Jakarta Sans"/>
                <a:ea typeface="Plus Jakarta Sans"/>
                <a:cs typeface="Plus Jakarta Sans"/>
                <a:sym typeface="Plus Jakarta Sans"/>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571500" indent="-342900">
              <a:buFont typeface="Arial" panose="020B0604020202020204" pitchFamily="34" charset="0"/>
              <a:buChar char="•"/>
            </a:pPr>
            <a:r>
              <a:rPr lang="en-US" sz="2400" kern="0" dirty="0"/>
              <a:t>QS1. (How) can thresholds be agreed? Is there an option for diversion? And if so at what level?</a:t>
            </a:r>
          </a:p>
          <a:p>
            <a:pPr marL="571500" indent="-342900">
              <a:buFont typeface="Arial" panose="020B0604020202020204" pitchFamily="34" charset="0"/>
              <a:buChar char="•"/>
            </a:pPr>
            <a:r>
              <a:rPr lang="en-US" sz="2400" kern="0" dirty="0"/>
              <a:t>QS2. What are the best ways of measuring CYP led responses in Blackpool?</a:t>
            </a:r>
          </a:p>
          <a:p>
            <a:pPr marL="571500" indent="-342900">
              <a:buFont typeface="Arial" panose="020B0604020202020204" pitchFamily="34" charset="0"/>
              <a:buChar char="•"/>
            </a:pPr>
            <a:r>
              <a:rPr lang="en-US" sz="2400" kern="0" dirty="0"/>
              <a:t>QS3. How will you ensure messaging is evidence based and up to date?</a:t>
            </a:r>
          </a:p>
          <a:p>
            <a:pPr marL="571500" indent="-342900">
              <a:buFont typeface="Arial" panose="020B0604020202020204" pitchFamily="34" charset="0"/>
              <a:buChar char="•"/>
            </a:pPr>
            <a:r>
              <a:rPr lang="en-US" sz="2400" kern="0" dirty="0"/>
              <a:t>QS4. How can recording systems be aligned across services?</a:t>
            </a:r>
          </a:p>
          <a:p>
            <a:pPr marL="571500" indent="-342900">
              <a:buFont typeface="Arial" panose="020B0604020202020204" pitchFamily="34" charset="0"/>
              <a:buChar char="•"/>
            </a:pPr>
            <a:r>
              <a:rPr lang="en-US" sz="2400" kern="0" dirty="0"/>
              <a:t>QS5. Who will take responsibility for public awareness? </a:t>
            </a:r>
          </a:p>
          <a:p>
            <a:pPr marL="571500" indent="-342900">
              <a:buFont typeface="Arial" panose="020B0604020202020204" pitchFamily="34" charset="0"/>
              <a:buChar char="•"/>
            </a:pPr>
            <a:r>
              <a:rPr lang="en-US" sz="2400" kern="0" dirty="0"/>
              <a:t>QS6. Who will deliver support services? How will their effectiveness be measured?</a:t>
            </a:r>
          </a:p>
          <a:p>
            <a:pPr marL="571500" indent="-342900">
              <a:buFont typeface="Arial" panose="020B0604020202020204" pitchFamily="34" charset="0"/>
              <a:buChar char="•"/>
            </a:pPr>
            <a:endParaRPr lang="en-US" sz="2400" kern="0" dirty="0"/>
          </a:p>
          <a:p>
            <a:pPr marL="1028700" lvl="1" indent="-342900">
              <a:buFont typeface="Arial" panose="020B0604020202020204" pitchFamily="34" charset="0"/>
              <a:buChar char="•"/>
            </a:pPr>
            <a:endParaRPr lang="en-US" sz="2600" kern="0" dirty="0"/>
          </a:p>
          <a:p>
            <a:pPr marL="571500" indent="-342900">
              <a:buFont typeface="Arial" panose="020B0604020202020204" pitchFamily="34" charset="0"/>
              <a:buChar char="•"/>
            </a:pPr>
            <a:endParaRPr lang="en-US" sz="2400" kern="0" dirty="0"/>
          </a:p>
        </p:txBody>
      </p:sp>
    </p:spTree>
    <p:extLst>
      <p:ext uri="{BB962C8B-B14F-4D97-AF65-F5344CB8AC3E}">
        <p14:creationId xmlns:p14="http://schemas.microsoft.com/office/powerpoint/2010/main" val="193173786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59416C-C760-A447-A44A-3779AE5F5747}"/>
              </a:ext>
            </a:extLst>
          </p:cNvPr>
          <p:cNvSpPr>
            <a:spLocks noGrp="1"/>
          </p:cNvSpPr>
          <p:nvPr>
            <p:ph type="ctrTitle"/>
          </p:nvPr>
        </p:nvSpPr>
        <p:spPr>
          <a:xfrm>
            <a:off x="388374" y="2417762"/>
            <a:ext cx="9144000" cy="2022475"/>
          </a:xfrm>
        </p:spPr>
        <p:txBody>
          <a:bodyPr/>
          <a:lstStyle/>
          <a:p>
            <a:r>
              <a:rPr lang="en-US" dirty="0">
                <a:latin typeface="Plus Jakarta Sans"/>
              </a:rPr>
              <a:t>Thank you for your attention!</a:t>
            </a:r>
            <a:br>
              <a:rPr lang="en-US" dirty="0">
                <a:latin typeface="Plus Jakarta Sans"/>
              </a:rPr>
            </a:br>
            <a:br>
              <a:rPr lang="en-US" dirty="0">
                <a:latin typeface="Plus Jakarta Sans"/>
              </a:rPr>
            </a:br>
            <a:r>
              <a:rPr lang="en-US" dirty="0">
                <a:latin typeface="Plus Jakarta Sans"/>
              </a:rPr>
              <a:t>Any Questions?</a:t>
            </a:r>
            <a:endParaRPr lang="en-US" dirty="0"/>
          </a:p>
        </p:txBody>
      </p:sp>
    </p:spTree>
    <p:extLst>
      <p:ext uri="{BB962C8B-B14F-4D97-AF65-F5344CB8AC3E}">
        <p14:creationId xmlns:p14="http://schemas.microsoft.com/office/powerpoint/2010/main" val="317464104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Vulnerability &amp; Policing Futures">
      <a:dk1>
        <a:srgbClr val="71287D"/>
      </a:dk1>
      <a:lt1>
        <a:srgbClr val="FFFFFF"/>
      </a:lt1>
      <a:dk2>
        <a:srgbClr val="242836"/>
      </a:dk2>
      <a:lt2>
        <a:srgbClr val="B7B5B7"/>
      </a:lt2>
      <a:accent1>
        <a:srgbClr val="FFBF00"/>
      </a:accent1>
      <a:accent2>
        <a:srgbClr val="45C3D6"/>
      </a:accent2>
      <a:accent3>
        <a:srgbClr val="71287D"/>
      </a:accent3>
      <a:accent4>
        <a:srgbClr val="242836"/>
      </a:accent4>
      <a:accent5>
        <a:srgbClr val="B7B5B7"/>
      </a:accent5>
      <a:accent6>
        <a:srgbClr val="FEFFFF"/>
      </a:accent6>
      <a:hlink>
        <a:srgbClr val="71287D"/>
      </a:hlink>
      <a:folHlink>
        <a:srgbClr val="7128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190</TotalTime>
  <Words>1032</Words>
  <Application>Microsoft Office PowerPoint</Application>
  <PresentationFormat>Widescreen</PresentationFormat>
  <Paragraphs>152</Paragraphs>
  <Slides>14</Slides>
  <Notes>4</Notes>
  <HiddenSlides>0</HiddenSlides>
  <MMClips>0</MMClips>
  <ScaleCrop>false</ScaleCrop>
  <HeadingPairs>
    <vt:vector size="4" baseType="variant">
      <vt:variant>
        <vt:lpstr>Theme</vt:lpstr>
      </vt:variant>
      <vt:variant>
        <vt:i4>2</vt:i4>
      </vt:variant>
      <vt:variant>
        <vt:lpstr>Slide Titles</vt:lpstr>
      </vt:variant>
      <vt:variant>
        <vt:i4>14</vt:i4>
      </vt:variant>
    </vt:vector>
  </HeadingPairs>
  <TitlesOfParts>
    <vt:vector size="16" baseType="lpstr">
      <vt:lpstr>Office Theme</vt:lpstr>
      <vt:lpstr>1_Office Theme</vt:lpstr>
      <vt:lpstr>Community Resilience to Online Child Sexual Victimisation (OCSV) May 2022 – May 2024)</vt:lpstr>
      <vt:lpstr>Aims and Objectives</vt:lpstr>
      <vt:lpstr>Pilot Research Site: Blackpool, England   </vt:lpstr>
      <vt:lpstr>OCSV Project – What is the project?</vt:lpstr>
      <vt:lpstr>Case File Analysis </vt:lpstr>
      <vt:lpstr>Understand</vt:lpstr>
      <vt:lpstr>Co-Production in the project </vt:lpstr>
      <vt:lpstr>Co-Production in the project </vt:lpstr>
      <vt:lpstr>Co-Production in the project </vt:lpstr>
      <vt:lpstr>Example of Quality Statement/Standards</vt:lpstr>
      <vt:lpstr>Working Quality Standards for OCSV</vt:lpstr>
      <vt:lpstr>PowerPoint Presentation</vt:lpstr>
      <vt:lpstr>PowerPoint Presentation</vt:lpstr>
      <vt:lpstr>Thank you for your attention!  Any 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Community Resilience to Online Child Sexual Victimisation (OCSV)</dc:title>
  <dc:creator>Christine A. Weirich</dc:creator>
  <cp:lastModifiedBy>May-Chahal, Corinne</cp:lastModifiedBy>
  <cp:revision>5</cp:revision>
  <dcterms:created xsi:type="dcterms:W3CDTF">2024-07-16T08:53:54Z</dcterms:created>
  <dcterms:modified xsi:type="dcterms:W3CDTF">2025-03-11T10:08:12Z</dcterms:modified>
</cp:coreProperties>
</file>